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12"/>
  </p:notesMasterIdLst>
  <p:sldIdLst>
    <p:sldId id="256" r:id="rId2"/>
    <p:sldId id="383" r:id="rId3"/>
    <p:sldId id="388" r:id="rId4"/>
    <p:sldId id="327" r:id="rId5"/>
    <p:sldId id="332" r:id="rId6"/>
    <p:sldId id="333" r:id="rId7"/>
    <p:sldId id="334" r:id="rId8"/>
    <p:sldId id="335" r:id="rId9"/>
    <p:sldId id="328" r:id="rId10"/>
    <p:sldId id="329" r:id="rId11"/>
    <p:sldId id="330" r:id="rId12"/>
    <p:sldId id="331" r:id="rId13"/>
    <p:sldId id="336" r:id="rId14"/>
    <p:sldId id="337" r:id="rId15"/>
    <p:sldId id="338" r:id="rId16"/>
    <p:sldId id="339" r:id="rId17"/>
    <p:sldId id="340" r:id="rId18"/>
    <p:sldId id="341" r:id="rId19"/>
    <p:sldId id="342" r:id="rId20"/>
    <p:sldId id="343" r:id="rId21"/>
    <p:sldId id="344" r:id="rId22"/>
    <p:sldId id="345" r:id="rId23"/>
    <p:sldId id="346" r:id="rId24"/>
    <p:sldId id="347" r:id="rId25"/>
    <p:sldId id="348" r:id="rId26"/>
    <p:sldId id="349" r:id="rId27"/>
    <p:sldId id="350" r:id="rId28"/>
    <p:sldId id="351" r:id="rId29"/>
    <p:sldId id="352" r:id="rId30"/>
    <p:sldId id="353" r:id="rId31"/>
    <p:sldId id="354" r:id="rId32"/>
    <p:sldId id="355" r:id="rId33"/>
    <p:sldId id="387" r:id="rId34"/>
    <p:sldId id="326" r:id="rId35"/>
    <p:sldId id="389" r:id="rId36"/>
    <p:sldId id="390" r:id="rId37"/>
    <p:sldId id="391" r:id="rId38"/>
    <p:sldId id="392" r:id="rId39"/>
    <p:sldId id="393" r:id="rId40"/>
    <p:sldId id="394" r:id="rId41"/>
    <p:sldId id="395" r:id="rId42"/>
    <p:sldId id="396" r:id="rId43"/>
    <p:sldId id="397" r:id="rId44"/>
    <p:sldId id="398" r:id="rId45"/>
    <p:sldId id="399" r:id="rId46"/>
    <p:sldId id="400" r:id="rId47"/>
    <p:sldId id="384" r:id="rId48"/>
    <p:sldId id="402" r:id="rId49"/>
    <p:sldId id="403" r:id="rId50"/>
    <p:sldId id="404" r:id="rId51"/>
    <p:sldId id="405" r:id="rId52"/>
    <p:sldId id="406" r:id="rId53"/>
    <p:sldId id="407" r:id="rId54"/>
    <p:sldId id="408" r:id="rId55"/>
    <p:sldId id="409" r:id="rId56"/>
    <p:sldId id="410" r:id="rId57"/>
    <p:sldId id="411" r:id="rId58"/>
    <p:sldId id="412" r:id="rId59"/>
    <p:sldId id="413" r:id="rId60"/>
    <p:sldId id="415" r:id="rId61"/>
    <p:sldId id="414" r:id="rId62"/>
    <p:sldId id="416" r:id="rId63"/>
    <p:sldId id="417" r:id="rId64"/>
    <p:sldId id="418" r:id="rId65"/>
    <p:sldId id="419" r:id="rId66"/>
    <p:sldId id="420" r:id="rId67"/>
    <p:sldId id="421" r:id="rId68"/>
    <p:sldId id="422" r:id="rId69"/>
    <p:sldId id="423" r:id="rId70"/>
    <p:sldId id="424" r:id="rId71"/>
    <p:sldId id="425" r:id="rId72"/>
    <p:sldId id="426" r:id="rId73"/>
    <p:sldId id="427" r:id="rId74"/>
    <p:sldId id="428" r:id="rId75"/>
    <p:sldId id="429" r:id="rId76"/>
    <p:sldId id="431" r:id="rId77"/>
    <p:sldId id="430" r:id="rId78"/>
    <p:sldId id="433" r:id="rId79"/>
    <p:sldId id="432" r:id="rId80"/>
    <p:sldId id="434" r:id="rId81"/>
    <p:sldId id="435" r:id="rId82"/>
    <p:sldId id="436" r:id="rId83"/>
    <p:sldId id="437" r:id="rId84"/>
    <p:sldId id="401" r:id="rId85"/>
    <p:sldId id="357" r:id="rId86"/>
    <p:sldId id="358" r:id="rId87"/>
    <p:sldId id="359" r:id="rId88"/>
    <p:sldId id="360" r:id="rId89"/>
    <p:sldId id="361" r:id="rId90"/>
    <p:sldId id="362" r:id="rId91"/>
    <p:sldId id="363" r:id="rId92"/>
    <p:sldId id="364" r:id="rId93"/>
    <p:sldId id="365" r:id="rId94"/>
    <p:sldId id="366" r:id="rId95"/>
    <p:sldId id="367" r:id="rId96"/>
    <p:sldId id="368" r:id="rId97"/>
    <p:sldId id="369" r:id="rId98"/>
    <p:sldId id="370" r:id="rId99"/>
    <p:sldId id="371" r:id="rId100"/>
    <p:sldId id="372" r:id="rId101"/>
    <p:sldId id="373" r:id="rId102"/>
    <p:sldId id="374" r:id="rId103"/>
    <p:sldId id="375" r:id="rId104"/>
    <p:sldId id="376" r:id="rId105"/>
    <p:sldId id="377" r:id="rId106"/>
    <p:sldId id="378" r:id="rId107"/>
    <p:sldId id="379" r:id="rId108"/>
    <p:sldId id="380" r:id="rId109"/>
    <p:sldId id="385" r:id="rId110"/>
    <p:sldId id="382" r:id="rId111"/>
  </p:sldIdLst>
  <p:sldSz cx="18288000" cy="10287000"/>
  <p:notesSz cx="6858000" cy="9144000"/>
  <p:embeddedFontLst>
    <p:embeddedFont>
      <p:font typeface="Arial Black" panose="020B0A04020102020204" pitchFamily="34" charset="0"/>
      <p:bold r:id="rId113"/>
    </p:embeddedFont>
    <p:embeddedFont>
      <p:font typeface="Arial Narrow" panose="020B0606020202030204" pitchFamily="34" charset="0"/>
      <p:regular r:id="rId114"/>
      <p:bold r:id="rId115"/>
      <p:italic r:id="rId116"/>
      <p:boldItalic r:id="rId117"/>
    </p:embeddedFont>
    <p:embeddedFont>
      <p:font typeface="Comic Sans MS" panose="030F0702030302020204" pitchFamily="66" charset="0"/>
      <p:regular r:id="rId118"/>
      <p:bold r:id="rId119"/>
      <p:italic r:id="rId120"/>
      <p:boldItalic r:id="rId121"/>
    </p:embeddedFont>
    <p:embeddedFont>
      <p:font typeface="Impact" panose="020B0806030902050204" pitchFamily="34" charset="0"/>
      <p:regular r:id="rId122"/>
    </p:embeddedFont>
    <p:embeddedFont>
      <p:font typeface="Open Sans" panose="020B0606030504020204" pitchFamily="34" charset="0"/>
      <p:regular r:id="rId123"/>
    </p:embeddedFont>
    <p:embeddedFont>
      <p:font typeface="Open Sans Bold" panose="020B0806030504020204" charset="0"/>
      <p:regular r:id="rId124"/>
    </p:embeddedFont>
    <p:embeddedFont>
      <p:font typeface="Verdana" panose="020B0604030504040204" pitchFamily="34" charset="0"/>
      <p:regular r:id="rId125"/>
      <p:bold r:id="rId126"/>
      <p:italic r:id="rId127"/>
      <p:boldItalic r:id="rId1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41" d="100"/>
          <a:sy n="41" d="100"/>
        </p:scale>
        <p:origin x="820" y="260"/>
      </p:cViewPr>
      <p:guideLst>
        <p:guide orient="horz" pos="2160"/>
        <p:guide pos="2880"/>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Lst>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font" Target="fonts/font5.fntdata"/><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notesMaster" Target="notesMasters/notesMaster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font" Target="fonts/font11.fntdata"/><Relationship Id="rId128" Type="http://schemas.openxmlformats.org/officeDocument/2006/relationships/font" Target="fonts/font16.fntdata"/><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font" Target="fonts/font1.fntdata"/><Relationship Id="rId118" Type="http://schemas.openxmlformats.org/officeDocument/2006/relationships/font" Target="fonts/font6.fntdata"/><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font" Target="fonts/font12.fntdata"/><Relationship Id="rId129" Type="http://schemas.openxmlformats.org/officeDocument/2006/relationships/presProps" Target="pres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font" Target="fonts/font2.fntdata"/><Relationship Id="rId119" Type="http://schemas.openxmlformats.org/officeDocument/2006/relationships/font" Target="fonts/font7.fntdata"/><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viewProps" Target="view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font" Target="fonts/font8.fntdata"/><Relationship Id="rId125" Type="http://schemas.openxmlformats.org/officeDocument/2006/relationships/font" Target="fonts/font13.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font" Target="fonts/font3.fntdata"/><Relationship Id="rId131"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font" Target="fonts/font14.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font" Target="fonts/font9.fntdata"/><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font" Target="fonts/font4.fntdata"/><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tableStyles" Target="tableStyle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font" Target="fonts/font15.fntdata"/><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_rels/viewProps.xml.rels><?xml version="1.0" encoding="UTF-8" standalone="yes"?>
<Relationships xmlns="http://schemas.openxmlformats.org/package/2006/relationships"><Relationship Id="rId8" Type="http://schemas.openxmlformats.org/officeDocument/2006/relationships/slide" Target="slides/slide99.xml"/><Relationship Id="rId3" Type="http://schemas.openxmlformats.org/officeDocument/2006/relationships/slide" Target="slides/slide90.xml"/><Relationship Id="rId7" Type="http://schemas.openxmlformats.org/officeDocument/2006/relationships/slide" Target="slides/slide96.xml"/><Relationship Id="rId2" Type="http://schemas.openxmlformats.org/officeDocument/2006/relationships/slide" Target="slides/slide89.xml"/><Relationship Id="rId1" Type="http://schemas.openxmlformats.org/officeDocument/2006/relationships/slide" Target="slides/slide88.xml"/><Relationship Id="rId6" Type="http://schemas.openxmlformats.org/officeDocument/2006/relationships/slide" Target="slides/slide94.xml"/><Relationship Id="rId5" Type="http://schemas.openxmlformats.org/officeDocument/2006/relationships/slide" Target="slides/slide92.xml"/><Relationship Id="rId4" Type="http://schemas.openxmlformats.org/officeDocument/2006/relationships/slide" Target="slides/slide91.xml"/><Relationship Id="rId9" Type="http://schemas.openxmlformats.org/officeDocument/2006/relationships/slide" Target="slides/slide10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L"/>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239ECE-08A1-4118-A784-3E0CB4DB49E9}" type="datetimeFigureOut">
              <a:rPr lang="es-CL" smtClean="0"/>
              <a:t>24-01-2025</a:t>
            </a:fld>
            <a:endParaRPr lang="es-CL"/>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L"/>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L"/>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39F0C3-C866-496D-9A31-35940BB856BF}" type="slidenum">
              <a:rPr lang="es-CL" smtClean="0"/>
              <a:t>‹Nº›</a:t>
            </a:fld>
            <a:endParaRPr lang="es-CL"/>
          </a:p>
        </p:txBody>
      </p:sp>
    </p:spTree>
    <p:extLst>
      <p:ext uri="{BB962C8B-B14F-4D97-AF65-F5344CB8AC3E}">
        <p14:creationId xmlns:p14="http://schemas.microsoft.com/office/powerpoint/2010/main" val="22968033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42900"/>
            <a:ext cx="8229600" cy="1143000"/>
          </a:xfrm>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1/24/2025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‹Nº›</a:t>
            </a:fld>
            <a:endParaRPr lang="en-US"/>
          </a:p>
        </p:txBody>
      </p:sp>
      <p:pic>
        <p:nvPicPr>
          <p:cNvPr id="8" name="Imagen 7">
            <a:extLst>
              <a:ext uri="{FF2B5EF4-FFF2-40B4-BE49-F238E27FC236}">
                <a16:creationId xmlns:a16="http://schemas.microsoft.com/office/drawing/2014/main" id="{AE4628D7-A061-D88F-D096-C7DFB8C83E3C}"/>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52401" y="180181"/>
            <a:ext cx="1523999" cy="870585"/>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e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image" Target="../media/image34.emf"/><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image" Target="../media/image43.emf"/><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44.emf"/><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45.emf"/><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47.emf"/><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49.emf"/><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50.emf"/><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52.emf"/><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oleObject" Target="../embeddings/oleObject2.bin"/><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oleObject" Target="../embeddings/oleObject3.bin"/><Relationship Id="rId1" Type="http://schemas.openxmlformats.org/officeDocument/2006/relationships/slideLayout" Target="../slideLayouts/slideLayout2.xml"/><Relationship Id="rId5" Type="http://schemas.openxmlformats.org/officeDocument/2006/relationships/image" Target="../media/image56.png"/><Relationship Id="rId4" Type="http://schemas.openxmlformats.org/officeDocument/2006/relationships/oleObject" Target="../embeddings/oleObject4.bin"/></Relationships>
</file>

<file path=ppt/slides/_rels/slide9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oleObject" Target="../embeddings/oleObject5.bin"/><Relationship Id="rId1" Type="http://schemas.openxmlformats.org/officeDocument/2006/relationships/slideLayout" Target="../slideLayouts/slideLayout2.xml"/><Relationship Id="rId5" Type="http://schemas.openxmlformats.org/officeDocument/2006/relationships/image" Target="../media/image58.png"/><Relationship Id="rId4" Type="http://schemas.openxmlformats.org/officeDocument/2006/relationships/oleObject" Target="../embeddings/oleObject6.bin"/></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oleObject" Target="../embeddings/oleObject7.bin"/><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oleObject" Target="../embeddings/oleObject8.bin"/><Relationship Id="rId1" Type="http://schemas.openxmlformats.org/officeDocument/2006/relationships/slideLayout" Target="../slideLayouts/slideLayout6.xml"/></Relationships>
</file>

<file path=ppt/slides/_rels/slide10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oleObject" Target="../embeddings/oleObject9.bin"/><Relationship Id="rId1" Type="http://schemas.openxmlformats.org/officeDocument/2006/relationships/slideLayout" Target="../slideLayouts/slideLayout6.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6234A"/>
        </a:solidFill>
        <a:effectLst/>
      </p:bgPr>
    </p:bg>
    <p:spTree>
      <p:nvGrpSpPr>
        <p:cNvPr id="1" name=""/>
        <p:cNvGrpSpPr/>
        <p:nvPr/>
      </p:nvGrpSpPr>
      <p:grpSpPr>
        <a:xfrm>
          <a:off x="0" y="0"/>
          <a:ext cx="0" cy="0"/>
          <a:chOff x="0" y="0"/>
          <a:chExt cx="0" cy="0"/>
        </a:xfrm>
      </p:grpSpPr>
      <p:sp>
        <p:nvSpPr>
          <p:cNvPr id="2" name="Freeform 2"/>
          <p:cNvSpPr/>
          <p:nvPr/>
        </p:nvSpPr>
        <p:spPr>
          <a:xfrm rot="5400000">
            <a:off x="7661766" y="-548487"/>
            <a:ext cx="15176340" cy="12515946"/>
          </a:xfrm>
          <a:custGeom>
            <a:avLst/>
            <a:gdLst/>
            <a:ahLst/>
            <a:cxnLst/>
            <a:rect l="l" t="t" r="r" b="b"/>
            <a:pathLst>
              <a:path w="15176340" h="12515946">
                <a:moveTo>
                  <a:pt x="0" y="0"/>
                </a:moveTo>
                <a:lnTo>
                  <a:pt x="15176340" y="0"/>
                </a:lnTo>
                <a:lnTo>
                  <a:pt x="15176340" y="12515946"/>
                </a:lnTo>
                <a:lnTo>
                  <a:pt x="0" y="12515946"/>
                </a:lnTo>
                <a:lnTo>
                  <a:pt x="0" y="0"/>
                </a:lnTo>
                <a:close/>
              </a:path>
            </a:pathLst>
          </a:custGeom>
          <a:blipFill>
            <a:blip r:embed="rId2">
              <a:alphaModFix amt="7999"/>
              <a:extLst>
                <a:ext uri="{96DAC541-7B7A-43D3-8B79-37D633B846F1}">
                  <asvg:svgBlip xmlns:asvg="http://schemas.microsoft.com/office/drawing/2016/SVG/main" r:embed="rId3"/>
                </a:ext>
              </a:extLst>
            </a:blip>
            <a:stretch>
              <a:fillRect/>
            </a:stretch>
          </a:blipFill>
        </p:spPr>
        <p:txBody>
          <a:bodyPr/>
          <a:lstStyle/>
          <a:p>
            <a:endParaRPr lang="es-CL"/>
          </a:p>
        </p:txBody>
      </p:sp>
      <p:grpSp>
        <p:nvGrpSpPr>
          <p:cNvPr id="3" name="Group 3"/>
          <p:cNvGrpSpPr/>
          <p:nvPr/>
        </p:nvGrpSpPr>
        <p:grpSpPr>
          <a:xfrm>
            <a:off x="0" y="0"/>
            <a:ext cx="191989" cy="10287000"/>
            <a:chOff x="0" y="0"/>
            <a:chExt cx="50565" cy="2709333"/>
          </a:xfrm>
        </p:grpSpPr>
        <p:sp>
          <p:nvSpPr>
            <p:cNvPr id="4" name="Freeform 4"/>
            <p:cNvSpPr/>
            <p:nvPr/>
          </p:nvSpPr>
          <p:spPr>
            <a:xfrm>
              <a:off x="0" y="0"/>
              <a:ext cx="50565" cy="2709333"/>
            </a:xfrm>
            <a:custGeom>
              <a:avLst/>
              <a:gdLst/>
              <a:ahLst/>
              <a:cxnLst/>
              <a:rect l="l" t="t" r="r" b="b"/>
              <a:pathLst>
                <a:path w="50565" h="2709333">
                  <a:moveTo>
                    <a:pt x="0" y="0"/>
                  </a:moveTo>
                  <a:lnTo>
                    <a:pt x="50565" y="0"/>
                  </a:lnTo>
                  <a:lnTo>
                    <a:pt x="50565" y="2709333"/>
                  </a:lnTo>
                  <a:lnTo>
                    <a:pt x="0" y="2709333"/>
                  </a:lnTo>
                  <a:close/>
                </a:path>
              </a:pathLst>
            </a:custGeom>
            <a:solidFill>
              <a:srgbClr val="C6AD5F"/>
            </a:solidFill>
          </p:spPr>
          <p:txBody>
            <a:bodyPr/>
            <a:lstStyle/>
            <a:p>
              <a:endParaRPr lang="es-CL"/>
            </a:p>
          </p:txBody>
        </p:sp>
        <p:sp>
          <p:nvSpPr>
            <p:cNvPr id="5" name="TextBox 5"/>
            <p:cNvSpPr txBox="1"/>
            <p:nvPr/>
          </p:nvSpPr>
          <p:spPr>
            <a:xfrm>
              <a:off x="0" y="-38100"/>
              <a:ext cx="50565" cy="2747433"/>
            </a:xfrm>
            <a:prstGeom prst="rect">
              <a:avLst/>
            </a:prstGeom>
          </p:spPr>
          <p:txBody>
            <a:bodyPr lIns="50800" tIns="50800" rIns="50800" bIns="50800" rtlCol="0" anchor="ctr"/>
            <a:lstStyle/>
            <a:p>
              <a:pPr algn="ctr">
                <a:lnSpc>
                  <a:spcPts val="2100"/>
                </a:lnSpc>
              </a:pPr>
              <a:endParaRPr/>
            </a:p>
          </p:txBody>
        </p:sp>
      </p:grpSp>
      <p:sp>
        <p:nvSpPr>
          <p:cNvPr id="6" name="Freeform 6"/>
          <p:cNvSpPr/>
          <p:nvPr/>
        </p:nvSpPr>
        <p:spPr>
          <a:xfrm>
            <a:off x="4504570" y="1102680"/>
            <a:ext cx="2564897" cy="1466553"/>
          </a:xfrm>
          <a:custGeom>
            <a:avLst/>
            <a:gdLst/>
            <a:ahLst/>
            <a:cxnLst/>
            <a:rect l="l" t="t" r="r" b="b"/>
            <a:pathLst>
              <a:path w="2564897" h="1466553">
                <a:moveTo>
                  <a:pt x="0" y="0"/>
                </a:moveTo>
                <a:lnTo>
                  <a:pt x="2564897" y="0"/>
                </a:lnTo>
                <a:lnTo>
                  <a:pt x="2564897" y="1466553"/>
                </a:lnTo>
                <a:lnTo>
                  <a:pt x="0" y="1466553"/>
                </a:lnTo>
                <a:lnTo>
                  <a:pt x="0" y="0"/>
                </a:lnTo>
                <a:close/>
              </a:path>
            </a:pathLst>
          </a:custGeom>
          <a:blipFill>
            <a:blip r:embed="rId4"/>
            <a:stretch>
              <a:fillRect/>
            </a:stretch>
          </a:blipFill>
        </p:spPr>
        <p:txBody>
          <a:bodyPr/>
          <a:lstStyle/>
          <a:p>
            <a:endParaRPr lang="es-CL"/>
          </a:p>
        </p:txBody>
      </p:sp>
      <p:sp>
        <p:nvSpPr>
          <p:cNvPr id="7" name="Freeform 7"/>
          <p:cNvSpPr/>
          <p:nvPr/>
        </p:nvSpPr>
        <p:spPr>
          <a:xfrm>
            <a:off x="12238820" y="1024622"/>
            <a:ext cx="1544610" cy="1544610"/>
          </a:xfrm>
          <a:custGeom>
            <a:avLst/>
            <a:gdLst/>
            <a:ahLst/>
            <a:cxnLst/>
            <a:rect l="l" t="t" r="r" b="b"/>
            <a:pathLst>
              <a:path w="1544610" h="1544610">
                <a:moveTo>
                  <a:pt x="0" y="0"/>
                </a:moveTo>
                <a:lnTo>
                  <a:pt x="1544610" y="0"/>
                </a:lnTo>
                <a:lnTo>
                  <a:pt x="1544610" y="1544611"/>
                </a:lnTo>
                <a:lnTo>
                  <a:pt x="0" y="1544611"/>
                </a:lnTo>
                <a:lnTo>
                  <a:pt x="0" y="0"/>
                </a:lnTo>
                <a:close/>
              </a:path>
            </a:pathLst>
          </a:custGeom>
          <a:blipFill>
            <a:blip r:embed="rId5"/>
            <a:stretch>
              <a:fillRect/>
            </a:stretch>
          </a:blipFill>
        </p:spPr>
        <p:txBody>
          <a:bodyPr/>
          <a:lstStyle/>
          <a:p>
            <a:endParaRPr lang="es-CL"/>
          </a:p>
        </p:txBody>
      </p:sp>
      <p:sp>
        <p:nvSpPr>
          <p:cNvPr id="8" name="Freeform 8"/>
          <p:cNvSpPr/>
          <p:nvPr/>
        </p:nvSpPr>
        <p:spPr>
          <a:xfrm>
            <a:off x="7596981" y="1024622"/>
            <a:ext cx="4112302" cy="1544610"/>
          </a:xfrm>
          <a:custGeom>
            <a:avLst/>
            <a:gdLst/>
            <a:ahLst/>
            <a:cxnLst/>
            <a:rect l="l" t="t" r="r" b="b"/>
            <a:pathLst>
              <a:path w="4112302" h="1544610">
                <a:moveTo>
                  <a:pt x="0" y="0"/>
                </a:moveTo>
                <a:lnTo>
                  <a:pt x="4112303" y="0"/>
                </a:lnTo>
                <a:lnTo>
                  <a:pt x="4112303" y="1544611"/>
                </a:lnTo>
                <a:lnTo>
                  <a:pt x="0" y="1544611"/>
                </a:lnTo>
                <a:lnTo>
                  <a:pt x="0" y="0"/>
                </a:lnTo>
                <a:close/>
              </a:path>
            </a:pathLst>
          </a:custGeom>
          <a:blipFill>
            <a:blip r:embed="rId6"/>
            <a:stretch>
              <a:fillRect t="-32578" b="-40059"/>
            </a:stretch>
          </a:blipFill>
        </p:spPr>
        <p:txBody>
          <a:bodyPr/>
          <a:lstStyle/>
          <a:p>
            <a:endParaRPr lang="es-CL"/>
          </a:p>
        </p:txBody>
      </p:sp>
      <p:sp>
        <p:nvSpPr>
          <p:cNvPr id="9" name="TextBox 9"/>
          <p:cNvSpPr txBox="1"/>
          <p:nvPr/>
        </p:nvSpPr>
        <p:spPr>
          <a:xfrm>
            <a:off x="4359354" y="3245508"/>
            <a:ext cx="9569291" cy="4488408"/>
          </a:xfrm>
          <a:prstGeom prst="rect">
            <a:avLst/>
          </a:prstGeom>
        </p:spPr>
        <p:txBody>
          <a:bodyPr lIns="0" tIns="0" rIns="0" bIns="0" rtlCol="0" anchor="t">
            <a:spAutoFit/>
          </a:bodyPr>
          <a:lstStyle/>
          <a:p>
            <a:pPr algn="ctr">
              <a:lnSpc>
                <a:spcPts val="7000"/>
              </a:lnSpc>
            </a:pPr>
            <a:r>
              <a:rPr lang="en-US" sz="5000" b="1" dirty="0">
                <a:solidFill>
                  <a:srgbClr val="FFFFFF"/>
                </a:solidFill>
                <a:latin typeface="Open Sans Bold"/>
                <a:ea typeface="Open Sans Bold"/>
                <a:cs typeface="Open Sans Bold"/>
                <a:sym typeface="Open Sans Bold"/>
              </a:rPr>
              <a:t>PROGRAMA DE CAPACITACIÓN</a:t>
            </a:r>
          </a:p>
          <a:p>
            <a:pPr algn="ctr">
              <a:lnSpc>
                <a:spcPts val="7000"/>
              </a:lnSpc>
            </a:pPr>
            <a:r>
              <a:rPr lang="es-MX" sz="5000" b="1" dirty="0">
                <a:solidFill>
                  <a:srgbClr val="FFFFFF"/>
                </a:solidFill>
                <a:latin typeface="Open Sans Bold"/>
                <a:ea typeface="Open Sans Bold"/>
                <a:cs typeface="Open Sans Bold"/>
                <a:sym typeface="Open Sans Bold"/>
              </a:rPr>
              <a:t>MÓDULO 2</a:t>
            </a:r>
          </a:p>
          <a:p>
            <a:pPr algn="ctr">
              <a:lnSpc>
                <a:spcPts val="7000"/>
              </a:lnSpc>
            </a:pPr>
            <a:r>
              <a:rPr lang="es-MX" sz="5000" b="1" dirty="0">
                <a:solidFill>
                  <a:srgbClr val="FFFFFF"/>
                </a:solidFill>
                <a:latin typeface="Open Sans Bold"/>
                <a:ea typeface="Open Sans Bold"/>
                <a:cs typeface="Open Sans Bold"/>
                <a:sym typeface="Open Sans Bold"/>
              </a:rPr>
              <a:t>INSTALACIÓN Y MANTENIMIENTO DE RASPADORES</a:t>
            </a:r>
            <a:endParaRPr lang="en-US" sz="5000" b="1" dirty="0">
              <a:solidFill>
                <a:srgbClr val="FFFFFF"/>
              </a:solidFill>
              <a:latin typeface="Open Sans Bold"/>
              <a:ea typeface="Open Sans Bold"/>
              <a:cs typeface="Open Sans Bold"/>
              <a:sym typeface="Open Sans Bold"/>
            </a:endParaRPr>
          </a:p>
        </p:txBody>
      </p:sp>
      <p:sp>
        <p:nvSpPr>
          <p:cNvPr id="10" name="TextBox 10"/>
          <p:cNvSpPr txBox="1"/>
          <p:nvPr/>
        </p:nvSpPr>
        <p:spPr>
          <a:xfrm>
            <a:off x="7929265" y="8909050"/>
            <a:ext cx="2429470" cy="349250"/>
          </a:xfrm>
          <a:prstGeom prst="rect">
            <a:avLst/>
          </a:prstGeom>
        </p:spPr>
        <p:txBody>
          <a:bodyPr lIns="0" tIns="0" rIns="0" bIns="0" rtlCol="0" anchor="t">
            <a:spAutoFit/>
          </a:bodyPr>
          <a:lstStyle/>
          <a:p>
            <a:pPr algn="ctr">
              <a:lnSpc>
                <a:spcPts val="2800"/>
              </a:lnSpc>
            </a:pPr>
            <a:r>
              <a:rPr lang="en-US" sz="2000">
                <a:solidFill>
                  <a:srgbClr val="FFFFFF"/>
                </a:solidFill>
                <a:latin typeface="Open Sans"/>
                <a:ea typeface="Open Sans"/>
                <a:cs typeface="Open Sans"/>
                <a:sym typeface="Open Sans"/>
              </a:rPr>
              <a:t>31 de enero de 2025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19200" y="2705101"/>
            <a:ext cx="16154400" cy="5053446"/>
          </a:xfrm>
        </p:spPr>
        <p:txBody>
          <a:bodyPr>
            <a:noAutofit/>
          </a:bodyPr>
          <a:lstStyle/>
          <a:p>
            <a:pPr algn="ctr"/>
            <a:r>
              <a:rPr lang="es-MX" sz="12000" b="1" dirty="0">
                <a:effectLst>
                  <a:outerShdw blurRad="38100" dist="38100" dir="2700000" algn="tl">
                    <a:srgbClr val="000000">
                      <a:alpha val="43137"/>
                    </a:srgbClr>
                  </a:outerShdw>
                </a:effectLst>
              </a:rPr>
              <a:t>RASPADOR DE BANDA PRIMARIO</a:t>
            </a:r>
            <a:endParaRPr lang="en-US" sz="12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4906884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106147" y="1333500"/>
            <a:ext cx="15666405" cy="7239000"/>
          </a:xfrm>
          <a:prstGeom prst="rect">
            <a:avLst/>
          </a:prstGeom>
        </p:spPr>
      </p:pic>
    </p:spTree>
    <p:extLst>
      <p:ext uri="{BB962C8B-B14F-4D97-AF65-F5344CB8AC3E}">
        <p14:creationId xmlns:p14="http://schemas.microsoft.com/office/powerpoint/2010/main" val="27439095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1676400" y="266700"/>
            <a:ext cx="14972943" cy="9729075"/>
          </a:xfrm>
          <a:prstGeom prst="rect">
            <a:avLst/>
          </a:prstGeom>
        </p:spPr>
      </p:pic>
    </p:spTree>
    <p:extLst>
      <p:ext uri="{BB962C8B-B14F-4D97-AF65-F5344CB8AC3E}">
        <p14:creationId xmlns:p14="http://schemas.microsoft.com/office/powerpoint/2010/main" val="6628973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609600" y="2247900"/>
            <a:ext cx="16896749" cy="5943600"/>
          </a:xfrm>
          <a:prstGeom prst="rect">
            <a:avLst/>
          </a:prstGeom>
        </p:spPr>
      </p:pic>
    </p:spTree>
    <p:extLst>
      <p:ext uri="{BB962C8B-B14F-4D97-AF65-F5344CB8AC3E}">
        <p14:creationId xmlns:p14="http://schemas.microsoft.com/office/powerpoint/2010/main" val="30454548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446033" y="2846416"/>
            <a:ext cx="17156167" cy="4659284"/>
          </a:xfrm>
          <a:prstGeom prst="rect">
            <a:avLst/>
          </a:prstGeom>
        </p:spPr>
      </p:pic>
    </p:spTree>
    <p:extLst>
      <p:ext uri="{BB962C8B-B14F-4D97-AF65-F5344CB8AC3E}">
        <p14:creationId xmlns:p14="http://schemas.microsoft.com/office/powerpoint/2010/main" val="14346772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458692" y="2247900"/>
            <a:ext cx="17370616" cy="5791200"/>
          </a:xfrm>
          <a:prstGeom prst="rect">
            <a:avLst/>
          </a:prstGeom>
        </p:spPr>
      </p:pic>
    </p:spTree>
    <p:extLst>
      <p:ext uri="{BB962C8B-B14F-4D97-AF65-F5344CB8AC3E}">
        <p14:creationId xmlns:p14="http://schemas.microsoft.com/office/powerpoint/2010/main" val="19487410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5105400" y="504437"/>
            <a:ext cx="8001000" cy="9367338"/>
          </a:xfrm>
          <a:prstGeom prst="rect">
            <a:avLst/>
          </a:prstGeom>
        </p:spPr>
      </p:pic>
    </p:spTree>
    <p:extLst>
      <p:ext uri="{BB962C8B-B14F-4D97-AF65-F5344CB8AC3E}">
        <p14:creationId xmlns:p14="http://schemas.microsoft.com/office/powerpoint/2010/main" val="12286078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905000" y="424719"/>
            <a:ext cx="15407577" cy="9437561"/>
          </a:xfrm>
          <a:prstGeom prst="rect">
            <a:avLst/>
          </a:prstGeom>
        </p:spPr>
      </p:pic>
    </p:spTree>
    <p:extLst>
      <p:ext uri="{BB962C8B-B14F-4D97-AF65-F5344CB8AC3E}">
        <p14:creationId xmlns:p14="http://schemas.microsoft.com/office/powerpoint/2010/main" val="11846024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1828800" y="171450"/>
            <a:ext cx="15337231" cy="9944100"/>
          </a:xfrm>
          <a:prstGeom prst="rect">
            <a:avLst/>
          </a:prstGeom>
        </p:spPr>
      </p:pic>
    </p:spTree>
    <p:extLst>
      <p:ext uri="{BB962C8B-B14F-4D97-AF65-F5344CB8AC3E}">
        <p14:creationId xmlns:p14="http://schemas.microsoft.com/office/powerpoint/2010/main" val="29870844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381000" y="2781300"/>
            <a:ext cx="17497913" cy="3886200"/>
          </a:xfrm>
          <a:prstGeom prst="rect">
            <a:avLst/>
          </a:prstGeom>
        </p:spPr>
      </p:pic>
    </p:spTree>
    <p:extLst>
      <p:ext uri="{BB962C8B-B14F-4D97-AF65-F5344CB8AC3E}">
        <p14:creationId xmlns:p14="http://schemas.microsoft.com/office/powerpoint/2010/main" val="20263025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834169" y="1366093"/>
            <a:ext cx="16387031" cy="7663607"/>
          </a:xfrm>
          <a:prstGeom prst="rect">
            <a:avLst/>
          </a:prstGeom>
        </p:spPr>
      </p:pic>
    </p:spTree>
    <p:extLst>
      <p:ext uri="{BB962C8B-B14F-4D97-AF65-F5344CB8AC3E}">
        <p14:creationId xmlns:p14="http://schemas.microsoft.com/office/powerpoint/2010/main" val="12012073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905000" y="654158"/>
            <a:ext cx="16078200" cy="8978683"/>
          </a:xfrm>
          <a:prstGeom prst="rect">
            <a:avLst/>
          </a:prstGeom>
        </p:spPr>
      </p:pic>
    </p:spTree>
    <p:extLst>
      <p:ext uri="{BB962C8B-B14F-4D97-AF65-F5344CB8AC3E}">
        <p14:creationId xmlns:p14="http://schemas.microsoft.com/office/powerpoint/2010/main" val="5053039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2133600" y="253875"/>
            <a:ext cx="13868399" cy="9887908"/>
          </a:xfrm>
          <a:prstGeom prst="rect">
            <a:avLst/>
          </a:prstGeom>
        </p:spPr>
      </p:pic>
    </p:spTree>
    <p:extLst>
      <p:ext uri="{BB962C8B-B14F-4D97-AF65-F5344CB8AC3E}">
        <p14:creationId xmlns:p14="http://schemas.microsoft.com/office/powerpoint/2010/main" val="23660889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2487864" y="0"/>
            <a:ext cx="13361735" cy="10325224"/>
          </a:xfrm>
          <a:prstGeom prst="rect">
            <a:avLst/>
          </a:prstGeom>
        </p:spPr>
      </p:pic>
    </p:spTree>
    <p:extLst>
      <p:ext uri="{BB962C8B-B14F-4D97-AF65-F5344CB8AC3E}">
        <p14:creationId xmlns:p14="http://schemas.microsoft.com/office/powerpoint/2010/main" val="31157515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685800" y="1409700"/>
            <a:ext cx="16286136" cy="7861275"/>
          </a:xfrm>
          <a:prstGeom prst="rect">
            <a:avLst/>
          </a:prstGeom>
        </p:spPr>
      </p:pic>
      <p:pic>
        <p:nvPicPr>
          <p:cNvPr id="4" name="Imagen 3"/>
          <p:cNvPicPr>
            <a:picLocks noChangeAspect="1"/>
          </p:cNvPicPr>
          <p:nvPr/>
        </p:nvPicPr>
        <p:blipFill>
          <a:blip r:embed="rId3"/>
          <a:stretch>
            <a:fillRect/>
          </a:stretch>
        </p:blipFill>
        <p:spPr>
          <a:xfrm>
            <a:off x="304800" y="4977135"/>
            <a:ext cx="4419600" cy="3505241"/>
          </a:xfrm>
          <a:prstGeom prst="rect">
            <a:avLst/>
          </a:prstGeom>
        </p:spPr>
      </p:pic>
    </p:spTree>
    <p:extLst>
      <p:ext uri="{BB962C8B-B14F-4D97-AF65-F5344CB8AC3E}">
        <p14:creationId xmlns:p14="http://schemas.microsoft.com/office/powerpoint/2010/main" val="39369373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752600" y="952500"/>
            <a:ext cx="16009340" cy="8699483"/>
          </a:xfrm>
          <a:prstGeom prst="rect">
            <a:avLst/>
          </a:prstGeom>
        </p:spPr>
      </p:pic>
    </p:spTree>
    <p:extLst>
      <p:ext uri="{BB962C8B-B14F-4D97-AF65-F5344CB8AC3E}">
        <p14:creationId xmlns:p14="http://schemas.microsoft.com/office/powerpoint/2010/main" val="38928980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293339" y="2705100"/>
            <a:ext cx="17701322" cy="4876800"/>
          </a:xfrm>
          <a:prstGeom prst="rect">
            <a:avLst/>
          </a:prstGeom>
        </p:spPr>
      </p:pic>
    </p:spTree>
    <p:extLst>
      <p:ext uri="{BB962C8B-B14F-4D97-AF65-F5344CB8AC3E}">
        <p14:creationId xmlns:p14="http://schemas.microsoft.com/office/powerpoint/2010/main" val="29666996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556068" y="2628900"/>
            <a:ext cx="17444235" cy="4953000"/>
          </a:xfrm>
          <a:prstGeom prst="rect">
            <a:avLst/>
          </a:prstGeom>
        </p:spPr>
      </p:pic>
    </p:spTree>
    <p:extLst>
      <p:ext uri="{BB962C8B-B14F-4D97-AF65-F5344CB8AC3E}">
        <p14:creationId xmlns:p14="http://schemas.microsoft.com/office/powerpoint/2010/main" val="20475964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1623297" y="1104900"/>
            <a:ext cx="16053805" cy="8458200"/>
          </a:xfrm>
          <a:prstGeom prst="rect">
            <a:avLst/>
          </a:prstGeom>
        </p:spPr>
      </p:pic>
    </p:spTree>
    <p:extLst>
      <p:ext uri="{BB962C8B-B14F-4D97-AF65-F5344CB8AC3E}">
        <p14:creationId xmlns:p14="http://schemas.microsoft.com/office/powerpoint/2010/main" val="12070584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876724" y="1714500"/>
            <a:ext cx="16534551" cy="6858000"/>
          </a:xfrm>
          <a:prstGeom prst="rect">
            <a:avLst/>
          </a:prstGeom>
        </p:spPr>
      </p:pic>
    </p:spTree>
    <p:extLst>
      <p:ext uri="{BB962C8B-B14F-4D97-AF65-F5344CB8AC3E}">
        <p14:creationId xmlns:p14="http://schemas.microsoft.com/office/powerpoint/2010/main" val="23393233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520414" y="2400300"/>
            <a:ext cx="17014102" cy="5562600"/>
          </a:xfrm>
          <a:prstGeom prst="rect">
            <a:avLst/>
          </a:prstGeom>
        </p:spPr>
      </p:pic>
    </p:spTree>
    <p:extLst>
      <p:ext uri="{BB962C8B-B14F-4D97-AF65-F5344CB8AC3E}">
        <p14:creationId xmlns:p14="http://schemas.microsoft.com/office/powerpoint/2010/main" val="29127333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2133600" y="2667790"/>
            <a:ext cx="14877630" cy="5802903"/>
          </a:xfrm>
          <a:prstGeom prst="rect">
            <a:avLst/>
          </a:prstGeom>
        </p:spPr>
      </p:pic>
    </p:spTree>
    <p:extLst>
      <p:ext uri="{BB962C8B-B14F-4D97-AF65-F5344CB8AC3E}">
        <p14:creationId xmlns:p14="http://schemas.microsoft.com/office/powerpoint/2010/main" val="17371251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645145" y="2628900"/>
            <a:ext cx="16747744" cy="5105400"/>
          </a:xfrm>
          <a:prstGeom prst="rect">
            <a:avLst/>
          </a:prstGeom>
        </p:spPr>
      </p:pic>
    </p:spTree>
    <p:extLst>
      <p:ext uri="{BB962C8B-B14F-4D97-AF65-F5344CB8AC3E}">
        <p14:creationId xmlns:p14="http://schemas.microsoft.com/office/powerpoint/2010/main" val="20148108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790819" y="1866900"/>
            <a:ext cx="16905245" cy="6477000"/>
          </a:xfrm>
          <a:prstGeom prst="rect">
            <a:avLst/>
          </a:prstGeom>
        </p:spPr>
      </p:pic>
    </p:spTree>
    <p:extLst>
      <p:ext uri="{BB962C8B-B14F-4D97-AF65-F5344CB8AC3E}">
        <p14:creationId xmlns:p14="http://schemas.microsoft.com/office/powerpoint/2010/main" val="25508824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1676400" y="2628900"/>
            <a:ext cx="14569982" cy="5843915"/>
          </a:xfrm>
          <a:prstGeom prst="rect">
            <a:avLst/>
          </a:prstGeom>
        </p:spPr>
      </p:pic>
    </p:spTree>
    <p:extLst>
      <p:ext uri="{BB962C8B-B14F-4D97-AF65-F5344CB8AC3E}">
        <p14:creationId xmlns:p14="http://schemas.microsoft.com/office/powerpoint/2010/main" val="35884711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646470" y="876300"/>
            <a:ext cx="17149559" cy="8458200"/>
          </a:xfrm>
          <a:prstGeom prst="rect">
            <a:avLst/>
          </a:prstGeom>
        </p:spPr>
      </p:pic>
    </p:spTree>
    <p:extLst>
      <p:ext uri="{BB962C8B-B14F-4D97-AF65-F5344CB8AC3E}">
        <p14:creationId xmlns:p14="http://schemas.microsoft.com/office/powerpoint/2010/main" val="31326613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970510" y="1638300"/>
            <a:ext cx="16718502" cy="6858000"/>
          </a:xfrm>
          <a:prstGeom prst="rect">
            <a:avLst/>
          </a:prstGeom>
        </p:spPr>
      </p:pic>
    </p:spTree>
    <p:extLst>
      <p:ext uri="{BB962C8B-B14F-4D97-AF65-F5344CB8AC3E}">
        <p14:creationId xmlns:p14="http://schemas.microsoft.com/office/powerpoint/2010/main" val="5390116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356156" y="2019300"/>
            <a:ext cx="17575687" cy="6248400"/>
          </a:xfrm>
          <a:prstGeom prst="rect">
            <a:avLst/>
          </a:prstGeom>
        </p:spPr>
      </p:pic>
    </p:spTree>
    <p:extLst>
      <p:ext uri="{BB962C8B-B14F-4D97-AF65-F5344CB8AC3E}">
        <p14:creationId xmlns:p14="http://schemas.microsoft.com/office/powerpoint/2010/main" val="42587090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356156" y="2019300"/>
            <a:ext cx="17575687" cy="6248400"/>
          </a:xfrm>
          <a:prstGeom prst="rect">
            <a:avLst/>
          </a:prstGeom>
        </p:spPr>
      </p:pic>
      <p:pic>
        <p:nvPicPr>
          <p:cNvPr id="3" name="Imagen 2"/>
          <p:cNvPicPr>
            <a:picLocks noChangeAspect="1"/>
          </p:cNvPicPr>
          <p:nvPr/>
        </p:nvPicPr>
        <p:blipFill>
          <a:blip r:embed="rId3"/>
          <a:stretch>
            <a:fillRect/>
          </a:stretch>
        </p:blipFill>
        <p:spPr>
          <a:xfrm>
            <a:off x="356156" y="8115300"/>
            <a:ext cx="17544006" cy="1864110"/>
          </a:xfrm>
          <a:prstGeom prst="rect">
            <a:avLst/>
          </a:prstGeom>
        </p:spPr>
      </p:pic>
    </p:spTree>
    <p:extLst>
      <p:ext uri="{BB962C8B-B14F-4D97-AF65-F5344CB8AC3E}">
        <p14:creationId xmlns:p14="http://schemas.microsoft.com/office/powerpoint/2010/main" val="26121498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321500" y="2857500"/>
            <a:ext cx="17645000" cy="4572000"/>
          </a:xfrm>
          <a:prstGeom prst="rect">
            <a:avLst/>
          </a:prstGeom>
        </p:spPr>
      </p:pic>
    </p:spTree>
    <p:extLst>
      <p:ext uri="{BB962C8B-B14F-4D97-AF65-F5344CB8AC3E}">
        <p14:creationId xmlns:p14="http://schemas.microsoft.com/office/powerpoint/2010/main" val="37067058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355663" y="1943100"/>
            <a:ext cx="17576674" cy="6400800"/>
          </a:xfrm>
          <a:prstGeom prst="rect">
            <a:avLst/>
          </a:prstGeom>
        </p:spPr>
      </p:pic>
    </p:spTree>
    <p:extLst>
      <p:ext uri="{BB962C8B-B14F-4D97-AF65-F5344CB8AC3E}">
        <p14:creationId xmlns:p14="http://schemas.microsoft.com/office/powerpoint/2010/main" val="25487957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19200" y="2705101"/>
            <a:ext cx="16154400" cy="5053446"/>
          </a:xfrm>
        </p:spPr>
        <p:txBody>
          <a:bodyPr>
            <a:noAutofit/>
          </a:bodyPr>
          <a:lstStyle/>
          <a:p>
            <a:pPr algn="ctr"/>
            <a:r>
              <a:rPr lang="es-MX" sz="12000" b="1" dirty="0">
                <a:effectLst>
                  <a:outerShdw blurRad="38100" dist="38100" dir="2700000" algn="tl">
                    <a:srgbClr val="000000">
                      <a:alpha val="43137"/>
                    </a:srgbClr>
                  </a:outerShdw>
                </a:effectLst>
              </a:rPr>
              <a:t>RASCADOR DE LÁMINAS ARTICULADAS</a:t>
            </a:r>
            <a:endParaRPr lang="en-US" sz="12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412175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1447801" y="1485900"/>
            <a:ext cx="14981818" cy="7521324"/>
          </a:xfrm>
          <a:prstGeom prst="rect">
            <a:avLst/>
          </a:prstGeom>
        </p:spPr>
      </p:pic>
    </p:spTree>
    <p:extLst>
      <p:ext uri="{BB962C8B-B14F-4D97-AF65-F5344CB8AC3E}">
        <p14:creationId xmlns:p14="http://schemas.microsoft.com/office/powerpoint/2010/main" val="27846543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ángulo 3"/>
          <p:cNvSpPr/>
          <p:nvPr/>
        </p:nvSpPr>
        <p:spPr>
          <a:xfrm>
            <a:off x="2209800" y="1943100"/>
            <a:ext cx="14478000" cy="6740307"/>
          </a:xfrm>
          <a:prstGeom prst="rect">
            <a:avLst/>
          </a:prstGeom>
        </p:spPr>
        <p:txBody>
          <a:bodyPr wrap="square">
            <a:spAutoFit/>
          </a:bodyPr>
          <a:lstStyle/>
          <a:p>
            <a:r>
              <a:rPr lang="es-MX" sz="4800" dirty="0"/>
              <a:t>Utilización acorde al uso al que va destinado</a:t>
            </a:r>
          </a:p>
          <a:p>
            <a:r>
              <a:rPr lang="es-MX" sz="4800" dirty="0"/>
              <a:t>Utilización</a:t>
            </a:r>
          </a:p>
          <a:p>
            <a:r>
              <a:rPr lang="es-MX" sz="4800" dirty="0"/>
              <a:t>Las cintas transportadoras tienden a ensuciarse debido a la caída de productos que se adhieren a la parte baja de la cinta. El rascador de láminas articuladas HOSCH del tipo B6-C limpia, en la medida de lo posible, el material adherido a las cintas transportadoras antes de que entre a la línea de transporte. El B6-C se monta en la parte de regreso de la cinta, tras el tambor de descarga de la cinta.</a:t>
            </a:r>
          </a:p>
        </p:txBody>
      </p:sp>
    </p:spTree>
    <p:extLst>
      <p:ext uri="{BB962C8B-B14F-4D97-AF65-F5344CB8AC3E}">
        <p14:creationId xmlns:p14="http://schemas.microsoft.com/office/powerpoint/2010/main" val="3262840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ángulo 1"/>
          <p:cNvSpPr/>
          <p:nvPr/>
        </p:nvSpPr>
        <p:spPr>
          <a:xfrm>
            <a:off x="1524000" y="2400300"/>
            <a:ext cx="15316200" cy="5078313"/>
          </a:xfrm>
          <a:prstGeom prst="rect">
            <a:avLst/>
          </a:prstGeom>
        </p:spPr>
        <p:txBody>
          <a:bodyPr wrap="square">
            <a:spAutoFit/>
          </a:bodyPr>
          <a:lstStyle/>
          <a:p>
            <a:r>
              <a:rPr lang="es-MX" sz="5400" dirty="0"/>
              <a:t>Diseño</a:t>
            </a:r>
          </a:p>
          <a:p>
            <a:r>
              <a:rPr lang="es-MX" sz="5400" dirty="0"/>
              <a:t>El rascador de láminas articuladas HOSCH del tipo B6-C es un tipo de rascador principal. Se caracteriza por sus láminas rascadoras dispuestas en hilera y apoyadas en elementos. El producto limpiado lo dirigen hacia delante los delantales de plástico (5).</a:t>
            </a:r>
          </a:p>
        </p:txBody>
      </p:sp>
    </p:spTree>
    <p:extLst>
      <p:ext uri="{BB962C8B-B14F-4D97-AF65-F5344CB8AC3E}">
        <p14:creationId xmlns:p14="http://schemas.microsoft.com/office/powerpoint/2010/main" val="30779585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714590" y="1866900"/>
            <a:ext cx="16667241" cy="6629400"/>
          </a:xfrm>
          <a:prstGeom prst="rect">
            <a:avLst/>
          </a:prstGeom>
        </p:spPr>
      </p:pic>
    </p:spTree>
    <p:extLst>
      <p:ext uri="{BB962C8B-B14F-4D97-AF65-F5344CB8AC3E}">
        <p14:creationId xmlns:p14="http://schemas.microsoft.com/office/powerpoint/2010/main" val="27128111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ángulo 1"/>
          <p:cNvSpPr/>
          <p:nvPr/>
        </p:nvSpPr>
        <p:spPr>
          <a:xfrm>
            <a:off x="1524000" y="2400300"/>
            <a:ext cx="15316200" cy="5909310"/>
          </a:xfrm>
          <a:prstGeom prst="rect">
            <a:avLst/>
          </a:prstGeom>
        </p:spPr>
        <p:txBody>
          <a:bodyPr wrap="square">
            <a:spAutoFit/>
          </a:bodyPr>
          <a:lstStyle/>
          <a:p>
            <a:r>
              <a:rPr lang="es-MX" sz="5400" dirty="0"/>
              <a:t>La parte fundamental del rascador son las unidades de resortes de torsión, que llamamos elementos (3), y que llevan atornillada una lámina (4). Este diseño garantiza un contacto sin huecos con la superficie de la cinta transportadora durante la producción. Las aristas de rascado de carburo de tungsteno forman parte del equipamiento estándar de las láminas</a:t>
            </a:r>
          </a:p>
        </p:txBody>
      </p:sp>
      <p:sp>
        <p:nvSpPr>
          <p:cNvPr id="3" name="Título 2"/>
          <p:cNvSpPr>
            <a:spLocks noGrp="1"/>
          </p:cNvSpPr>
          <p:nvPr>
            <p:ph type="title"/>
          </p:nvPr>
        </p:nvSpPr>
        <p:spPr>
          <a:xfrm>
            <a:off x="1752600" y="495300"/>
            <a:ext cx="8229600" cy="1143000"/>
          </a:xfrm>
        </p:spPr>
        <p:txBody>
          <a:bodyPr/>
          <a:lstStyle/>
          <a:p>
            <a:pPr algn="l"/>
            <a:r>
              <a:rPr lang="es-MX" sz="5400" b="1" dirty="0"/>
              <a:t>FUNCIÓN</a:t>
            </a:r>
            <a:r>
              <a:rPr lang="es-MX" dirty="0"/>
              <a:t> </a:t>
            </a:r>
            <a:endParaRPr lang="en-US" dirty="0"/>
          </a:p>
        </p:txBody>
      </p:sp>
    </p:spTree>
    <p:extLst>
      <p:ext uri="{BB962C8B-B14F-4D97-AF65-F5344CB8AC3E}">
        <p14:creationId xmlns:p14="http://schemas.microsoft.com/office/powerpoint/2010/main" val="31660278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ángulo 1"/>
          <p:cNvSpPr/>
          <p:nvPr/>
        </p:nvSpPr>
        <p:spPr>
          <a:xfrm>
            <a:off x="1524000" y="2400300"/>
            <a:ext cx="15316200" cy="5078313"/>
          </a:xfrm>
          <a:prstGeom prst="rect">
            <a:avLst/>
          </a:prstGeom>
        </p:spPr>
        <p:txBody>
          <a:bodyPr wrap="square">
            <a:spAutoFit/>
          </a:bodyPr>
          <a:lstStyle/>
          <a:p>
            <a:r>
              <a:rPr lang="es-MX" sz="5400" dirty="0"/>
              <a:t>Los elementos llevan resortes de torsión de goma para separarse de la cinta transportadora y evitar que ésta pueda sufrir daños. Cuando las cintas presentan malas superficies, o si hay empalmes de cinta de tipo mecánico, se emplean configuraciones especiales de láminas/elementos o láminas de material especial</a:t>
            </a:r>
          </a:p>
        </p:txBody>
      </p:sp>
      <p:sp>
        <p:nvSpPr>
          <p:cNvPr id="3" name="Título 2"/>
          <p:cNvSpPr>
            <a:spLocks noGrp="1"/>
          </p:cNvSpPr>
          <p:nvPr>
            <p:ph type="title"/>
          </p:nvPr>
        </p:nvSpPr>
        <p:spPr>
          <a:xfrm>
            <a:off x="1752600" y="274638"/>
            <a:ext cx="6934200" cy="1143000"/>
          </a:xfrm>
        </p:spPr>
        <p:txBody>
          <a:bodyPr>
            <a:normAutofit/>
          </a:bodyPr>
          <a:lstStyle/>
          <a:p>
            <a:pPr algn="l"/>
            <a:r>
              <a:rPr lang="en-US" sz="5400" b="1" dirty="0"/>
              <a:t>FUNCIÓN </a:t>
            </a:r>
          </a:p>
        </p:txBody>
      </p:sp>
    </p:spTree>
    <p:extLst>
      <p:ext uri="{BB962C8B-B14F-4D97-AF65-F5344CB8AC3E}">
        <p14:creationId xmlns:p14="http://schemas.microsoft.com/office/powerpoint/2010/main" val="2582192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ángulo 1"/>
          <p:cNvSpPr/>
          <p:nvPr/>
        </p:nvSpPr>
        <p:spPr>
          <a:xfrm>
            <a:off x="1524000" y="2400300"/>
            <a:ext cx="15316200" cy="5909310"/>
          </a:xfrm>
          <a:prstGeom prst="rect">
            <a:avLst/>
          </a:prstGeom>
        </p:spPr>
        <p:txBody>
          <a:bodyPr wrap="square">
            <a:spAutoFit/>
          </a:bodyPr>
          <a:lstStyle/>
          <a:p>
            <a:r>
              <a:rPr lang="es-MX" sz="5400" dirty="0"/>
              <a:t>A diferencia de los modelos estándar, en estos casos tenemos una geometría modificada de las láminas y otra altura de montaje. Los elementos se atornillan directamente al tubo portador. En la versión B6-C el tubo portador es de varias piezas. A ambos lados de la parte central (6) del tubo portador se atornillan las partes exteriores (1)</a:t>
            </a:r>
          </a:p>
        </p:txBody>
      </p:sp>
      <p:sp>
        <p:nvSpPr>
          <p:cNvPr id="3" name="Título 2"/>
          <p:cNvSpPr>
            <a:spLocks noGrp="1"/>
          </p:cNvSpPr>
          <p:nvPr>
            <p:ph type="title"/>
          </p:nvPr>
        </p:nvSpPr>
        <p:spPr>
          <a:xfrm>
            <a:off x="1752600" y="274638"/>
            <a:ext cx="6934200" cy="1143000"/>
          </a:xfrm>
        </p:spPr>
        <p:txBody>
          <a:bodyPr>
            <a:normAutofit/>
          </a:bodyPr>
          <a:lstStyle/>
          <a:p>
            <a:pPr algn="l"/>
            <a:r>
              <a:rPr lang="en-US" sz="5400" b="1" dirty="0"/>
              <a:t>FUNCIÓN </a:t>
            </a:r>
          </a:p>
        </p:txBody>
      </p:sp>
    </p:spTree>
    <p:extLst>
      <p:ext uri="{BB962C8B-B14F-4D97-AF65-F5344CB8AC3E}">
        <p14:creationId xmlns:p14="http://schemas.microsoft.com/office/powerpoint/2010/main" val="26340608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ángulo 1"/>
          <p:cNvSpPr/>
          <p:nvPr/>
        </p:nvSpPr>
        <p:spPr>
          <a:xfrm>
            <a:off x="1524000" y="2400300"/>
            <a:ext cx="15316200" cy="5909310"/>
          </a:xfrm>
          <a:prstGeom prst="rect">
            <a:avLst/>
          </a:prstGeom>
        </p:spPr>
        <p:txBody>
          <a:bodyPr wrap="square">
            <a:spAutoFit/>
          </a:bodyPr>
          <a:lstStyle/>
          <a:p>
            <a:r>
              <a:rPr lang="es-MX" sz="5400" dirty="0"/>
              <a:t>Bajo pedido se sirven también perfiles escalonados. Si así se necesita, pueden montarse verticalmente entre la parte central y las partes exteriores. De esta forma puede evitarse que interfieran p.ej. con perfiles salientes de las cintas transportadoras.</a:t>
            </a:r>
          </a:p>
          <a:p>
            <a:r>
              <a:rPr lang="es-MX" sz="5400" dirty="0"/>
              <a:t>El rascador se atornilla a la estructura de la cinta transportadora mediante soportes</a:t>
            </a:r>
          </a:p>
        </p:txBody>
      </p:sp>
      <p:sp>
        <p:nvSpPr>
          <p:cNvPr id="3" name="Título 2"/>
          <p:cNvSpPr>
            <a:spLocks noGrp="1"/>
          </p:cNvSpPr>
          <p:nvPr>
            <p:ph type="title"/>
          </p:nvPr>
        </p:nvSpPr>
        <p:spPr>
          <a:xfrm>
            <a:off x="1752600" y="274638"/>
            <a:ext cx="6934200" cy="1143000"/>
          </a:xfrm>
        </p:spPr>
        <p:txBody>
          <a:bodyPr>
            <a:normAutofit/>
          </a:bodyPr>
          <a:lstStyle/>
          <a:p>
            <a:pPr algn="l"/>
            <a:r>
              <a:rPr lang="en-US" sz="5400" b="1" dirty="0"/>
              <a:t>FUNCIÓN </a:t>
            </a:r>
          </a:p>
        </p:txBody>
      </p:sp>
    </p:spTree>
    <p:extLst>
      <p:ext uri="{BB962C8B-B14F-4D97-AF65-F5344CB8AC3E}">
        <p14:creationId xmlns:p14="http://schemas.microsoft.com/office/powerpoint/2010/main" val="10838786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ángulo 1"/>
          <p:cNvSpPr/>
          <p:nvPr/>
        </p:nvSpPr>
        <p:spPr>
          <a:xfrm>
            <a:off x="1524000" y="2400300"/>
            <a:ext cx="15316200" cy="5909310"/>
          </a:xfrm>
          <a:prstGeom prst="rect">
            <a:avLst/>
          </a:prstGeom>
        </p:spPr>
        <p:txBody>
          <a:bodyPr wrap="square">
            <a:spAutoFit/>
          </a:bodyPr>
          <a:lstStyle/>
          <a:p>
            <a:r>
              <a:rPr lang="es-MX" sz="5400" dirty="0"/>
              <a:t>Bajo pedido se sirven también perfiles escalonados. Si así se necesita, pueden montarse verticalmente entre la parte central y las partes exteriores. De esta forma puede evitarse que interfieran p.ej. con perfiles salientes de las cintas transportadoras.</a:t>
            </a:r>
          </a:p>
          <a:p>
            <a:r>
              <a:rPr lang="es-MX" sz="5400" dirty="0"/>
              <a:t>El rascador se atornilla a la estructura de la cinta transportadora mediante soportes</a:t>
            </a:r>
          </a:p>
        </p:txBody>
      </p:sp>
      <p:sp>
        <p:nvSpPr>
          <p:cNvPr id="3" name="Título 2"/>
          <p:cNvSpPr>
            <a:spLocks noGrp="1"/>
          </p:cNvSpPr>
          <p:nvPr>
            <p:ph type="title"/>
          </p:nvPr>
        </p:nvSpPr>
        <p:spPr>
          <a:xfrm>
            <a:off x="1752600" y="274638"/>
            <a:ext cx="6934200" cy="1143000"/>
          </a:xfrm>
        </p:spPr>
        <p:txBody>
          <a:bodyPr>
            <a:normAutofit/>
          </a:bodyPr>
          <a:lstStyle/>
          <a:p>
            <a:pPr algn="l"/>
            <a:r>
              <a:rPr lang="en-US" sz="5400" b="1" dirty="0"/>
              <a:t>FUNCIÓN </a:t>
            </a:r>
          </a:p>
        </p:txBody>
      </p:sp>
    </p:spTree>
    <p:extLst>
      <p:ext uri="{BB962C8B-B14F-4D97-AF65-F5344CB8AC3E}">
        <p14:creationId xmlns:p14="http://schemas.microsoft.com/office/powerpoint/2010/main" val="141564082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ángulo 1"/>
          <p:cNvSpPr/>
          <p:nvPr/>
        </p:nvSpPr>
        <p:spPr>
          <a:xfrm>
            <a:off x="1524000" y="2400300"/>
            <a:ext cx="15316200" cy="5078313"/>
          </a:xfrm>
          <a:prstGeom prst="rect">
            <a:avLst/>
          </a:prstGeom>
        </p:spPr>
        <p:txBody>
          <a:bodyPr wrap="square">
            <a:spAutoFit/>
          </a:bodyPr>
          <a:lstStyle/>
          <a:p>
            <a:r>
              <a:rPr lang="es-MX" sz="5400" dirty="0"/>
              <a:t>La parte fundamental de este soporte es la corredera elástica paralela (8). Éste está dotado con resortes de torsión de goma y amortigua las sacudidas o las vibraciones provenientes de la cinta transportadora. El rascador lo mantienen tensado las correderas elásticas paralelas junto con los elementos (3)</a:t>
            </a:r>
          </a:p>
        </p:txBody>
      </p:sp>
      <p:sp>
        <p:nvSpPr>
          <p:cNvPr id="3" name="Título 2"/>
          <p:cNvSpPr>
            <a:spLocks noGrp="1"/>
          </p:cNvSpPr>
          <p:nvPr>
            <p:ph type="title"/>
          </p:nvPr>
        </p:nvSpPr>
        <p:spPr>
          <a:xfrm>
            <a:off x="1752600" y="274638"/>
            <a:ext cx="6934200" cy="1143000"/>
          </a:xfrm>
        </p:spPr>
        <p:txBody>
          <a:bodyPr>
            <a:normAutofit/>
          </a:bodyPr>
          <a:lstStyle/>
          <a:p>
            <a:pPr algn="l"/>
            <a:r>
              <a:rPr lang="en-US" sz="5400" b="1" dirty="0"/>
              <a:t>FUNCIÓN </a:t>
            </a:r>
          </a:p>
        </p:txBody>
      </p:sp>
    </p:spTree>
    <p:extLst>
      <p:ext uri="{BB962C8B-B14F-4D97-AF65-F5344CB8AC3E}">
        <p14:creationId xmlns:p14="http://schemas.microsoft.com/office/powerpoint/2010/main" val="16164635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ángulo 1"/>
          <p:cNvSpPr/>
          <p:nvPr/>
        </p:nvSpPr>
        <p:spPr>
          <a:xfrm>
            <a:off x="1524000" y="2400300"/>
            <a:ext cx="15316200" cy="5078313"/>
          </a:xfrm>
          <a:prstGeom prst="rect">
            <a:avLst/>
          </a:prstGeom>
        </p:spPr>
        <p:txBody>
          <a:bodyPr wrap="square">
            <a:spAutoFit/>
          </a:bodyPr>
          <a:lstStyle/>
          <a:p>
            <a:r>
              <a:rPr lang="es-MX" sz="5400" dirty="0"/>
              <a:t>Las correderas elásticas paralelas se insertan en husillos roscados (2), atornillándose a estos. Los husillos roscados permiten ubicar el rascador respecto a la cinta en las posiciones que se quiera.</a:t>
            </a:r>
          </a:p>
          <a:p>
            <a:r>
              <a:rPr lang="es-MX" sz="5400" dirty="0"/>
              <a:t>La brida (7) del tubo portador constituye la conexión entre el rascador y la corredera elástica paralela</a:t>
            </a:r>
          </a:p>
        </p:txBody>
      </p:sp>
      <p:sp>
        <p:nvSpPr>
          <p:cNvPr id="3" name="Título 2"/>
          <p:cNvSpPr>
            <a:spLocks noGrp="1"/>
          </p:cNvSpPr>
          <p:nvPr>
            <p:ph type="title"/>
          </p:nvPr>
        </p:nvSpPr>
        <p:spPr>
          <a:xfrm>
            <a:off x="1752600" y="274638"/>
            <a:ext cx="6934200" cy="1143000"/>
          </a:xfrm>
        </p:spPr>
        <p:txBody>
          <a:bodyPr>
            <a:normAutofit/>
          </a:bodyPr>
          <a:lstStyle/>
          <a:p>
            <a:pPr algn="l"/>
            <a:r>
              <a:rPr lang="en-US" sz="5400" b="1" dirty="0"/>
              <a:t>FUNCIÓN </a:t>
            </a:r>
          </a:p>
        </p:txBody>
      </p:sp>
    </p:spTree>
    <p:extLst>
      <p:ext uri="{BB962C8B-B14F-4D97-AF65-F5344CB8AC3E}">
        <p14:creationId xmlns:p14="http://schemas.microsoft.com/office/powerpoint/2010/main" val="33402577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ángulo 1"/>
          <p:cNvSpPr/>
          <p:nvPr/>
        </p:nvSpPr>
        <p:spPr>
          <a:xfrm>
            <a:off x="1524000" y="2400300"/>
            <a:ext cx="15316200" cy="5078313"/>
          </a:xfrm>
          <a:prstGeom prst="rect">
            <a:avLst/>
          </a:prstGeom>
        </p:spPr>
        <p:txBody>
          <a:bodyPr wrap="square">
            <a:spAutoFit/>
          </a:bodyPr>
          <a:lstStyle/>
          <a:p>
            <a:r>
              <a:rPr lang="es-MX" sz="5400" dirty="0"/>
              <a:t>Su alineación puede variarse hacia arriba y hacia abajo, pudiendo adaptarse el rascador a la estructura de la cinta, según se necesite, en la medida en que la distribución de los taladros de fijación así lo permita. Las bridas del tubo portador se sujetan contra el tubo con dos tornillos </a:t>
            </a:r>
            <a:r>
              <a:rPr lang="es-MX" sz="5400" dirty="0" err="1"/>
              <a:t>autorroscantes</a:t>
            </a:r>
            <a:r>
              <a:rPr lang="es-MX" sz="5400" dirty="0"/>
              <a:t> cada uno</a:t>
            </a:r>
          </a:p>
        </p:txBody>
      </p:sp>
      <p:sp>
        <p:nvSpPr>
          <p:cNvPr id="3" name="Título 2"/>
          <p:cNvSpPr>
            <a:spLocks noGrp="1"/>
          </p:cNvSpPr>
          <p:nvPr>
            <p:ph type="title"/>
          </p:nvPr>
        </p:nvSpPr>
        <p:spPr>
          <a:xfrm>
            <a:off x="1752600" y="274638"/>
            <a:ext cx="6934200" cy="1143000"/>
          </a:xfrm>
        </p:spPr>
        <p:txBody>
          <a:bodyPr>
            <a:normAutofit/>
          </a:bodyPr>
          <a:lstStyle/>
          <a:p>
            <a:pPr algn="l"/>
            <a:r>
              <a:rPr lang="en-US" sz="5400" b="1" dirty="0"/>
              <a:t>FUNCIÓN </a:t>
            </a:r>
          </a:p>
        </p:txBody>
      </p:sp>
    </p:spTree>
    <p:extLst>
      <p:ext uri="{BB962C8B-B14F-4D97-AF65-F5344CB8AC3E}">
        <p14:creationId xmlns:p14="http://schemas.microsoft.com/office/powerpoint/2010/main" val="7246973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ángulo 1"/>
          <p:cNvSpPr/>
          <p:nvPr/>
        </p:nvSpPr>
        <p:spPr>
          <a:xfrm>
            <a:off x="1524000" y="2400300"/>
            <a:ext cx="15316200" cy="5909310"/>
          </a:xfrm>
          <a:prstGeom prst="rect">
            <a:avLst/>
          </a:prstGeom>
        </p:spPr>
        <p:txBody>
          <a:bodyPr wrap="square">
            <a:spAutoFit/>
          </a:bodyPr>
          <a:lstStyle/>
          <a:p>
            <a:r>
              <a:rPr lang="es-MX" sz="5400" dirty="0"/>
              <a:t>Deberá elegirse la menor separación posible entre los soportes, para minimizar de este modo la anchura de apoyo del tubo portador. Los brazos de las correderas elásticas paralelas deben mirar siempre en el sentido en que corra la cinta. Para lograr una mayor estabilidad del soporte es posible sujetar los husillos a la estructura mediante tuercas de soporte (opcional)</a:t>
            </a:r>
          </a:p>
        </p:txBody>
      </p:sp>
      <p:sp>
        <p:nvSpPr>
          <p:cNvPr id="3" name="Título 2"/>
          <p:cNvSpPr>
            <a:spLocks noGrp="1"/>
          </p:cNvSpPr>
          <p:nvPr>
            <p:ph type="title"/>
          </p:nvPr>
        </p:nvSpPr>
        <p:spPr>
          <a:xfrm>
            <a:off x="1752600" y="274638"/>
            <a:ext cx="6934200" cy="1143000"/>
          </a:xfrm>
        </p:spPr>
        <p:txBody>
          <a:bodyPr>
            <a:normAutofit/>
          </a:bodyPr>
          <a:lstStyle/>
          <a:p>
            <a:pPr algn="l"/>
            <a:r>
              <a:rPr lang="en-US" sz="5400" b="1" dirty="0"/>
              <a:t>FUNCIÓN </a:t>
            </a:r>
          </a:p>
        </p:txBody>
      </p:sp>
    </p:spTree>
    <p:extLst>
      <p:ext uri="{BB962C8B-B14F-4D97-AF65-F5344CB8AC3E}">
        <p14:creationId xmlns:p14="http://schemas.microsoft.com/office/powerpoint/2010/main" val="51158391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393545" y="1638300"/>
            <a:ext cx="17500909" cy="7010400"/>
          </a:xfrm>
          <a:prstGeom prst="rect">
            <a:avLst/>
          </a:prstGeom>
        </p:spPr>
      </p:pic>
    </p:spTree>
    <p:extLst>
      <p:ext uri="{BB962C8B-B14F-4D97-AF65-F5344CB8AC3E}">
        <p14:creationId xmlns:p14="http://schemas.microsoft.com/office/powerpoint/2010/main" val="212848769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066800" y="1485900"/>
            <a:ext cx="16568772" cy="7963114"/>
          </a:xfrm>
          <a:prstGeom prst="rect">
            <a:avLst/>
          </a:prstGeom>
        </p:spPr>
      </p:pic>
    </p:spTree>
    <p:extLst>
      <p:ext uri="{BB962C8B-B14F-4D97-AF65-F5344CB8AC3E}">
        <p14:creationId xmlns:p14="http://schemas.microsoft.com/office/powerpoint/2010/main" val="37720548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487576" y="1562100"/>
            <a:ext cx="17132505" cy="7239000"/>
          </a:xfrm>
          <a:prstGeom prst="rect">
            <a:avLst/>
          </a:prstGeom>
        </p:spPr>
      </p:pic>
    </p:spTree>
    <p:extLst>
      <p:ext uri="{BB962C8B-B14F-4D97-AF65-F5344CB8AC3E}">
        <p14:creationId xmlns:p14="http://schemas.microsoft.com/office/powerpoint/2010/main" val="205060111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762000" y="1911846"/>
            <a:ext cx="16764000" cy="7540526"/>
          </a:xfrm>
          <a:prstGeom prst="rect">
            <a:avLst/>
          </a:prstGeom>
        </p:spPr>
        <p:txBody>
          <a:bodyPr wrap="square">
            <a:spAutoFit/>
          </a:bodyPr>
          <a:lstStyle/>
          <a:p>
            <a:r>
              <a:rPr lang="es-MX" sz="4400" dirty="0"/>
              <a:t>Antes de instalar y poner en servicio el rascador deberá comprobarse que el sistema y la cinta transportadora se hallen en buen estado y funcionen correctamente. Véase p.ej. si la cinta corre desviada, si la tensión es correcta, si los tambores giran sin desviaciones radiales, si hay surcos en la cinta, el estado de los parches, vibraciones, etc.</a:t>
            </a:r>
          </a:p>
          <a:p>
            <a:r>
              <a:rPr lang="es-MX" sz="4400" dirty="0"/>
              <a:t>Si el producto se adhiere con un grosor grande (s &gt; 3 mm) deberá pensarse en montar un rascador previo. Bajo condiciones de trabajo especiales (con inversiones de sentido, retroceso de cinta, cintas con superficies muy dañadas, vibraciones, etc.) deberá equiparse el rascador con los accesorios convenientes a cada caso. Le recomendamos que consulte a HOSCH</a:t>
            </a:r>
          </a:p>
        </p:txBody>
      </p:sp>
    </p:spTree>
    <p:extLst>
      <p:ext uri="{BB962C8B-B14F-4D97-AF65-F5344CB8AC3E}">
        <p14:creationId xmlns:p14="http://schemas.microsoft.com/office/powerpoint/2010/main" val="174711399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762000" y="1638300"/>
            <a:ext cx="16687800" cy="8217634"/>
          </a:xfrm>
          <a:prstGeom prst="rect">
            <a:avLst/>
          </a:prstGeom>
        </p:spPr>
        <p:txBody>
          <a:bodyPr wrap="square">
            <a:spAutoFit/>
          </a:bodyPr>
          <a:lstStyle/>
          <a:p>
            <a:r>
              <a:rPr lang="es-MX" sz="4400" dirty="0"/>
              <a:t>•	Los trabajos de montaje y mantenimiento del rascador tienen que realizarse siempre con la instalación detenida y con la cinta retenida. Deberá cerrarse el acceso a la zona de trabajo. Para poder dar inicio a los trabajos se tiene que obtener primero la aprobación de las personas al cargo, teniendo que realizarse coordinadamente con todas las partes implicadas (p.ej. depto. de electricidad, de seguridad, dirección y control de procesos). Tendrá que trabajarse siguiendo las normativas y usarse indumentaria de seguridad, especialmente botas, guantes, casco y gafas de seguridad.</a:t>
            </a:r>
          </a:p>
          <a:p>
            <a:r>
              <a:rPr lang="es-MX" sz="4400" dirty="0"/>
              <a:t>•	Si hay que realizar trabajos de soldadura o corte, primero deberá pedirse permiso al encargado. Tendrán que tenerse a mano extintores de fuego apropiados</a:t>
            </a:r>
          </a:p>
        </p:txBody>
      </p:sp>
      <p:sp>
        <p:nvSpPr>
          <p:cNvPr id="3" name="Título 2"/>
          <p:cNvSpPr>
            <a:spLocks noGrp="1"/>
          </p:cNvSpPr>
          <p:nvPr>
            <p:ph type="title"/>
          </p:nvPr>
        </p:nvSpPr>
        <p:spPr>
          <a:xfrm>
            <a:off x="1905000" y="266700"/>
            <a:ext cx="15163800" cy="1143000"/>
          </a:xfrm>
        </p:spPr>
        <p:txBody>
          <a:bodyPr>
            <a:normAutofit/>
          </a:bodyPr>
          <a:lstStyle/>
          <a:p>
            <a:pPr algn="l"/>
            <a:r>
              <a:rPr lang="es-MX" sz="5400" b="1" dirty="0"/>
              <a:t>INDICACIONES DE PELIGRO GENERAL</a:t>
            </a:r>
            <a:endParaRPr lang="en-US" sz="5400" b="1" dirty="0"/>
          </a:p>
        </p:txBody>
      </p:sp>
    </p:spTree>
    <p:extLst>
      <p:ext uri="{BB962C8B-B14F-4D97-AF65-F5344CB8AC3E}">
        <p14:creationId xmlns:p14="http://schemas.microsoft.com/office/powerpoint/2010/main" val="107077602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685800" y="2552700"/>
            <a:ext cx="16687800" cy="4832092"/>
          </a:xfrm>
          <a:prstGeom prst="rect">
            <a:avLst/>
          </a:prstGeom>
        </p:spPr>
        <p:txBody>
          <a:bodyPr wrap="square">
            <a:spAutoFit/>
          </a:bodyPr>
          <a:lstStyle/>
          <a:p>
            <a:r>
              <a:rPr lang="es-MX" sz="4400" dirty="0"/>
              <a:t>•	Si existe riesgo de caída, tendrán que utilizarse los dispositivos de seguridad pertinentes, p.ej. andamios, barandillas, redes, arneses. Tales dispositivos tendrán que estar homologados o ser montados y verificados por empresas especializadas y habilitarse para los trabajos.</a:t>
            </a:r>
          </a:p>
          <a:p>
            <a:r>
              <a:rPr lang="es-MX" sz="4400" dirty="0"/>
              <a:t>•	Antes de comenzar a trabajar, los montadores deberán consultar a los técnicos de seguridad laboral cuál es la situación de la obra e informarse de las instrucciones de seguridad</a:t>
            </a:r>
          </a:p>
        </p:txBody>
      </p:sp>
      <p:sp>
        <p:nvSpPr>
          <p:cNvPr id="3" name="Título 2"/>
          <p:cNvSpPr>
            <a:spLocks noGrp="1"/>
          </p:cNvSpPr>
          <p:nvPr>
            <p:ph type="title"/>
          </p:nvPr>
        </p:nvSpPr>
        <p:spPr>
          <a:xfrm>
            <a:off x="1981200" y="190500"/>
            <a:ext cx="15163800" cy="1143000"/>
          </a:xfrm>
        </p:spPr>
        <p:txBody>
          <a:bodyPr>
            <a:normAutofit/>
          </a:bodyPr>
          <a:lstStyle/>
          <a:p>
            <a:pPr algn="l"/>
            <a:r>
              <a:rPr lang="es-MX" sz="5400" b="1" dirty="0"/>
              <a:t>INDICACIONES DE PELIGRO GENERAL</a:t>
            </a:r>
            <a:endParaRPr lang="en-US" sz="5400" b="1" dirty="0"/>
          </a:p>
        </p:txBody>
      </p:sp>
    </p:spTree>
    <p:extLst>
      <p:ext uri="{BB962C8B-B14F-4D97-AF65-F5344CB8AC3E}">
        <p14:creationId xmlns:p14="http://schemas.microsoft.com/office/powerpoint/2010/main" val="399471854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685800" y="2552700"/>
            <a:ext cx="16687800" cy="4832092"/>
          </a:xfrm>
          <a:prstGeom prst="rect">
            <a:avLst/>
          </a:prstGeom>
        </p:spPr>
        <p:txBody>
          <a:bodyPr wrap="square">
            <a:spAutoFit/>
          </a:bodyPr>
          <a:lstStyle/>
          <a:p>
            <a:r>
              <a:rPr lang="es-MX" sz="4400" dirty="0"/>
              <a:t>• Si existe riesgo de caída, tendrán que utilizarse los dispositivos de seguridad pertinentes, p.ej. andamios, barandillas, redes, arneses. Tales dispositivos tendrán que estar homologados o ser montados y verificados por empresas especializadas y habilitarse para los trabajos.</a:t>
            </a:r>
          </a:p>
          <a:p>
            <a:r>
              <a:rPr lang="es-MX" sz="4400" dirty="0"/>
              <a:t>• Antes de comenzar a trabajar, los montadores deberán consultar a los técnicos de seguridad laboral cuál es la situación de la obra e informarse de las instrucciones de seguridad</a:t>
            </a:r>
          </a:p>
        </p:txBody>
      </p:sp>
      <p:sp>
        <p:nvSpPr>
          <p:cNvPr id="3" name="Título 2"/>
          <p:cNvSpPr>
            <a:spLocks noGrp="1"/>
          </p:cNvSpPr>
          <p:nvPr>
            <p:ph type="title"/>
          </p:nvPr>
        </p:nvSpPr>
        <p:spPr>
          <a:xfrm>
            <a:off x="1981200" y="190500"/>
            <a:ext cx="15163800" cy="1143000"/>
          </a:xfrm>
        </p:spPr>
        <p:txBody>
          <a:bodyPr>
            <a:normAutofit/>
          </a:bodyPr>
          <a:lstStyle/>
          <a:p>
            <a:pPr algn="l"/>
            <a:r>
              <a:rPr lang="es-MX" sz="5400" b="1" dirty="0"/>
              <a:t>INDICACIONES DE PELIGRO GENERAL</a:t>
            </a:r>
            <a:endParaRPr lang="en-US" sz="5400" b="1" dirty="0"/>
          </a:p>
        </p:txBody>
      </p:sp>
    </p:spTree>
    <p:extLst>
      <p:ext uri="{BB962C8B-B14F-4D97-AF65-F5344CB8AC3E}">
        <p14:creationId xmlns:p14="http://schemas.microsoft.com/office/powerpoint/2010/main" val="273741189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685800" y="2552700"/>
            <a:ext cx="16687800" cy="4154984"/>
          </a:xfrm>
          <a:prstGeom prst="rect">
            <a:avLst/>
          </a:prstGeom>
        </p:spPr>
        <p:txBody>
          <a:bodyPr wrap="square">
            <a:spAutoFit/>
          </a:bodyPr>
          <a:lstStyle/>
          <a:p>
            <a:r>
              <a:rPr lang="es-MX" sz="4400" dirty="0"/>
              <a:t>• Antes de poner en servicio un rascador se tendrá que comprobar que la obra se ha levantado y ordenado completamente. Tendrán que retirarse de la zona de la cinta que se vaya a poner en marcha todos los elementos utilizados, tales como p.ej. andamios, grúas o herramientas. Habrá que montar los sistemas de seguridad previamente desmontados (revestimientos, capotas, </a:t>
            </a:r>
            <a:r>
              <a:rPr lang="es-MX" sz="4400" dirty="0" err="1"/>
              <a:t>etc</a:t>
            </a:r>
            <a:r>
              <a:rPr lang="es-MX" sz="4400" dirty="0"/>
              <a:t>)</a:t>
            </a:r>
          </a:p>
        </p:txBody>
      </p:sp>
      <p:sp>
        <p:nvSpPr>
          <p:cNvPr id="3" name="Título 2"/>
          <p:cNvSpPr>
            <a:spLocks noGrp="1"/>
          </p:cNvSpPr>
          <p:nvPr>
            <p:ph type="title"/>
          </p:nvPr>
        </p:nvSpPr>
        <p:spPr>
          <a:xfrm>
            <a:off x="1905000" y="190500"/>
            <a:ext cx="15163800" cy="1143000"/>
          </a:xfrm>
        </p:spPr>
        <p:txBody>
          <a:bodyPr>
            <a:normAutofit/>
          </a:bodyPr>
          <a:lstStyle/>
          <a:p>
            <a:pPr algn="l"/>
            <a:r>
              <a:rPr lang="es-MX" sz="5400" b="1" dirty="0"/>
              <a:t>INDICACIONES DE PELIGRO GENERAL</a:t>
            </a:r>
            <a:endParaRPr lang="en-US" sz="5400" b="1" dirty="0"/>
          </a:p>
        </p:txBody>
      </p:sp>
    </p:spTree>
    <p:extLst>
      <p:ext uri="{BB962C8B-B14F-4D97-AF65-F5344CB8AC3E}">
        <p14:creationId xmlns:p14="http://schemas.microsoft.com/office/powerpoint/2010/main" val="259664862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685800" y="2552700"/>
            <a:ext cx="16687800" cy="6186309"/>
          </a:xfrm>
          <a:prstGeom prst="rect">
            <a:avLst/>
          </a:prstGeom>
        </p:spPr>
        <p:txBody>
          <a:bodyPr wrap="square">
            <a:spAutoFit/>
          </a:bodyPr>
          <a:lstStyle/>
          <a:p>
            <a:r>
              <a:rPr lang="es-MX" sz="4400" dirty="0"/>
              <a:t>•  Por lo general el rascador apoya elásticamente mediante correderas elásticas. Durante el funcionamiento pueden producirse por tanto movimientos inesperados. Hay riesgo de sufrir aplastamientos. La empresa usuaria deberá tomar las medidas de seguridad pertinentes (rejillas, señales de advertencia).</a:t>
            </a:r>
          </a:p>
          <a:p>
            <a:r>
              <a:rPr lang="es-MX" sz="4400" dirty="0"/>
              <a:t>• Las láminas rascadoras se entregan ya con sus aristas afiladas. En los trabajos de montaje y mantenimiento pueden ser causa de lesiones. Use indumentaria de seguridad. El sistema rascador deberá asegurarse siempre para evitar que pueda voltearse</a:t>
            </a:r>
          </a:p>
        </p:txBody>
      </p:sp>
      <p:sp>
        <p:nvSpPr>
          <p:cNvPr id="3" name="Título 2"/>
          <p:cNvSpPr>
            <a:spLocks noGrp="1"/>
          </p:cNvSpPr>
          <p:nvPr>
            <p:ph type="title"/>
          </p:nvPr>
        </p:nvSpPr>
        <p:spPr>
          <a:xfrm>
            <a:off x="1981200" y="266700"/>
            <a:ext cx="15163800" cy="1143000"/>
          </a:xfrm>
        </p:spPr>
        <p:txBody>
          <a:bodyPr>
            <a:normAutofit/>
          </a:bodyPr>
          <a:lstStyle/>
          <a:p>
            <a:pPr algn="l"/>
            <a:r>
              <a:rPr lang="es-MX" sz="5400" b="1" dirty="0"/>
              <a:t>INDICACIONES DE PELIGRO GENERAL</a:t>
            </a:r>
            <a:endParaRPr lang="en-US" sz="5400" b="1" dirty="0"/>
          </a:p>
        </p:txBody>
      </p:sp>
    </p:spTree>
    <p:extLst>
      <p:ext uri="{BB962C8B-B14F-4D97-AF65-F5344CB8AC3E}">
        <p14:creationId xmlns:p14="http://schemas.microsoft.com/office/powerpoint/2010/main" val="272766031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685800" y="2552700"/>
            <a:ext cx="16687800" cy="6863417"/>
          </a:xfrm>
          <a:prstGeom prst="rect">
            <a:avLst/>
          </a:prstGeom>
        </p:spPr>
        <p:txBody>
          <a:bodyPr wrap="square">
            <a:spAutoFit/>
          </a:bodyPr>
          <a:lstStyle/>
          <a:p>
            <a:r>
              <a:rPr lang="es-MX" sz="4400" dirty="0"/>
              <a:t>• Según las condiciones de trabajo, es posible que las láminas se calienten mucho durante el funcionamiento debido al rozamiento.</a:t>
            </a:r>
          </a:p>
          <a:p>
            <a:r>
              <a:rPr lang="es-MX" sz="4400" dirty="0"/>
              <a:t>• Si se tocan seguido a parar la cinta, es posible que se sufran quemaduras.</a:t>
            </a:r>
          </a:p>
          <a:p>
            <a:r>
              <a:rPr lang="es-MX" sz="4400" dirty="0"/>
              <a:t>• El contacto de las láminas con la cinta en rotación puede originar cargas estáticas. Tenga cuidado al tocarla. Atención: Es posible que se produzcan chispas por descarga.</a:t>
            </a:r>
          </a:p>
          <a:p>
            <a:r>
              <a:rPr lang="es-MX" sz="4400" dirty="0"/>
              <a:t>• Es posible que a la superficie de la cinta se peguen materiales minerales o metálicos. Al pasar por las láminas es posible que se produzcan chispas</a:t>
            </a:r>
          </a:p>
        </p:txBody>
      </p:sp>
      <p:sp>
        <p:nvSpPr>
          <p:cNvPr id="3" name="Título 2"/>
          <p:cNvSpPr>
            <a:spLocks noGrp="1"/>
          </p:cNvSpPr>
          <p:nvPr>
            <p:ph type="title"/>
          </p:nvPr>
        </p:nvSpPr>
        <p:spPr>
          <a:xfrm>
            <a:off x="1905000" y="299383"/>
            <a:ext cx="15163800" cy="1143000"/>
          </a:xfrm>
        </p:spPr>
        <p:txBody>
          <a:bodyPr>
            <a:normAutofit/>
          </a:bodyPr>
          <a:lstStyle/>
          <a:p>
            <a:pPr algn="l"/>
            <a:r>
              <a:rPr lang="es-MX" sz="5400" b="1" dirty="0"/>
              <a:t>INDICACIONES DE PELIGRO GENERAL</a:t>
            </a:r>
            <a:endParaRPr lang="en-US" sz="5400" b="1" dirty="0"/>
          </a:p>
        </p:txBody>
      </p:sp>
    </p:spTree>
    <p:extLst>
      <p:ext uri="{BB962C8B-B14F-4D97-AF65-F5344CB8AC3E}">
        <p14:creationId xmlns:p14="http://schemas.microsoft.com/office/powerpoint/2010/main" val="399541050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685800" y="2552700"/>
            <a:ext cx="16687800" cy="4832092"/>
          </a:xfrm>
          <a:prstGeom prst="rect">
            <a:avLst/>
          </a:prstGeom>
        </p:spPr>
        <p:txBody>
          <a:bodyPr wrap="square">
            <a:spAutoFit/>
          </a:bodyPr>
          <a:lstStyle/>
          <a:p>
            <a:r>
              <a:rPr lang="es-MX" sz="4400" dirty="0"/>
              <a:t>• Todos los componentes del rascador, sobre todo los de la zona de paso del producto, están sometidos a gran desgaste. Si se desgasta y desprende material de algún componente pueden producirse por tanto aristas cortantes. Pueden ser causa de lesiones.</a:t>
            </a:r>
          </a:p>
          <a:p>
            <a:r>
              <a:rPr lang="es-MX" sz="4400" dirty="0"/>
              <a:t>• Si se debilita la estructura de componentes expuestos a desgaste, existe riesgo de rotura. Para la seguridad del personal y de la instalación deberán cambiarse estos componentes por otros nuevos</a:t>
            </a:r>
          </a:p>
        </p:txBody>
      </p:sp>
      <p:sp>
        <p:nvSpPr>
          <p:cNvPr id="3" name="Título 2"/>
          <p:cNvSpPr>
            <a:spLocks noGrp="1"/>
          </p:cNvSpPr>
          <p:nvPr>
            <p:ph type="title"/>
          </p:nvPr>
        </p:nvSpPr>
        <p:spPr>
          <a:xfrm>
            <a:off x="1905000" y="266700"/>
            <a:ext cx="15163800" cy="1143000"/>
          </a:xfrm>
        </p:spPr>
        <p:txBody>
          <a:bodyPr>
            <a:normAutofit/>
          </a:bodyPr>
          <a:lstStyle/>
          <a:p>
            <a:pPr algn="l"/>
            <a:r>
              <a:rPr lang="es-MX" sz="5400" b="1" dirty="0"/>
              <a:t>INDICACIONES DE PELIGRO GENERAL</a:t>
            </a:r>
            <a:endParaRPr lang="en-US" sz="5400" b="1" dirty="0"/>
          </a:p>
        </p:txBody>
      </p:sp>
    </p:spTree>
    <p:extLst>
      <p:ext uri="{BB962C8B-B14F-4D97-AF65-F5344CB8AC3E}">
        <p14:creationId xmlns:p14="http://schemas.microsoft.com/office/powerpoint/2010/main" val="132553094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685800" y="2552700"/>
            <a:ext cx="16687800" cy="6186309"/>
          </a:xfrm>
          <a:prstGeom prst="rect">
            <a:avLst/>
          </a:prstGeom>
        </p:spPr>
        <p:txBody>
          <a:bodyPr wrap="square">
            <a:spAutoFit/>
          </a:bodyPr>
          <a:lstStyle/>
          <a:p>
            <a:r>
              <a:rPr lang="es-MX" sz="4400" dirty="0"/>
              <a:t>• Los sistemas de rascado tienen que soportar grandes fuerzas dinámicas. Por tal razón deberán comprobarse todas las uniones atornilladas cada vez que se proceda al mantenimiento o a la puesta en marcha, comprobando que asienten bien y firmemente. Las piezas de retención (tuercas de bloqueo, arandelas elásticas) no deben reutilizarse, sino que habrá que cambiarlas por piezas nuevas. En caso de daños mecánicos (también corrosión), deberán montarse piezas nuevas.</a:t>
            </a:r>
          </a:p>
          <a:p>
            <a:r>
              <a:rPr lang="es-MX" sz="4400" dirty="0"/>
              <a:t>• Se autoriza sólo el uso de piezas originales</a:t>
            </a:r>
          </a:p>
        </p:txBody>
      </p:sp>
      <p:sp>
        <p:nvSpPr>
          <p:cNvPr id="3" name="Título 2"/>
          <p:cNvSpPr>
            <a:spLocks noGrp="1"/>
          </p:cNvSpPr>
          <p:nvPr>
            <p:ph type="title"/>
          </p:nvPr>
        </p:nvSpPr>
        <p:spPr>
          <a:xfrm>
            <a:off x="1905000" y="190500"/>
            <a:ext cx="15163800" cy="1143000"/>
          </a:xfrm>
        </p:spPr>
        <p:txBody>
          <a:bodyPr>
            <a:normAutofit/>
          </a:bodyPr>
          <a:lstStyle/>
          <a:p>
            <a:pPr algn="l"/>
            <a:r>
              <a:rPr lang="es-MX" sz="5400" b="1" dirty="0"/>
              <a:t>INDICACIONES DE PELIGRO GENERAL</a:t>
            </a:r>
            <a:endParaRPr lang="en-US" sz="5400" b="1" dirty="0"/>
          </a:p>
        </p:txBody>
      </p:sp>
    </p:spTree>
    <p:extLst>
      <p:ext uri="{BB962C8B-B14F-4D97-AF65-F5344CB8AC3E}">
        <p14:creationId xmlns:p14="http://schemas.microsoft.com/office/powerpoint/2010/main" val="32736222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a:xfrm>
            <a:off x="1934705" y="190500"/>
            <a:ext cx="15163800" cy="1143000"/>
          </a:xfrm>
        </p:spPr>
        <p:txBody>
          <a:bodyPr>
            <a:normAutofit/>
          </a:bodyPr>
          <a:lstStyle/>
          <a:p>
            <a:pPr algn="l"/>
            <a:r>
              <a:rPr lang="es-MX" sz="5400" b="1" dirty="0"/>
              <a:t>MONTAJE</a:t>
            </a:r>
            <a:endParaRPr lang="en-US" sz="5400" b="1" dirty="0"/>
          </a:p>
        </p:txBody>
      </p:sp>
      <p:pic>
        <p:nvPicPr>
          <p:cNvPr id="4" name="Imagen 3"/>
          <p:cNvPicPr>
            <a:picLocks noChangeAspect="1"/>
          </p:cNvPicPr>
          <p:nvPr/>
        </p:nvPicPr>
        <p:blipFill>
          <a:blip r:embed="rId2"/>
          <a:stretch>
            <a:fillRect/>
          </a:stretch>
        </p:blipFill>
        <p:spPr>
          <a:xfrm>
            <a:off x="914400" y="2209297"/>
            <a:ext cx="16154400" cy="7679642"/>
          </a:xfrm>
          <a:prstGeom prst="rect">
            <a:avLst/>
          </a:prstGeom>
        </p:spPr>
      </p:pic>
    </p:spTree>
    <p:extLst>
      <p:ext uri="{BB962C8B-B14F-4D97-AF65-F5344CB8AC3E}">
        <p14:creationId xmlns:p14="http://schemas.microsoft.com/office/powerpoint/2010/main" val="44992297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685800" y="2552700"/>
            <a:ext cx="16687800" cy="4154984"/>
          </a:xfrm>
          <a:prstGeom prst="rect">
            <a:avLst/>
          </a:prstGeom>
        </p:spPr>
        <p:txBody>
          <a:bodyPr wrap="square">
            <a:spAutoFit/>
          </a:bodyPr>
          <a:lstStyle/>
          <a:p>
            <a:r>
              <a:rPr lang="es-MX" sz="4400" dirty="0"/>
              <a:t>Las aristas de rascado de las láminas deberán colocarse en el punto (PB) a 100 mm tras el punto de salida (PA) de la cinta del tambor. Deberán marcarse los dos puntos a ambos laterales exteriores de la estructura de la cinta. Deberá observarse que tras el rascador haya suficiente espacio libre para las siguientes piezas a montar, p.ej. rodillo o caída.</a:t>
            </a:r>
          </a:p>
          <a:p>
            <a:r>
              <a:rPr lang="es-MX" sz="4400" dirty="0"/>
              <a:t>Espacio mínimo necesario = 350 mm</a:t>
            </a:r>
          </a:p>
        </p:txBody>
      </p:sp>
    </p:spTree>
    <p:extLst>
      <p:ext uri="{BB962C8B-B14F-4D97-AF65-F5344CB8AC3E}">
        <p14:creationId xmlns:p14="http://schemas.microsoft.com/office/powerpoint/2010/main" val="112657294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905000" y="1097224"/>
            <a:ext cx="15925800" cy="8923075"/>
          </a:xfrm>
          <a:prstGeom prst="rect">
            <a:avLst/>
          </a:prstGeom>
        </p:spPr>
      </p:pic>
    </p:spTree>
    <p:extLst>
      <p:ext uri="{BB962C8B-B14F-4D97-AF65-F5344CB8AC3E}">
        <p14:creationId xmlns:p14="http://schemas.microsoft.com/office/powerpoint/2010/main" val="211625685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1143000" y="1118920"/>
            <a:ext cx="16787314" cy="8444179"/>
          </a:xfrm>
          <a:prstGeom prst="rect">
            <a:avLst/>
          </a:prstGeom>
        </p:spPr>
      </p:pic>
    </p:spTree>
    <p:extLst>
      <p:ext uri="{BB962C8B-B14F-4D97-AF65-F5344CB8AC3E}">
        <p14:creationId xmlns:p14="http://schemas.microsoft.com/office/powerpoint/2010/main" val="428684306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685800" y="2552700"/>
            <a:ext cx="16687800" cy="4832092"/>
          </a:xfrm>
          <a:prstGeom prst="rect">
            <a:avLst/>
          </a:prstGeom>
        </p:spPr>
        <p:txBody>
          <a:bodyPr wrap="square">
            <a:spAutoFit/>
          </a:bodyPr>
          <a:lstStyle/>
          <a:p>
            <a:r>
              <a:rPr lang="es-MX" sz="4400" dirty="0"/>
              <a:t>Si el montaje se realiza en una estructura cerrada (p.ej. entre chapas laterales) tendrá que practicarse una abertura de montaje para el rascador. La abertura deberá marcarse y recortarse desde el punto central del tubo portador de forma paralela y en ángulo recto respecto al curso de la cinta. Mida la abertura de modo que el rascador pueda introducirse lateralmente con los elementos de rascado previamente montados</a:t>
            </a:r>
          </a:p>
        </p:txBody>
      </p:sp>
    </p:spTree>
    <p:extLst>
      <p:ext uri="{BB962C8B-B14F-4D97-AF65-F5344CB8AC3E}">
        <p14:creationId xmlns:p14="http://schemas.microsoft.com/office/powerpoint/2010/main" val="386057259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447711" y="1028700"/>
            <a:ext cx="17556658" cy="8153400"/>
          </a:xfrm>
          <a:prstGeom prst="rect">
            <a:avLst/>
          </a:prstGeom>
        </p:spPr>
      </p:pic>
    </p:spTree>
    <p:extLst>
      <p:ext uri="{BB962C8B-B14F-4D97-AF65-F5344CB8AC3E}">
        <p14:creationId xmlns:p14="http://schemas.microsoft.com/office/powerpoint/2010/main" val="256429309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685800" y="2552700"/>
            <a:ext cx="16687800" cy="6186309"/>
          </a:xfrm>
          <a:prstGeom prst="rect">
            <a:avLst/>
          </a:prstGeom>
        </p:spPr>
        <p:txBody>
          <a:bodyPr wrap="square">
            <a:spAutoFit/>
          </a:bodyPr>
          <a:lstStyle/>
          <a:p>
            <a:r>
              <a:rPr lang="es-MX" sz="4400" dirty="0"/>
              <a:t>Los husillos se montan a una distancia F del punto central del tubo portador y en ángulo recto respecto a la cinta. Los husillos pueden colocarse colgando (preferible) o de pie. Las cotas O y Q representan la máxima zona de montaje, N y P la mínima zona de montaje, en función de la colocación de las bridas del tubo porta- </a:t>
            </a:r>
            <a:r>
              <a:rPr lang="es-MX" sz="4400" dirty="0" err="1"/>
              <a:t>dor</a:t>
            </a:r>
            <a:r>
              <a:rPr lang="es-MX" sz="4400" dirty="0"/>
              <a:t> (véase representación en la tabla de medidas).</a:t>
            </a:r>
          </a:p>
          <a:p>
            <a:r>
              <a:rPr lang="es-MX" sz="4400" dirty="0"/>
              <a:t>Elija la posición del pie del husillo de forma que pueda realizarse la fijación a componentes de la estructura rígidos a la torsión, como p.ej. soportes perfilados</a:t>
            </a:r>
          </a:p>
        </p:txBody>
      </p:sp>
    </p:spTree>
    <p:extLst>
      <p:ext uri="{BB962C8B-B14F-4D97-AF65-F5344CB8AC3E}">
        <p14:creationId xmlns:p14="http://schemas.microsoft.com/office/powerpoint/2010/main" val="106718050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685800" y="1409700"/>
            <a:ext cx="17343353" cy="8180612"/>
          </a:xfrm>
          <a:prstGeom prst="rect">
            <a:avLst/>
          </a:prstGeom>
        </p:spPr>
      </p:pic>
    </p:spTree>
    <p:extLst>
      <p:ext uri="{BB962C8B-B14F-4D97-AF65-F5344CB8AC3E}">
        <p14:creationId xmlns:p14="http://schemas.microsoft.com/office/powerpoint/2010/main" val="246767823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685800" y="2171700"/>
            <a:ext cx="16687800" cy="5509200"/>
          </a:xfrm>
          <a:prstGeom prst="rect">
            <a:avLst/>
          </a:prstGeom>
        </p:spPr>
        <p:txBody>
          <a:bodyPr wrap="square">
            <a:spAutoFit/>
          </a:bodyPr>
          <a:lstStyle/>
          <a:p>
            <a:r>
              <a:rPr lang="es-MX" sz="4400" dirty="0"/>
              <a:t>Si no puede fijar los husillos directamente a los perfiles de la estructura, prepare consolas intermedias adecua- das (no las incluimos)</a:t>
            </a:r>
          </a:p>
          <a:p>
            <a:r>
              <a:rPr lang="es-MX" sz="4400" dirty="0"/>
              <a:t>Durante el montaje de husillos, correderas elásticas y bridas del tubo portador hay que tener cuidado de </a:t>
            </a:r>
            <a:r>
              <a:rPr lang="es-MX" sz="4400" dirty="0" err="1"/>
              <a:t>reali</a:t>
            </a:r>
            <a:r>
              <a:rPr lang="es-MX" sz="4400" dirty="0"/>
              <a:t>- zar la colocación de modo tal que haya suficiente carrera para el husillo (unos 90 mm) para apretar el rasca- </a:t>
            </a:r>
            <a:r>
              <a:rPr lang="es-MX" sz="4400" dirty="0" err="1"/>
              <a:t>dor</a:t>
            </a:r>
            <a:r>
              <a:rPr lang="es-MX" sz="4400" dirty="0"/>
              <a:t> contra la cinta. A tal efecto, la brida del tubo portador podrá montarse en niveles de 35 mm variablemente respecto a la corredera elástica</a:t>
            </a:r>
          </a:p>
        </p:txBody>
      </p:sp>
    </p:spTree>
    <p:extLst>
      <p:ext uri="{BB962C8B-B14F-4D97-AF65-F5344CB8AC3E}">
        <p14:creationId xmlns:p14="http://schemas.microsoft.com/office/powerpoint/2010/main" val="398801414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533400" y="1485900"/>
            <a:ext cx="17522574" cy="8305800"/>
          </a:xfrm>
          <a:prstGeom prst="rect">
            <a:avLst/>
          </a:prstGeom>
        </p:spPr>
      </p:pic>
    </p:spTree>
    <p:extLst>
      <p:ext uri="{BB962C8B-B14F-4D97-AF65-F5344CB8AC3E}">
        <p14:creationId xmlns:p14="http://schemas.microsoft.com/office/powerpoint/2010/main" val="425119105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685800" y="2171700"/>
            <a:ext cx="16687800" cy="5509200"/>
          </a:xfrm>
          <a:prstGeom prst="rect">
            <a:avLst/>
          </a:prstGeom>
        </p:spPr>
        <p:txBody>
          <a:bodyPr wrap="square">
            <a:spAutoFit/>
          </a:bodyPr>
          <a:lstStyle/>
          <a:p>
            <a:r>
              <a:rPr lang="es-MX" sz="4400" dirty="0"/>
              <a:t>Ensamble la parte central del tubo portador y sus extremos. Para ello use la tornillería adjunta. Montaje de láminas y elementos tal y como se muestra en el detalle "X": Para ello atornille primero sólo con la mano los elementos y las láminas al tubo portador. Alinee a continuación todas las láminas a un mismo nivel a altura media y apriete bien todas las </a:t>
            </a:r>
            <a:r>
              <a:rPr lang="es-MX" sz="4400" dirty="0" err="1"/>
              <a:t>atornilladuras</a:t>
            </a:r>
            <a:r>
              <a:rPr lang="es-MX" sz="4400" dirty="0"/>
              <a:t>. Las láminas deben quedar sin tocarse las unas a las otras (entre- espacio 1-2 mm).</a:t>
            </a:r>
          </a:p>
          <a:p>
            <a:r>
              <a:rPr lang="es-MX" sz="4400" dirty="0"/>
              <a:t>(nota: para alinear las láminas sírvase de un cordón)</a:t>
            </a:r>
          </a:p>
        </p:txBody>
      </p:sp>
    </p:spTree>
    <p:extLst>
      <p:ext uri="{BB962C8B-B14F-4D97-AF65-F5344CB8AC3E}">
        <p14:creationId xmlns:p14="http://schemas.microsoft.com/office/powerpoint/2010/main" val="147888018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304799" y="1028701"/>
            <a:ext cx="17594751" cy="8268910"/>
          </a:xfrm>
          <a:prstGeom prst="rect">
            <a:avLst/>
          </a:prstGeom>
        </p:spPr>
      </p:pic>
    </p:spTree>
    <p:extLst>
      <p:ext uri="{BB962C8B-B14F-4D97-AF65-F5344CB8AC3E}">
        <p14:creationId xmlns:p14="http://schemas.microsoft.com/office/powerpoint/2010/main" val="140197165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685800" y="2171700"/>
            <a:ext cx="16687800" cy="7540526"/>
          </a:xfrm>
          <a:prstGeom prst="rect">
            <a:avLst/>
          </a:prstGeom>
        </p:spPr>
        <p:txBody>
          <a:bodyPr wrap="square">
            <a:spAutoFit/>
          </a:bodyPr>
          <a:lstStyle/>
          <a:p>
            <a:r>
              <a:rPr lang="es-MX" sz="4400" dirty="0"/>
              <a:t>Introduzca el tubo portador ya ensamblado en las bridas dispuestas para el mismo. Suba parejamente con los husillos las correderas elásticas a ambos lados hacia la cinta, hasta que las aristas de rascado entren en ligero contacto con la cinta y el tubo portador esté paralelo (1) respecto a la superficie de la cinta. Centre (2) a continuación el tubo portador respecto a la cinta. Gire el tubo portador lo necesario hasta que la brida del tubo portador esté alineada paralelamente y en ángulo recto (3) respecto a la cinta. Apriete finalmente los tornillos </a:t>
            </a:r>
            <a:r>
              <a:rPr lang="es-MX" sz="4400" dirty="0" err="1"/>
              <a:t>autorroscantes</a:t>
            </a:r>
            <a:r>
              <a:rPr lang="es-MX" sz="4400" dirty="0"/>
              <a:t> para retener el tubo portador en sus bridas. Adapte las láminas individuales que haga falta al contorno de la cinta (de darse el caso), variando su altura hasta que toquen la cinta sin dejar huecos</a:t>
            </a:r>
          </a:p>
        </p:txBody>
      </p:sp>
    </p:spTree>
    <p:extLst>
      <p:ext uri="{BB962C8B-B14F-4D97-AF65-F5344CB8AC3E}">
        <p14:creationId xmlns:p14="http://schemas.microsoft.com/office/powerpoint/2010/main" val="384887934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420223" y="1257300"/>
            <a:ext cx="17447554" cy="8458200"/>
          </a:xfrm>
          <a:prstGeom prst="rect">
            <a:avLst/>
          </a:prstGeom>
        </p:spPr>
      </p:pic>
    </p:spTree>
    <p:extLst>
      <p:ext uri="{BB962C8B-B14F-4D97-AF65-F5344CB8AC3E}">
        <p14:creationId xmlns:p14="http://schemas.microsoft.com/office/powerpoint/2010/main" val="339836318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685800" y="2171700"/>
            <a:ext cx="16687800" cy="6186309"/>
          </a:xfrm>
          <a:prstGeom prst="rect">
            <a:avLst/>
          </a:prstGeom>
        </p:spPr>
        <p:txBody>
          <a:bodyPr wrap="square">
            <a:spAutoFit/>
          </a:bodyPr>
          <a:lstStyle/>
          <a:p>
            <a:r>
              <a:rPr lang="es-MX" sz="4400" dirty="0"/>
              <a:t>Marque con un trazo de tiza (PB) la posición de las aristas de rascado (1) no tensadas sobre la cinta. Suba parejamente con los husillos las correderas elásticas a ambos lados (2). Al mismo tiempo tire de los elementos hacia atrás del todo (3). Repita el proceso de tensado hasta que se ajuste la distancia S (4) entre el ángulo y las aristas de rascado. La escuadra apoyará para ello en el punto PM (= centro del resorte del elemento). Como alternativa puede usarse la medida (S - R) =42 </a:t>
            </a:r>
            <a:r>
              <a:rPr lang="es-MX" sz="4400" dirty="0" err="1"/>
              <a:t>mm.</a:t>
            </a:r>
            <a:r>
              <a:rPr lang="es-MX" sz="4400" dirty="0"/>
              <a:t> Vuelva a tirar de los resortes del rascador y compruebe la medida de pretensado. Para terminar apriete las tuercas de los husillos</a:t>
            </a:r>
          </a:p>
        </p:txBody>
      </p:sp>
    </p:spTree>
    <p:extLst>
      <p:ext uri="{BB962C8B-B14F-4D97-AF65-F5344CB8AC3E}">
        <p14:creationId xmlns:p14="http://schemas.microsoft.com/office/powerpoint/2010/main" val="367000976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178072" y="1257300"/>
            <a:ext cx="17931855" cy="8458200"/>
          </a:xfrm>
          <a:prstGeom prst="rect">
            <a:avLst/>
          </a:prstGeom>
        </p:spPr>
      </p:pic>
    </p:spTree>
    <p:extLst>
      <p:ext uri="{BB962C8B-B14F-4D97-AF65-F5344CB8AC3E}">
        <p14:creationId xmlns:p14="http://schemas.microsoft.com/office/powerpoint/2010/main" val="281732568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762000" y="2628900"/>
            <a:ext cx="16687800" cy="5509200"/>
          </a:xfrm>
          <a:prstGeom prst="rect">
            <a:avLst/>
          </a:prstGeom>
        </p:spPr>
        <p:txBody>
          <a:bodyPr wrap="square">
            <a:spAutoFit/>
          </a:bodyPr>
          <a:lstStyle/>
          <a:p>
            <a:r>
              <a:rPr lang="es-MX" sz="4400" dirty="0"/>
              <a:t>Compruebe todas las piezas de fijación del rascador, apriete las </a:t>
            </a:r>
            <a:r>
              <a:rPr lang="es-MX" sz="4400" dirty="0" err="1"/>
              <a:t>atornilladuras</a:t>
            </a:r>
            <a:r>
              <a:rPr lang="es-MX" sz="4400" dirty="0"/>
              <a:t> (1) y asegúrelas.</a:t>
            </a:r>
          </a:p>
          <a:p>
            <a:r>
              <a:rPr lang="es-MX" sz="4400" dirty="0"/>
              <a:t>Apriete las contratuercas de las correderas elásticas. Compruebe la funcionalidad y libre movilidad de todos los componentes del rascador.</a:t>
            </a:r>
          </a:p>
          <a:p>
            <a:r>
              <a:rPr lang="es-MX" sz="4400" dirty="0"/>
              <a:t>Controle el montaje con ayuda de una lista de chequeo (2).</a:t>
            </a:r>
          </a:p>
          <a:p>
            <a:r>
              <a:rPr lang="es-MX" sz="4400" dirty="0"/>
              <a:t>Nota: Los extremos del tubo portador que sobresalgan a la zona de paso pueden acortarse hasta la bancada</a:t>
            </a:r>
          </a:p>
          <a:p>
            <a:endParaRPr lang="es-MX" sz="4400" dirty="0"/>
          </a:p>
        </p:txBody>
      </p:sp>
    </p:spTree>
    <p:extLst>
      <p:ext uri="{BB962C8B-B14F-4D97-AF65-F5344CB8AC3E}">
        <p14:creationId xmlns:p14="http://schemas.microsoft.com/office/powerpoint/2010/main" val="38560253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60174" y="1638300"/>
            <a:ext cx="17967652" cy="8382000"/>
          </a:xfrm>
          <a:prstGeom prst="rect">
            <a:avLst/>
          </a:prstGeom>
        </p:spPr>
      </p:pic>
    </p:spTree>
    <p:extLst>
      <p:ext uri="{BB962C8B-B14F-4D97-AF65-F5344CB8AC3E}">
        <p14:creationId xmlns:p14="http://schemas.microsoft.com/office/powerpoint/2010/main" val="335567389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762000" y="2628900"/>
            <a:ext cx="16687800" cy="7540526"/>
          </a:xfrm>
          <a:prstGeom prst="rect">
            <a:avLst/>
          </a:prstGeom>
        </p:spPr>
        <p:txBody>
          <a:bodyPr wrap="square">
            <a:spAutoFit/>
          </a:bodyPr>
          <a:lstStyle/>
          <a:p>
            <a:r>
              <a:rPr lang="es-MX" sz="4400" dirty="0"/>
              <a:t>Compruebe si el efecto limpiador del rascador es el adecuado. De ser necesario, habrá que reajustar la altura de algunas láminas. Compruebe si el rascador funciona con suavidad y sin vibraciones. Compruebe si la anchura de carga de la cinta coincide con la anchura de limpiado del rascador. El rascador deberá pasar sin ningún problema por los empalmes de las cintas, los parches u otros puntos dañados de la cinta. Compruebe el retorno de la cinta y si gira desviada.</a:t>
            </a:r>
          </a:p>
          <a:p>
            <a:r>
              <a:rPr lang="es-MX" sz="4400" dirty="0"/>
              <a:t>Para estabilizar la bancada de husillos, destense el extremo libre del husillo que mira hacia la estructura (véase hoja M&amp;S adicional para modelos con tuerca soporte de husillos)</a:t>
            </a:r>
          </a:p>
          <a:p>
            <a:endParaRPr lang="es-MX" sz="4400" dirty="0"/>
          </a:p>
        </p:txBody>
      </p:sp>
    </p:spTree>
    <p:extLst>
      <p:ext uri="{BB962C8B-B14F-4D97-AF65-F5344CB8AC3E}">
        <p14:creationId xmlns:p14="http://schemas.microsoft.com/office/powerpoint/2010/main" val="192441506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838200" y="2324100"/>
            <a:ext cx="16687800" cy="3477875"/>
          </a:xfrm>
          <a:prstGeom prst="rect">
            <a:avLst/>
          </a:prstGeom>
        </p:spPr>
        <p:txBody>
          <a:bodyPr wrap="square">
            <a:spAutoFit/>
          </a:bodyPr>
          <a:lstStyle/>
          <a:p>
            <a:r>
              <a:rPr lang="es-MX" sz="4400" dirty="0"/>
              <a:t>Inmediatamente tras concluir la primera jornada de trabajo de un rascador debería hacerse una inspección visual. En la misma deberían comprobarse el funcionamiento, el efecto limpiador obtenido, la salida de producto y la marcha equilibrada del rascador. Deberán comprobarse además la superficie de la cinta, los empalmes de cintas y los parches</a:t>
            </a:r>
          </a:p>
        </p:txBody>
      </p:sp>
      <p:sp>
        <p:nvSpPr>
          <p:cNvPr id="3" name="Título 2"/>
          <p:cNvSpPr>
            <a:spLocks noGrp="1"/>
          </p:cNvSpPr>
          <p:nvPr>
            <p:ph type="title"/>
          </p:nvPr>
        </p:nvSpPr>
        <p:spPr>
          <a:xfrm>
            <a:off x="1905000" y="266700"/>
            <a:ext cx="15163800" cy="1143000"/>
          </a:xfrm>
        </p:spPr>
        <p:txBody>
          <a:bodyPr>
            <a:normAutofit/>
          </a:bodyPr>
          <a:lstStyle/>
          <a:p>
            <a:pPr algn="l"/>
            <a:r>
              <a:rPr lang="es-MX" sz="5400" b="1" dirty="0"/>
              <a:t>PRIMERA INSPECCION</a:t>
            </a:r>
            <a:endParaRPr lang="en-US" sz="5400" b="1" dirty="0"/>
          </a:p>
        </p:txBody>
      </p:sp>
    </p:spTree>
    <p:extLst>
      <p:ext uri="{BB962C8B-B14F-4D97-AF65-F5344CB8AC3E}">
        <p14:creationId xmlns:p14="http://schemas.microsoft.com/office/powerpoint/2010/main" val="175605342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762000" y="2324100"/>
            <a:ext cx="16687800" cy="7540526"/>
          </a:xfrm>
          <a:prstGeom prst="rect">
            <a:avLst/>
          </a:prstGeom>
        </p:spPr>
        <p:txBody>
          <a:bodyPr wrap="square">
            <a:spAutoFit/>
          </a:bodyPr>
          <a:lstStyle/>
          <a:p>
            <a:r>
              <a:rPr lang="es-MX" sz="4400" dirty="0"/>
              <a:t>Los intervalos a los que se harán las siguientes inspecciones son variables y dependerán básicamente de las condiciones de trabajo del rascador. Como regla general, las inspecciones deberían realizarse a las 4 semanas; de ser necesario, a intervalos más cortos. Las inspecciones subsiguientes comprenden las mismas comprobaciones que la primera inspección. Por lo demás habrá que dictaminar cuál es el estado de desgaste de las láminas. De ser necesario deberá limpiarse el producto adherido al rascador. Al limpiar el rascador hay que prestar atención a que el recubrimiento anticorrosión no sufra deterioros y tampoco sufran las aristas de rascado. ATENCIÓN – El metal duro de las láminas puede llegar a dañar la superficie de la cinta</a:t>
            </a:r>
          </a:p>
        </p:txBody>
      </p:sp>
      <p:sp>
        <p:nvSpPr>
          <p:cNvPr id="3" name="Título 2"/>
          <p:cNvSpPr>
            <a:spLocks noGrp="1"/>
          </p:cNvSpPr>
          <p:nvPr>
            <p:ph type="title"/>
          </p:nvPr>
        </p:nvSpPr>
        <p:spPr>
          <a:xfrm>
            <a:off x="1981200" y="190500"/>
            <a:ext cx="15163800" cy="1143000"/>
          </a:xfrm>
        </p:spPr>
        <p:txBody>
          <a:bodyPr>
            <a:normAutofit/>
          </a:bodyPr>
          <a:lstStyle/>
          <a:p>
            <a:pPr algn="l"/>
            <a:r>
              <a:rPr lang="es-MX" sz="5400" b="1" dirty="0"/>
              <a:t>INSPECCIONES SIGUIENTES</a:t>
            </a:r>
            <a:endParaRPr lang="en-US" sz="5400" b="1" dirty="0"/>
          </a:p>
        </p:txBody>
      </p:sp>
    </p:spTree>
    <p:extLst>
      <p:ext uri="{BB962C8B-B14F-4D97-AF65-F5344CB8AC3E}">
        <p14:creationId xmlns:p14="http://schemas.microsoft.com/office/powerpoint/2010/main" val="419027009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762000" y="2628900"/>
            <a:ext cx="16687800" cy="4832092"/>
          </a:xfrm>
          <a:prstGeom prst="rect">
            <a:avLst/>
          </a:prstGeom>
        </p:spPr>
        <p:txBody>
          <a:bodyPr wrap="square">
            <a:spAutoFit/>
          </a:bodyPr>
          <a:lstStyle/>
          <a:p>
            <a:r>
              <a:rPr lang="es-MX" sz="4400" dirty="0"/>
              <a:t>El rascador debe recibir mantenimiento regularmente en función del grado de desgaste al que esté sometido. Como dato orientativo puede decirse que el tiempo entre mantenimientos es de 4.000 horas de trabajo como máximo. No obstante, este valor podrá variar considerablemente según cómo sea la planta, el material del que estén hechas las láminas o el producto que se transporte. Consulte a HOSCH para estipular los intervalos de mantenimiento</a:t>
            </a:r>
          </a:p>
        </p:txBody>
      </p:sp>
      <p:sp>
        <p:nvSpPr>
          <p:cNvPr id="3" name="Título 2"/>
          <p:cNvSpPr>
            <a:spLocks noGrp="1"/>
          </p:cNvSpPr>
          <p:nvPr>
            <p:ph type="title"/>
          </p:nvPr>
        </p:nvSpPr>
        <p:spPr>
          <a:xfrm>
            <a:off x="1905000" y="266700"/>
            <a:ext cx="15163800" cy="1143000"/>
          </a:xfrm>
        </p:spPr>
        <p:txBody>
          <a:bodyPr>
            <a:normAutofit/>
          </a:bodyPr>
          <a:lstStyle/>
          <a:p>
            <a:pPr algn="l"/>
            <a:r>
              <a:rPr lang="es-MX" sz="5400" b="1" dirty="0"/>
              <a:t>MANTENIMIENTO</a:t>
            </a:r>
            <a:endParaRPr lang="en-US" sz="5400" b="1" dirty="0"/>
          </a:p>
        </p:txBody>
      </p:sp>
    </p:spTree>
    <p:extLst>
      <p:ext uri="{BB962C8B-B14F-4D97-AF65-F5344CB8AC3E}">
        <p14:creationId xmlns:p14="http://schemas.microsoft.com/office/powerpoint/2010/main" val="73539746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762000" y="2628900"/>
            <a:ext cx="16687800" cy="4154984"/>
          </a:xfrm>
          <a:prstGeom prst="rect">
            <a:avLst/>
          </a:prstGeom>
        </p:spPr>
        <p:txBody>
          <a:bodyPr wrap="square">
            <a:spAutoFit/>
          </a:bodyPr>
          <a:lstStyle/>
          <a:p>
            <a:r>
              <a:rPr lang="es-MX" sz="4400" dirty="0"/>
              <a:t>Deberán realizarse los siguientes trabajos de mantenimiento:</a:t>
            </a:r>
          </a:p>
          <a:p>
            <a:r>
              <a:rPr lang="es-MX" sz="4400" dirty="0"/>
              <a:t>•	Limpieza de todos los componentes del rascador</a:t>
            </a:r>
          </a:p>
          <a:p>
            <a:r>
              <a:rPr lang="es-MX" sz="4400" dirty="0"/>
              <a:t>•	Desmontaje del tubo portador</a:t>
            </a:r>
          </a:p>
          <a:p>
            <a:r>
              <a:rPr lang="es-MX" sz="4400" dirty="0"/>
              <a:t>•	Comprobación funcional de todos los componentes</a:t>
            </a:r>
          </a:p>
          <a:p>
            <a:r>
              <a:rPr lang="es-MX" sz="4400" dirty="0"/>
              <a:t>•	Dictaminar el grado de deterioro del recubrimiento anticorrosión de todos los componentes y retocarlo donde haga falta</a:t>
            </a:r>
          </a:p>
        </p:txBody>
      </p:sp>
      <p:sp>
        <p:nvSpPr>
          <p:cNvPr id="3" name="Título 2"/>
          <p:cNvSpPr>
            <a:spLocks noGrp="1"/>
          </p:cNvSpPr>
          <p:nvPr>
            <p:ph type="title"/>
          </p:nvPr>
        </p:nvSpPr>
        <p:spPr>
          <a:xfrm>
            <a:off x="1981200" y="266700"/>
            <a:ext cx="15163800" cy="1143000"/>
          </a:xfrm>
        </p:spPr>
        <p:txBody>
          <a:bodyPr>
            <a:normAutofit/>
          </a:bodyPr>
          <a:lstStyle/>
          <a:p>
            <a:pPr algn="l"/>
            <a:r>
              <a:rPr lang="es-MX" sz="5400" b="1" dirty="0"/>
              <a:t>MANTENIMIENTO</a:t>
            </a:r>
            <a:endParaRPr lang="en-US" sz="5400" b="1" dirty="0"/>
          </a:p>
        </p:txBody>
      </p:sp>
    </p:spTree>
    <p:extLst>
      <p:ext uri="{BB962C8B-B14F-4D97-AF65-F5344CB8AC3E}">
        <p14:creationId xmlns:p14="http://schemas.microsoft.com/office/powerpoint/2010/main" val="31522397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762000" y="2628900"/>
            <a:ext cx="16687800" cy="4832092"/>
          </a:xfrm>
          <a:prstGeom prst="rect">
            <a:avLst/>
          </a:prstGeom>
        </p:spPr>
        <p:txBody>
          <a:bodyPr wrap="square">
            <a:spAutoFit/>
          </a:bodyPr>
          <a:lstStyle/>
          <a:p>
            <a:r>
              <a:rPr lang="es-MX" sz="4400" dirty="0"/>
              <a:t>•     Dictaminar el grado de desgaste de todos los componentes</a:t>
            </a:r>
          </a:p>
          <a:p>
            <a:r>
              <a:rPr lang="es-MX" sz="4400" dirty="0"/>
              <a:t>•	Cambiar con recambios originales los componentes dañados o desgastados</a:t>
            </a:r>
          </a:p>
          <a:p>
            <a:r>
              <a:rPr lang="es-MX" sz="4400" dirty="0"/>
              <a:t>•	Al volver a montar láminas usadas, redondee las aristas, ya que de lo contrario podrían dañar la superficie de la cinta</a:t>
            </a:r>
          </a:p>
          <a:p>
            <a:r>
              <a:rPr lang="es-MX" sz="4400" dirty="0"/>
              <a:t>•	Montar y reajustar el rascador conforme a las instrucciones de montaje y de servicio</a:t>
            </a:r>
          </a:p>
        </p:txBody>
      </p:sp>
      <p:sp>
        <p:nvSpPr>
          <p:cNvPr id="3" name="Título 2"/>
          <p:cNvSpPr>
            <a:spLocks noGrp="1"/>
          </p:cNvSpPr>
          <p:nvPr>
            <p:ph type="title"/>
          </p:nvPr>
        </p:nvSpPr>
        <p:spPr>
          <a:xfrm>
            <a:off x="1981200" y="266700"/>
            <a:ext cx="15163800" cy="1143000"/>
          </a:xfrm>
        </p:spPr>
        <p:txBody>
          <a:bodyPr>
            <a:normAutofit/>
          </a:bodyPr>
          <a:lstStyle/>
          <a:p>
            <a:pPr algn="l"/>
            <a:r>
              <a:rPr lang="es-MX" sz="5400" b="1" dirty="0"/>
              <a:t>MANTENIMIENTO</a:t>
            </a:r>
            <a:endParaRPr lang="en-US" sz="5400" b="1" dirty="0"/>
          </a:p>
        </p:txBody>
      </p:sp>
    </p:spTree>
    <p:extLst>
      <p:ext uri="{BB962C8B-B14F-4D97-AF65-F5344CB8AC3E}">
        <p14:creationId xmlns:p14="http://schemas.microsoft.com/office/powerpoint/2010/main" val="107410291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762000" y="2628900"/>
            <a:ext cx="16687800" cy="6186309"/>
          </a:xfrm>
          <a:prstGeom prst="rect">
            <a:avLst/>
          </a:prstGeom>
        </p:spPr>
        <p:txBody>
          <a:bodyPr wrap="square">
            <a:spAutoFit/>
          </a:bodyPr>
          <a:lstStyle/>
          <a:p>
            <a:r>
              <a:rPr lang="es-MX" sz="4400" dirty="0"/>
              <a:t>Las láminas están sujetas a un desgaste continuo. Deberán cambiarse cuando la altura restante de las franjas de metal duro sea ya sólo de 2 </a:t>
            </a:r>
            <a:r>
              <a:rPr lang="es-MX" sz="4400" dirty="0" err="1"/>
              <a:t>mm.</a:t>
            </a:r>
            <a:r>
              <a:rPr lang="es-MX" sz="4400" dirty="0"/>
              <a:t> Todos los resortes giratorios están sometidos a fatiga del material. Por tal razón, se recomienda cambiar tras unas 8.000 horas de trabajo los componentes que estén dotados de resortes giratorios, tales como son las correderas elásticas paralelas y los elementos de resortes de las láminas. De este modo se garantizan la seguridad del equipo y sus prestaciones. Cada vez que realice el mantenimiento, no olvide montar nuevas retenciones de tornillería</a:t>
            </a:r>
          </a:p>
        </p:txBody>
      </p:sp>
      <p:sp>
        <p:nvSpPr>
          <p:cNvPr id="3" name="Título 2"/>
          <p:cNvSpPr>
            <a:spLocks noGrp="1"/>
          </p:cNvSpPr>
          <p:nvPr>
            <p:ph type="title"/>
          </p:nvPr>
        </p:nvSpPr>
        <p:spPr>
          <a:xfrm>
            <a:off x="2057400" y="328791"/>
            <a:ext cx="15163800" cy="1143000"/>
          </a:xfrm>
        </p:spPr>
        <p:txBody>
          <a:bodyPr>
            <a:normAutofit/>
          </a:bodyPr>
          <a:lstStyle/>
          <a:p>
            <a:pPr algn="l"/>
            <a:r>
              <a:rPr lang="es-MX" sz="5400" b="1" dirty="0"/>
              <a:t>PIEZAS Y DESGASTE</a:t>
            </a:r>
            <a:endParaRPr lang="en-US" sz="5400" b="1" dirty="0"/>
          </a:p>
        </p:txBody>
      </p:sp>
    </p:spTree>
    <p:extLst>
      <p:ext uri="{BB962C8B-B14F-4D97-AF65-F5344CB8AC3E}">
        <p14:creationId xmlns:p14="http://schemas.microsoft.com/office/powerpoint/2010/main" val="211044804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19200" y="2705101"/>
            <a:ext cx="16154400" cy="5053446"/>
          </a:xfrm>
        </p:spPr>
        <p:txBody>
          <a:bodyPr>
            <a:noAutofit/>
          </a:bodyPr>
          <a:lstStyle/>
          <a:p>
            <a:pPr algn="ctr"/>
            <a:r>
              <a:rPr lang="es-MX" sz="12000" b="1" dirty="0">
                <a:effectLst>
                  <a:outerShdw blurRad="38100" dist="38100" dir="2700000" algn="tl">
                    <a:srgbClr val="000000">
                      <a:alpha val="43137"/>
                    </a:srgbClr>
                  </a:outerShdw>
                </a:effectLst>
              </a:rPr>
              <a:t>POLINES</a:t>
            </a:r>
            <a:endParaRPr lang="en-US" sz="12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1528154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914400" y="266700"/>
            <a:ext cx="15773400" cy="2201862"/>
          </a:xfrm>
        </p:spPr>
        <p:txBody>
          <a:bodyPr>
            <a:normAutofit/>
          </a:bodyPr>
          <a:lstStyle/>
          <a:p>
            <a:pPr eaLnBrk="1" hangingPunct="1"/>
            <a:r>
              <a:rPr lang="es-ES" altLang="en-US" sz="4200" b="1" dirty="0"/>
              <a:t>PARA PRESTAR SERVICIO A UN TRANSPORTADOR DE CORREA DEBEMOS CONSIDERAR:</a:t>
            </a:r>
            <a:endParaRPr lang="es-CL" altLang="en-US" sz="4200" b="1" dirty="0"/>
          </a:p>
        </p:txBody>
      </p:sp>
      <p:sp>
        <p:nvSpPr>
          <p:cNvPr id="4099" name="Rectangle 3"/>
          <p:cNvSpPr>
            <a:spLocks noGrp="1" noChangeArrowheads="1"/>
          </p:cNvSpPr>
          <p:nvPr>
            <p:ph type="body" idx="1"/>
          </p:nvPr>
        </p:nvSpPr>
        <p:spPr>
          <a:xfrm>
            <a:off x="2819400" y="2705100"/>
            <a:ext cx="12801600" cy="7048500"/>
          </a:xfrm>
        </p:spPr>
        <p:txBody>
          <a:bodyPr>
            <a:normAutofit/>
          </a:bodyPr>
          <a:lstStyle/>
          <a:p>
            <a:pPr eaLnBrk="1" hangingPunct="1"/>
            <a:r>
              <a:rPr lang="es-ES" altLang="en-US" sz="4200" dirty="0"/>
              <a:t>Identificación de riesgos </a:t>
            </a:r>
          </a:p>
          <a:p>
            <a:pPr eaLnBrk="1" hangingPunct="1"/>
            <a:r>
              <a:rPr lang="es-ES" altLang="en-US" sz="4200" dirty="0"/>
              <a:t>Inspección previa</a:t>
            </a:r>
          </a:p>
          <a:p>
            <a:pPr eaLnBrk="1" hangingPunct="1"/>
            <a:r>
              <a:rPr lang="es-ES" altLang="en-US" sz="4200" dirty="0"/>
              <a:t>Corrección defectos</a:t>
            </a:r>
          </a:p>
          <a:p>
            <a:pPr eaLnBrk="1" hangingPunct="1"/>
            <a:r>
              <a:rPr lang="es-ES" altLang="en-US" sz="4200" dirty="0"/>
              <a:t>Prueba en vacío</a:t>
            </a:r>
          </a:p>
          <a:p>
            <a:pPr eaLnBrk="1" hangingPunct="1"/>
            <a:r>
              <a:rPr lang="es-ES" altLang="en-US" sz="4200" dirty="0"/>
              <a:t>Ajustes</a:t>
            </a:r>
          </a:p>
          <a:p>
            <a:pPr eaLnBrk="1" hangingPunct="1"/>
            <a:r>
              <a:rPr lang="es-ES" altLang="en-US" sz="4200" dirty="0"/>
              <a:t>Funcionamiento componentes de apoyo</a:t>
            </a:r>
          </a:p>
          <a:p>
            <a:pPr eaLnBrk="1" hangingPunct="1"/>
            <a:r>
              <a:rPr lang="es-ES" altLang="en-US" sz="4200" dirty="0"/>
              <a:t>Mejoras</a:t>
            </a:r>
          </a:p>
          <a:p>
            <a:pPr eaLnBrk="1" hangingPunct="1">
              <a:buFont typeface="Wingdings" panose="05000000000000000000" pitchFamily="2" charset="2"/>
              <a:buNone/>
            </a:pPr>
            <a:endParaRPr lang="es-ES" altLang="en-US" sz="4200" dirty="0"/>
          </a:p>
          <a:p>
            <a:pPr eaLnBrk="1" hangingPunct="1"/>
            <a:endParaRPr lang="es-CL" altLang="en-US" sz="4200" dirty="0"/>
          </a:p>
        </p:txBody>
      </p:sp>
    </p:spTree>
    <p:extLst>
      <p:ext uri="{BB962C8B-B14F-4D97-AF65-F5344CB8AC3E}">
        <p14:creationId xmlns:p14="http://schemas.microsoft.com/office/powerpoint/2010/main" val="225918778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1143000" y="266700"/>
            <a:ext cx="8229600" cy="1143000"/>
          </a:xfrm>
        </p:spPr>
        <p:txBody>
          <a:bodyPr/>
          <a:lstStyle/>
          <a:p>
            <a:pPr eaLnBrk="1" hangingPunct="1"/>
            <a:r>
              <a:rPr lang="es-ES" altLang="en-US" dirty="0"/>
              <a:t>IDENTIFICACIÓN DE RIESGOS</a:t>
            </a:r>
            <a:endParaRPr lang="es-CL" altLang="en-US" dirty="0"/>
          </a:p>
        </p:txBody>
      </p:sp>
      <p:sp>
        <p:nvSpPr>
          <p:cNvPr id="5123" name="Rectangle 3"/>
          <p:cNvSpPr>
            <a:spLocks noGrp="1" noChangeArrowheads="1"/>
          </p:cNvSpPr>
          <p:nvPr>
            <p:ph type="body" idx="1"/>
          </p:nvPr>
        </p:nvSpPr>
        <p:spPr>
          <a:xfrm>
            <a:off x="1143000" y="2781300"/>
            <a:ext cx="7315200" cy="2400300"/>
          </a:xfrm>
        </p:spPr>
        <p:txBody>
          <a:bodyPr/>
          <a:lstStyle/>
          <a:p>
            <a:pPr eaLnBrk="1" hangingPunct="1"/>
            <a:r>
              <a:rPr lang="es-ES" altLang="en-US" dirty="0"/>
              <a:t>Caída desde desnivel</a:t>
            </a:r>
          </a:p>
          <a:p>
            <a:pPr eaLnBrk="1" hangingPunct="1"/>
            <a:r>
              <a:rPr lang="es-ES" altLang="en-US" dirty="0"/>
              <a:t>Atrapamiento</a:t>
            </a:r>
          </a:p>
          <a:p>
            <a:pPr eaLnBrk="1" hangingPunct="1"/>
            <a:r>
              <a:rPr lang="es-ES" altLang="en-US" dirty="0"/>
              <a:t>Golpes por proyección de material</a:t>
            </a:r>
          </a:p>
          <a:p>
            <a:pPr eaLnBrk="1" hangingPunct="1"/>
            <a:r>
              <a:rPr lang="es-ES" altLang="en-US" dirty="0"/>
              <a:t>Contaminación por polvo </a:t>
            </a:r>
          </a:p>
          <a:p>
            <a:pPr eaLnBrk="1" hangingPunct="1"/>
            <a:endParaRPr lang="es-CL" altLang="en-US" dirty="0"/>
          </a:p>
        </p:txBody>
      </p:sp>
      <p:sp>
        <p:nvSpPr>
          <p:cNvPr id="5124" name="Text Box 4"/>
          <p:cNvSpPr txBox="1">
            <a:spLocks noChangeArrowheads="1"/>
          </p:cNvSpPr>
          <p:nvPr/>
        </p:nvSpPr>
        <p:spPr bwMode="auto">
          <a:xfrm>
            <a:off x="3929063" y="6260308"/>
            <a:ext cx="10398920"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s-ES" altLang="en-US" sz="3000" dirty="0">
                <a:latin typeface="Comic Sans MS" panose="030F0702030302020204" pitchFamily="66" charset="0"/>
              </a:rPr>
              <a:t>RECUERDE QUE LAS TAREAS ASOCIADAS AL SERVICIO DE CORREAS TRANSPORTADORAS HABITUALMENTE REQUIEREN CONTAR CON EL EQUIPO ACTIVO</a:t>
            </a:r>
            <a:endParaRPr kumimoji="1" lang="es-CL" altLang="en-US" sz="3000" dirty="0">
              <a:latin typeface="Comic Sans MS" panose="030F0702030302020204" pitchFamily="66" charset="0"/>
            </a:endParaRPr>
          </a:p>
        </p:txBody>
      </p:sp>
    </p:spTree>
    <p:extLst>
      <p:ext uri="{BB962C8B-B14F-4D97-AF65-F5344CB8AC3E}">
        <p14:creationId xmlns:p14="http://schemas.microsoft.com/office/powerpoint/2010/main" val="211075196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p:cNvSpPr>
            <a:spLocks noGrp="1" noChangeArrowheads="1"/>
          </p:cNvSpPr>
          <p:nvPr>
            <p:ph type="body" idx="1"/>
          </p:nvPr>
        </p:nvSpPr>
        <p:spPr/>
        <p:txBody>
          <a:bodyPr/>
          <a:lstStyle/>
          <a:p>
            <a:pPr algn="ctr" eaLnBrk="1" hangingPunct="1"/>
            <a:r>
              <a:rPr lang="es-ES" altLang="en-US" sz="5400"/>
              <a:t>Inspección previa</a:t>
            </a:r>
          </a:p>
          <a:p>
            <a:pPr eaLnBrk="1" hangingPunct="1"/>
            <a:endParaRPr lang="es-ES" altLang="en-US"/>
          </a:p>
          <a:p>
            <a:pPr eaLnBrk="1" hangingPunct="1">
              <a:buFont typeface="Wingdings" panose="05000000000000000000" pitchFamily="2" charset="2"/>
              <a:buNone/>
            </a:pPr>
            <a:endParaRPr lang="es-ES" altLang="en-US"/>
          </a:p>
          <a:p>
            <a:pPr algn="ctr" eaLnBrk="1" hangingPunct="1"/>
            <a:r>
              <a:rPr lang="es-ES" altLang="en-US" sz="5400"/>
              <a:t>Corrección defectos</a:t>
            </a:r>
            <a:endParaRPr lang="es-CL" altLang="en-US" sz="5400"/>
          </a:p>
        </p:txBody>
      </p:sp>
    </p:spTree>
    <p:extLst>
      <p:ext uri="{BB962C8B-B14F-4D97-AF65-F5344CB8AC3E}">
        <p14:creationId xmlns:p14="http://schemas.microsoft.com/office/powerpoint/2010/main" val="410602544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a:xfrm>
            <a:off x="3683795" y="145257"/>
            <a:ext cx="9789318" cy="988218"/>
          </a:xfrm>
        </p:spPr>
        <p:txBody>
          <a:bodyPr/>
          <a:lstStyle/>
          <a:p>
            <a:pPr eaLnBrk="1" hangingPunct="1"/>
            <a:r>
              <a:rPr lang="es-MX" altLang="en-US" sz="4800"/>
              <a:t>Antes de operar el Transportador:</a:t>
            </a:r>
            <a:endParaRPr lang="es-ES" altLang="en-US" sz="4800"/>
          </a:p>
        </p:txBody>
      </p:sp>
      <p:sp>
        <p:nvSpPr>
          <p:cNvPr id="1045" name="Text Box 21"/>
          <p:cNvSpPr txBox="1">
            <a:spLocks noChangeArrowheads="1"/>
          </p:cNvSpPr>
          <p:nvPr/>
        </p:nvSpPr>
        <p:spPr bwMode="auto">
          <a:xfrm>
            <a:off x="5119688" y="1371600"/>
            <a:ext cx="9967913"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buFontTx/>
              <a:buChar char="•"/>
            </a:pPr>
            <a:r>
              <a:rPr kumimoji="1" lang="es-MX" altLang="en-US" sz="2700">
                <a:solidFill>
                  <a:schemeClr val="tx2"/>
                </a:solidFill>
              </a:rPr>
              <a:t>¿</a:t>
            </a:r>
            <a:r>
              <a:rPr kumimoji="1" lang="es-MX" altLang="en-US" sz="2700" b="1">
                <a:solidFill>
                  <a:schemeClr val="tx2"/>
                </a:solidFill>
              </a:rPr>
              <a:t>Se encuentra en buenas condiciones el empalme?</a:t>
            </a:r>
          </a:p>
          <a:p>
            <a:pPr eaLnBrk="1" hangingPunct="1">
              <a:buFontTx/>
              <a:buChar char="•"/>
            </a:pPr>
            <a:endParaRPr kumimoji="1" lang="es-ES" altLang="en-US" sz="2700">
              <a:latin typeface="Arial Narrow" panose="020B0606020202030204" pitchFamily="34" charset="0"/>
            </a:endParaRPr>
          </a:p>
        </p:txBody>
      </p:sp>
      <p:sp>
        <p:nvSpPr>
          <p:cNvPr id="7172" name="Text Box 22"/>
          <p:cNvSpPr txBox="1">
            <a:spLocks noChangeArrowheads="1"/>
          </p:cNvSpPr>
          <p:nvPr/>
        </p:nvSpPr>
        <p:spPr bwMode="auto">
          <a:xfrm>
            <a:off x="6972300" y="7677150"/>
            <a:ext cx="8115300" cy="133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buFontTx/>
              <a:buChar char="•"/>
            </a:pPr>
            <a:endParaRPr kumimoji="1" lang="es-MX" altLang="en-US" sz="2700" b="1"/>
          </a:p>
          <a:p>
            <a:pPr eaLnBrk="1" hangingPunct="1">
              <a:buFontTx/>
              <a:buChar char="•"/>
            </a:pPr>
            <a:endParaRPr kumimoji="1" lang="es-MX" altLang="en-US" sz="2700" b="1"/>
          </a:p>
          <a:p>
            <a:pPr eaLnBrk="1" hangingPunct="1">
              <a:buFontTx/>
              <a:buChar char="•"/>
            </a:pPr>
            <a:endParaRPr kumimoji="1" lang="es-ES" altLang="en-US" sz="2700">
              <a:latin typeface="Arial Narrow" panose="020B0606020202030204" pitchFamily="34" charset="0"/>
            </a:endParaRPr>
          </a:p>
        </p:txBody>
      </p:sp>
      <p:graphicFrame>
        <p:nvGraphicFramePr>
          <p:cNvPr id="1060" name="Object 36"/>
          <p:cNvGraphicFramePr>
            <a:graphicFrameLocks noChangeAspect="1"/>
          </p:cNvGraphicFramePr>
          <p:nvPr/>
        </p:nvGraphicFramePr>
        <p:xfrm>
          <a:off x="4572000" y="2514600"/>
          <a:ext cx="7429500" cy="5572125"/>
        </p:xfrm>
        <a:graphic>
          <a:graphicData uri="http://schemas.openxmlformats.org/presentationml/2006/ole">
            <mc:AlternateContent xmlns:mc="http://schemas.openxmlformats.org/markup-compatibility/2006">
              <mc:Choice xmlns:v="urn:schemas-microsoft-com:vml" Requires="v">
                <p:oleObj name="Fotografía de Photo Editor" r:id="rId2" imgW="5485714" imgH="4114286" progId="MSPhotoEd.3">
                  <p:embed/>
                </p:oleObj>
              </mc:Choice>
              <mc:Fallback>
                <p:oleObj name="Fotografía de Photo Editor" r:id="rId2" imgW="5485714" imgH="4114286" progId="MSPhotoEd.3">
                  <p:embed/>
                  <p:pic>
                    <p:nvPicPr>
                      <p:cNvPr id="1060" name="Object 3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2514600"/>
                        <a:ext cx="7429500" cy="557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61" name="Text Box 37"/>
          <p:cNvSpPr txBox="1">
            <a:spLocks noChangeArrowheads="1"/>
          </p:cNvSpPr>
          <p:nvPr/>
        </p:nvSpPr>
        <p:spPr bwMode="auto">
          <a:xfrm>
            <a:off x="4229101" y="8434388"/>
            <a:ext cx="10882313"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buFontTx/>
              <a:buChar char="•"/>
            </a:pPr>
            <a:r>
              <a:rPr kumimoji="1" lang="es-MX" altLang="en-US" sz="2700" b="1"/>
              <a:t>Si el tensor es desplazable (gravitacional o hidráulico) ¿está libre su carrera?</a:t>
            </a:r>
          </a:p>
          <a:p>
            <a:pPr eaLnBrk="1" hangingPunct="1"/>
            <a:endParaRPr kumimoji="1" lang="es-ES" altLang="en-US" sz="3600">
              <a:latin typeface="Arial Narrow" panose="020B0606020202030204" pitchFamily="34" charset="0"/>
            </a:endParaRPr>
          </a:p>
        </p:txBody>
      </p:sp>
      <p:sp>
        <p:nvSpPr>
          <p:cNvPr id="1047" name="Text Box 23"/>
          <p:cNvSpPr txBox="1">
            <a:spLocks noChangeArrowheads="1"/>
          </p:cNvSpPr>
          <p:nvPr/>
        </p:nvSpPr>
        <p:spPr bwMode="auto">
          <a:xfrm>
            <a:off x="4717256" y="1827005"/>
            <a:ext cx="5386388"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buFontTx/>
              <a:buChar char="•"/>
            </a:pPr>
            <a:r>
              <a:rPr kumimoji="1" lang="es-MX" altLang="en-US" sz="3000" b="1" dirty="0">
                <a:solidFill>
                  <a:schemeClr val="tx2"/>
                </a:solidFill>
              </a:rPr>
              <a:t>¿Hay daños en los bordes?</a:t>
            </a:r>
          </a:p>
        </p:txBody>
      </p:sp>
    </p:spTree>
    <p:extLst>
      <p:ext uri="{BB962C8B-B14F-4D97-AF65-F5344CB8AC3E}">
        <p14:creationId xmlns:p14="http://schemas.microsoft.com/office/powerpoint/2010/main" val="358718202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checkerboard(across)">
                                      <p:cBhvr>
                                        <p:cTn id="7" dur="500"/>
                                        <p:tgtEl>
                                          <p:spTgt spid="10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4" presetClass="entr" presetSubtype="0" fill="hold" grpId="0" nodeType="clickEffect">
                                  <p:stCondLst>
                                    <p:cond delay="0"/>
                                  </p:stCondLst>
                                  <p:childTnLst>
                                    <p:set>
                                      <p:cBhvr>
                                        <p:cTn id="11" dur="1" fill="hold">
                                          <p:stCondLst>
                                            <p:cond delay="499"/>
                                          </p:stCondLst>
                                        </p:cTn>
                                        <p:tgtEl>
                                          <p:spTgt spid="1045"/>
                                        </p:tgtEl>
                                        <p:attrNameLst>
                                          <p:attrName>style.visibility</p:attrName>
                                        </p:attrNameLst>
                                      </p:cBhvr>
                                      <p:to>
                                        <p:strVal val="visible"/>
                                      </p:to>
                                    </p:set>
                                    <p:anim to="" calcmode="lin" valueType="num">
                                      <p:cBhvr>
                                        <p:cTn id="12" dur="1" fill="hold"/>
                                        <p:tgtEl>
                                          <p:spTgt spid="1045"/>
                                        </p:tgtEl>
                                        <p:attrNameLst>
                                          <p:attrName/>
                                        </p:attrNameLst>
                                      </p:cBhvr>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4" presetClass="entr" presetSubtype="0" fill="hold" nodeType="clickEffect">
                                  <p:stCondLst>
                                    <p:cond delay="0"/>
                                  </p:stCondLst>
                                  <p:childTnLst>
                                    <p:set>
                                      <p:cBhvr>
                                        <p:cTn id="16" dur="1" fill="hold">
                                          <p:stCondLst>
                                            <p:cond delay="499"/>
                                          </p:stCondLst>
                                        </p:cTn>
                                        <p:tgtEl>
                                          <p:spTgt spid="1060"/>
                                        </p:tgtEl>
                                        <p:attrNameLst>
                                          <p:attrName>style.visibility</p:attrName>
                                        </p:attrNameLst>
                                      </p:cBhvr>
                                      <p:to>
                                        <p:strVal val="visible"/>
                                      </p:to>
                                    </p:set>
                                    <p:anim to="" calcmode="lin" valueType="num">
                                      <p:cBhvr>
                                        <p:cTn id="17" dur="1" fill="hold"/>
                                        <p:tgtEl>
                                          <p:spTgt spid="1060"/>
                                        </p:tgtEl>
                                        <p:attrNameLst>
                                          <p:attrName/>
                                        </p:attrNameLst>
                                      </p:cBhvr>
                                    </p:anim>
                                  </p:childTnLst>
                                </p:cTn>
                              </p:par>
                            </p:childTnLst>
                          </p:cTn>
                        </p:par>
                        <p:par>
                          <p:cTn id="18" fill="hold" nodeType="afterGroup">
                            <p:stCondLst>
                              <p:cond delay="500"/>
                            </p:stCondLst>
                            <p:childTnLst>
                              <p:par>
                                <p:cTn id="19" presetID="24" presetClass="entr" presetSubtype="0" fill="hold" grpId="0" nodeType="afterEffect">
                                  <p:stCondLst>
                                    <p:cond delay="1000"/>
                                  </p:stCondLst>
                                  <p:childTnLst>
                                    <p:set>
                                      <p:cBhvr>
                                        <p:cTn id="20" dur="1" fill="hold">
                                          <p:stCondLst>
                                            <p:cond delay="499"/>
                                          </p:stCondLst>
                                        </p:cTn>
                                        <p:tgtEl>
                                          <p:spTgt spid="1047"/>
                                        </p:tgtEl>
                                        <p:attrNameLst>
                                          <p:attrName>style.visibility</p:attrName>
                                        </p:attrNameLst>
                                      </p:cBhvr>
                                      <p:to>
                                        <p:strVal val="visible"/>
                                      </p:to>
                                    </p:set>
                                    <p:anim to="" calcmode="lin" valueType="num">
                                      <p:cBhvr>
                                        <p:cTn id="21" dur="1" fill="hold"/>
                                        <p:tgtEl>
                                          <p:spTgt spid="1047"/>
                                        </p:tgtEl>
                                        <p:attrNameLst>
                                          <p:attrName/>
                                        </p:attrNameLst>
                                      </p:cBhvr>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24" presetClass="entr" presetSubtype="0" fill="hold" grpId="0" nodeType="clickEffect">
                                  <p:stCondLst>
                                    <p:cond delay="0"/>
                                  </p:stCondLst>
                                  <p:childTnLst>
                                    <p:set>
                                      <p:cBhvr>
                                        <p:cTn id="25" dur="1" fill="hold">
                                          <p:stCondLst>
                                            <p:cond delay="499"/>
                                          </p:stCondLst>
                                        </p:cTn>
                                        <p:tgtEl>
                                          <p:spTgt spid="1061"/>
                                        </p:tgtEl>
                                        <p:attrNameLst>
                                          <p:attrName>style.visibility</p:attrName>
                                        </p:attrNameLst>
                                      </p:cBhvr>
                                      <p:to>
                                        <p:strVal val="visible"/>
                                      </p:to>
                                    </p:set>
                                    <p:anim to="" calcmode="lin" valueType="num">
                                      <p:cBhvr>
                                        <p:cTn id="26" dur="1" fill="hold"/>
                                        <p:tgtEl>
                                          <p:spTgt spid="1061"/>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autoUpdateAnimBg="0"/>
      <p:bldP spid="1045" grpId="0" autoUpdateAnimBg="0"/>
      <p:bldP spid="1061" grpId="0" autoUpdateAnimBg="0"/>
      <p:bldP spid="1047" grpId="0" autoUpdateAnimBg="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4"/>
          <p:cNvSpPr>
            <a:spLocks noChangeArrowheads="1"/>
          </p:cNvSpPr>
          <p:nvPr/>
        </p:nvSpPr>
        <p:spPr bwMode="auto">
          <a:xfrm>
            <a:off x="3200400" y="3429000"/>
            <a:ext cx="116586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spcBef>
                <a:spcPct val="20000"/>
              </a:spcBef>
              <a:buClr>
                <a:schemeClr val="accent2"/>
              </a:buClr>
              <a:buSzPct val="80000"/>
              <a:buFont typeface="Wingdings" panose="05000000000000000000" pitchFamily="2" charset="2"/>
              <a:buNone/>
            </a:pPr>
            <a:endParaRPr lang="es-CL" altLang="en-US" sz="3600">
              <a:latin typeface="Comic Sans MS" panose="030F0702030302020204" pitchFamily="66" charset="0"/>
            </a:endParaRPr>
          </a:p>
        </p:txBody>
      </p:sp>
      <p:sp>
        <p:nvSpPr>
          <p:cNvPr id="7210" name="Text Box 42"/>
          <p:cNvSpPr txBox="1">
            <a:spLocks noChangeArrowheads="1"/>
          </p:cNvSpPr>
          <p:nvPr/>
        </p:nvSpPr>
        <p:spPr bwMode="auto">
          <a:xfrm>
            <a:off x="4229101" y="9029700"/>
            <a:ext cx="4586288" cy="10618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buFontTx/>
              <a:buChar char="•"/>
            </a:pPr>
            <a:r>
              <a:rPr kumimoji="1" lang="es-MX" altLang="en-US" sz="2700" b="1"/>
              <a:t>¿Está centrada la correa?</a:t>
            </a:r>
          </a:p>
          <a:p>
            <a:pPr eaLnBrk="1" hangingPunct="1"/>
            <a:endParaRPr kumimoji="1" lang="es-ES" altLang="en-US" sz="3600">
              <a:latin typeface="Arial Narrow" panose="020B0606020202030204" pitchFamily="34" charset="0"/>
            </a:endParaRPr>
          </a:p>
        </p:txBody>
      </p:sp>
      <p:graphicFrame>
        <p:nvGraphicFramePr>
          <p:cNvPr id="7212" name="Object 44"/>
          <p:cNvGraphicFramePr>
            <a:graphicFrameLocks noChangeAspect="1"/>
          </p:cNvGraphicFramePr>
          <p:nvPr/>
        </p:nvGraphicFramePr>
        <p:xfrm>
          <a:off x="4800600" y="571500"/>
          <a:ext cx="9029700" cy="6772275"/>
        </p:xfrm>
        <a:graphic>
          <a:graphicData uri="http://schemas.openxmlformats.org/presentationml/2006/ole">
            <mc:AlternateContent xmlns:mc="http://schemas.openxmlformats.org/markup-compatibility/2006">
              <mc:Choice xmlns:v="urn:schemas-microsoft-com:vml" Requires="v">
                <p:oleObj name="Fotografía de Photo Editor" r:id="rId2" imgW="5485714" imgH="4114286" progId="MSPhotoEd.3">
                  <p:embed/>
                </p:oleObj>
              </mc:Choice>
              <mc:Fallback>
                <p:oleObj name="Fotografía de Photo Editor" r:id="rId2" imgW="5485714" imgH="4114286" progId="MSPhotoEd.3">
                  <p:embed/>
                  <p:pic>
                    <p:nvPicPr>
                      <p:cNvPr id="7212" name="Object 4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571500"/>
                        <a:ext cx="9029700" cy="6772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203" name="Text Box 35"/>
          <p:cNvSpPr txBox="1">
            <a:spLocks noChangeArrowheads="1"/>
          </p:cNvSpPr>
          <p:nvPr/>
        </p:nvSpPr>
        <p:spPr bwMode="auto">
          <a:xfrm>
            <a:off x="5029201" y="876301"/>
            <a:ext cx="7614585"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buFontTx/>
              <a:buChar char="•"/>
            </a:pPr>
            <a:r>
              <a:rPr kumimoji="1" lang="es-MX" altLang="en-US" sz="3000" b="1">
                <a:solidFill>
                  <a:srgbClr val="FF0000"/>
                </a:solidFill>
              </a:rPr>
              <a:t>¿Hay obstáculos al giro de los rodillos?</a:t>
            </a:r>
          </a:p>
          <a:p>
            <a:pPr eaLnBrk="1" hangingPunct="1"/>
            <a:endParaRPr kumimoji="1" lang="es-ES" altLang="en-US" sz="3000">
              <a:solidFill>
                <a:srgbClr val="FF0000"/>
              </a:solidFill>
              <a:latin typeface="Arial Narrow" panose="020B0606020202030204" pitchFamily="34" charset="0"/>
            </a:endParaRPr>
          </a:p>
        </p:txBody>
      </p:sp>
      <p:sp>
        <p:nvSpPr>
          <p:cNvPr id="7205" name="Text Box 37"/>
          <p:cNvSpPr txBox="1">
            <a:spLocks noChangeArrowheads="1"/>
          </p:cNvSpPr>
          <p:nvPr/>
        </p:nvSpPr>
        <p:spPr bwMode="auto">
          <a:xfrm>
            <a:off x="5943600" y="6172200"/>
            <a:ext cx="7772400"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buFontTx/>
              <a:buChar char="•"/>
            </a:pPr>
            <a:r>
              <a:rPr kumimoji="1" lang="es-MX" altLang="en-US" sz="3000" b="1" dirty="0"/>
              <a:t>¿Hay material o elementos extraños en contacto con los componentes móviles?</a:t>
            </a:r>
          </a:p>
          <a:p>
            <a:pPr eaLnBrk="1" hangingPunct="1"/>
            <a:endParaRPr kumimoji="1" lang="es-ES" altLang="en-US" sz="3000" b="1" dirty="0">
              <a:latin typeface="Arial Narrow" panose="020B0606020202030204" pitchFamily="34" charset="0"/>
            </a:endParaRPr>
          </a:p>
        </p:txBody>
      </p:sp>
    </p:spTree>
    <p:extLst>
      <p:ext uri="{BB962C8B-B14F-4D97-AF65-F5344CB8AC3E}">
        <p14:creationId xmlns:p14="http://schemas.microsoft.com/office/powerpoint/2010/main" val="236757254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4" presetClass="entr" presetSubtype="0" fill="hold" grpId="0" nodeType="afterEffect">
                                  <p:stCondLst>
                                    <p:cond delay="0"/>
                                  </p:stCondLst>
                                  <p:childTnLst>
                                    <p:set>
                                      <p:cBhvr>
                                        <p:cTn id="6" dur="1" fill="hold">
                                          <p:stCondLst>
                                            <p:cond delay="499"/>
                                          </p:stCondLst>
                                        </p:cTn>
                                        <p:tgtEl>
                                          <p:spTgt spid="7203"/>
                                        </p:tgtEl>
                                        <p:attrNameLst>
                                          <p:attrName>style.visibility</p:attrName>
                                        </p:attrNameLst>
                                      </p:cBhvr>
                                      <p:to>
                                        <p:strVal val="visible"/>
                                      </p:to>
                                    </p:set>
                                    <p:anim to="" calcmode="lin" valueType="num">
                                      <p:cBhvr>
                                        <p:cTn id="7" dur="1" fill="hold"/>
                                        <p:tgtEl>
                                          <p:spTgt spid="7203"/>
                                        </p:tgtEl>
                                        <p:attrNameLst>
                                          <p:attrName/>
                                        </p:attrNameLst>
                                      </p:cBhvr>
                                    </p:anim>
                                  </p:childTnLst>
                                </p:cTn>
                              </p:par>
                            </p:childTnLst>
                          </p:cTn>
                        </p:par>
                        <p:par>
                          <p:cTn id="8" fill="hold" nodeType="afterGroup">
                            <p:stCondLst>
                              <p:cond delay="500"/>
                            </p:stCondLst>
                            <p:childTnLst>
                              <p:par>
                                <p:cTn id="9" presetID="2" presetClass="entr" presetSubtype="8" fill="hold" nodeType="afterEffect">
                                  <p:stCondLst>
                                    <p:cond delay="2000"/>
                                  </p:stCondLst>
                                  <p:childTnLst>
                                    <p:set>
                                      <p:cBhvr>
                                        <p:cTn id="10" dur="1" fill="hold">
                                          <p:stCondLst>
                                            <p:cond delay="0"/>
                                          </p:stCondLst>
                                        </p:cTn>
                                        <p:tgtEl>
                                          <p:spTgt spid="7212"/>
                                        </p:tgtEl>
                                        <p:attrNameLst>
                                          <p:attrName>style.visibility</p:attrName>
                                        </p:attrNameLst>
                                      </p:cBhvr>
                                      <p:to>
                                        <p:strVal val="visible"/>
                                      </p:to>
                                    </p:set>
                                    <p:anim calcmode="lin" valueType="num">
                                      <p:cBhvr additive="base">
                                        <p:cTn id="11" dur="500" fill="hold"/>
                                        <p:tgtEl>
                                          <p:spTgt spid="7212"/>
                                        </p:tgtEl>
                                        <p:attrNameLst>
                                          <p:attrName>ppt_x</p:attrName>
                                        </p:attrNameLst>
                                      </p:cBhvr>
                                      <p:tavLst>
                                        <p:tav tm="0">
                                          <p:val>
                                            <p:strVal val="0-#ppt_w/2"/>
                                          </p:val>
                                        </p:tav>
                                        <p:tav tm="100000">
                                          <p:val>
                                            <p:strVal val="#ppt_x"/>
                                          </p:val>
                                        </p:tav>
                                      </p:tavLst>
                                    </p:anim>
                                    <p:anim calcmode="lin" valueType="num">
                                      <p:cBhvr additive="base">
                                        <p:cTn id="12" dur="500" fill="hold"/>
                                        <p:tgtEl>
                                          <p:spTgt spid="7212"/>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3000"/>
                            </p:stCondLst>
                            <p:childTnLst>
                              <p:par>
                                <p:cTn id="14" presetID="24" presetClass="entr" presetSubtype="0" fill="hold" grpId="0" nodeType="afterEffect">
                                  <p:stCondLst>
                                    <p:cond delay="2000"/>
                                  </p:stCondLst>
                                  <p:childTnLst>
                                    <p:set>
                                      <p:cBhvr>
                                        <p:cTn id="15" dur="1" fill="hold">
                                          <p:stCondLst>
                                            <p:cond delay="499"/>
                                          </p:stCondLst>
                                        </p:cTn>
                                        <p:tgtEl>
                                          <p:spTgt spid="7205"/>
                                        </p:tgtEl>
                                        <p:attrNameLst>
                                          <p:attrName>style.visibility</p:attrName>
                                        </p:attrNameLst>
                                      </p:cBhvr>
                                      <p:to>
                                        <p:strVal val="visible"/>
                                      </p:to>
                                    </p:set>
                                    <p:anim to="" calcmode="lin" valueType="num">
                                      <p:cBhvr>
                                        <p:cTn id="16" dur="1" fill="hold"/>
                                        <p:tgtEl>
                                          <p:spTgt spid="7205"/>
                                        </p:tgtEl>
                                        <p:attrNameLst>
                                          <p:attrName/>
                                        </p:attrNameLst>
                                      </p:cBhvr>
                                    </p:anim>
                                  </p:childTnLst>
                                </p:cTn>
                              </p:par>
                            </p:childTnLst>
                          </p:cTn>
                        </p:par>
                        <p:par>
                          <p:cTn id="17" fill="hold" nodeType="afterGroup">
                            <p:stCondLst>
                              <p:cond delay="5500"/>
                            </p:stCondLst>
                            <p:childTnLst>
                              <p:par>
                                <p:cTn id="18" presetID="24" presetClass="entr" presetSubtype="0" fill="hold" grpId="0" nodeType="afterEffect">
                                  <p:stCondLst>
                                    <p:cond delay="2000"/>
                                  </p:stCondLst>
                                  <p:childTnLst>
                                    <p:set>
                                      <p:cBhvr>
                                        <p:cTn id="19" dur="1" fill="hold">
                                          <p:stCondLst>
                                            <p:cond delay="499"/>
                                          </p:stCondLst>
                                        </p:cTn>
                                        <p:tgtEl>
                                          <p:spTgt spid="7210"/>
                                        </p:tgtEl>
                                        <p:attrNameLst>
                                          <p:attrName>style.visibility</p:attrName>
                                        </p:attrNameLst>
                                      </p:cBhvr>
                                      <p:to>
                                        <p:strVal val="visible"/>
                                      </p:to>
                                    </p:set>
                                    <p:anim to="" calcmode="lin" valueType="num">
                                      <p:cBhvr>
                                        <p:cTn id="20" dur="1" fill="hold"/>
                                        <p:tgtEl>
                                          <p:spTgt spid="7210"/>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10" grpId="0" autoUpdateAnimBg="0"/>
      <p:bldP spid="7203" grpId="0" autoUpdateAnimBg="0"/>
      <p:bldP spid="7205" grpId="0" autoUpdateAnimBg="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556" name="Object 4"/>
          <p:cNvGraphicFramePr>
            <a:graphicFrameLocks noChangeAspect="1"/>
          </p:cNvGraphicFramePr>
          <p:nvPr>
            <p:extLst>
              <p:ext uri="{D42A27DB-BD31-4B8C-83A1-F6EECF244321}">
                <p14:modId xmlns:p14="http://schemas.microsoft.com/office/powerpoint/2010/main" val="2439807767"/>
              </p:ext>
            </p:extLst>
          </p:nvPr>
        </p:nvGraphicFramePr>
        <p:xfrm>
          <a:off x="4343400" y="1028700"/>
          <a:ext cx="5486400" cy="4979195"/>
        </p:xfrm>
        <a:graphic>
          <a:graphicData uri="http://schemas.openxmlformats.org/presentationml/2006/ole">
            <mc:AlternateContent xmlns:mc="http://schemas.openxmlformats.org/markup-compatibility/2006">
              <mc:Choice xmlns:v="urn:schemas-microsoft-com:vml" Requires="v">
                <p:oleObj name="Fotografía de Photo Editor" r:id="rId2" imgW="4123810" imgH="3742857" progId="MSPhotoEd.3">
                  <p:embed/>
                </p:oleObj>
              </mc:Choice>
              <mc:Fallback>
                <p:oleObj name="Fotografía de Photo Editor" r:id="rId2" imgW="4123810" imgH="3742857" progId="MSPhotoEd.3">
                  <p:embed/>
                  <p:pic>
                    <p:nvPicPr>
                      <p:cNvPr id="23556"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400" y="1028700"/>
                        <a:ext cx="5486400" cy="4979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3557" name="Object 5"/>
          <p:cNvGraphicFramePr>
            <a:graphicFrameLocks noChangeAspect="1"/>
          </p:cNvGraphicFramePr>
          <p:nvPr/>
        </p:nvGraphicFramePr>
        <p:xfrm>
          <a:off x="10172700" y="1028700"/>
          <a:ext cx="4774407" cy="8343900"/>
        </p:xfrm>
        <a:graphic>
          <a:graphicData uri="http://schemas.openxmlformats.org/presentationml/2006/ole">
            <mc:AlternateContent xmlns:mc="http://schemas.openxmlformats.org/markup-compatibility/2006">
              <mc:Choice xmlns:v="urn:schemas-microsoft-com:vml" Requires="v">
                <p:oleObj name="Fotografía de Photo Editor" r:id="rId4" imgW="4791744" imgH="8371429" progId="MSPhotoEd.3">
                  <p:embed/>
                </p:oleObj>
              </mc:Choice>
              <mc:Fallback>
                <p:oleObj name="Fotografía de Photo Editor" r:id="rId4" imgW="4791744" imgH="8371429" progId="MSPhotoEd.3">
                  <p:embed/>
                  <p:pic>
                    <p:nvPicPr>
                      <p:cNvPr id="23557"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72700" y="1028700"/>
                        <a:ext cx="4774407" cy="8343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3558" name="Text Box 6"/>
          <p:cNvSpPr txBox="1">
            <a:spLocks noChangeArrowheads="1"/>
          </p:cNvSpPr>
          <p:nvPr/>
        </p:nvSpPr>
        <p:spPr bwMode="auto">
          <a:xfrm>
            <a:off x="533400" y="7277100"/>
            <a:ext cx="10515600"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buFontTx/>
              <a:buChar char="•"/>
            </a:pPr>
            <a:r>
              <a:rPr kumimoji="1" lang="es-MX" altLang="en-US" sz="2700" b="1" dirty="0"/>
              <a:t>Los rodillos ¿presentan deformaciones, notable</a:t>
            </a:r>
            <a:r>
              <a:rPr kumimoji="1" lang="es-MX" altLang="en-US" sz="2700" dirty="0"/>
              <a:t> </a:t>
            </a:r>
            <a:r>
              <a:rPr kumimoji="1" lang="es-MX" altLang="en-US" sz="2700" b="1" dirty="0"/>
              <a:t>falla de rodamientos, roturas en manto o tapas, rotura de sellos?</a:t>
            </a:r>
          </a:p>
          <a:p>
            <a:pPr eaLnBrk="1" hangingPunct="1"/>
            <a:endParaRPr kumimoji="1" lang="es-ES" altLang="en-US" sz="3600" dirty="0">
              <a:solidFill>
                <a:srgbClr val="FFFF00"/>
              </a:solidFill>
              <a:latin typeface="Arial Narrow" panose="020B0606020202030204" pitchFamily="34" charset="0"/>
            </a:endParaRPr>
          </a:p>
        </p:txBody>
      </p:sp>
    </p:spTree>
    <p:extLst>
      <p:ext uri="{BB962C8B-B14F-4D97-AF65-F5344CB8AC3E}">
        <p14:creationId xmlns:p14="http://schemas.microsoft.com/office/powerpoint/2010/main" val="204871477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4" presetClass="entr" presetSubtype="0" fill="hold" grpId="0" nodeType="afterEffect">
                                  <p:stCondLst>
                                    <p:cond delay="0"/>
                                  </p:stCondLst>
                                  <p:childTnLst>
                                    <p:set>
                                      <p:cBhvr>
                                        <p:cTn id="6" dur="1" fill="hold">
                                          <p:stCondLst>
                                            <p:cond delay="499"/>
                                          </p:stCondLst>
                                        </p:cTn>
                                        <p:tgtEl>
                                          <p:spTgt spid="23558"/>
                                        </p:tgtEl>
                                        <p:attrNameLst>
                                          <p:attrName>style.visibility</p:attrName>
                                        </p:attrNameLst>
                                      </p:cBhvr>
                                      <p:to>
                                        <p:strVal val="visible"/>
                                      </p:to>
                                    </p:set>
                                    <p:anim to="" calcmode="lin" valueType="num">
                                      <p:cBhvr>
                                        <p:cTn id="7" dur="1" fill="hold"/>
                                        <p:tgtEl>
                                          <p:spTgt spid="23558"/>
                                        </p:tgtEl>
                                        <p:attrNameLst>
                                          <p:attrName/>
                                        </p:attrNameLst>
                                      </p:cBhvr>
                                    </p:anim>
                                  </p:childTnLst>
                                </p:cTn>
                              </p:par>
                            </p:childTnLst>
                          </p:cTn>
                        </p:par>
                        <p:par>
                          <p:cTn id="8" fill="hold" nodeType="afterGroup">
                            <p:stCondLst>
                              <p:cond delay="500"/>
                            </p:stCondLst>
                            <p:childTnLst>
                              <p:par>
                                <p:cTn id="9" presetID="9" presetClass="entr" presetSubtype="0" fill="hold" nodeType="afterEffect">
                                  <p:stCondLst>
                                    <p:cond delay="2000"/>
                                  </p:stCondLst>
                                  <p:childTnLst>
                                    <p:set>
                                      <p:cBhvr>
                                        <p:cTn id="10" dur="1" fill="hold">
                                          <p:stCondLst>
                                            <p:cond delay="0"/>
                                          </p:stCondLst>
                                        </p:cTn>
                                        <p:tgtEl>
                                          <p:spTgt spid="23556"/>
                                        </p:tgtEl>
                                        <p:attrNameLst>
                                          <p:attrName>style.visibility</p:attrName>
                                        </p:attrNameLst>
                                      </p:cBhvr>
                                      <p:to>
                                        <p:strVal val="visible"/>
                                      </p:to>
                                    </p:set>
                                    <p:animEffect transition="in" filter="dissolve">
                                      <p:cBhvr>
                                        <p:cTn id="11" dur="500"/>
                                        <p:tgtEl>
                                          <p:spTgt spid="23556"/>
                                        </p:tgtEl>
                                      </p:cBhvr>
                                    </p:animEffect>
                                  </p:childTnLst>
                                </p:cTn>
                              </p:par>
                            </p:childTnLst>
                          </p:cTn>
                        </p:par>
                        <p:par>
                          <p:cTn id="12" fill="hold" nodeType="afterGroup">
                            <p:stCondLst>
                              <p:cond delay="3000"/>
                            </p:stCondLst>
                            <p:childTnLst>
                              <p:par>
                                <p:cTn id="13" presetID="2" presetClass="entr" presetSubtype="8" fill="hold" nodeType="afterEffect">
                                  <p:stCondLst>
                                    <p:cond delay="2000"/>
                                  </p:stCondLst>
                                  <p:childTnLst>
                                    <p:set>
                                      <p:cBhvr>
                                        <p:cTn id="14" dur="1" fill="hold">
                                          <p:stCondLst>
                                            <p:cond delay="0"/>
                                          </p:stCondLst>
                                        </p:cTn>
                                        <p:tgtEl>
                                          <p:spTgt spid="23557"/>
                                        </p:tgtEl>
                                        <p:attrNameLst>
                                          <p:attrName>style.visibility</p:attrName>
                                        </p:attrNameLst>
                                      </p:cBhvr>
                                      <p:to>
                                        <p:strVal val="visible"/>
                                      </p:to>
                                    </p:set>
                                    <p:anim calcmode="lin" valueType="num">
                                      <p:cBhvr additive="base">
                                        <p:cTn id="15" dur="500" fill="hold"/>
                                        <p:tgtEl>
                                          <p:spTgt spid="23557"/>
                                        </p:tgtEl>
                                        <p:attrNameLst>
                                          <p:attrName>ppt_x</p:attrName>
                                        </p:attrNameLst>
                                      </p:cBhvr>
                                      <p:tavLst>
                                        <p:tav tm="0">
                                          <p:val>
                                            <p:strVal val="0-#ppt_w/2"/>
                                          </p:val>
                                        </p:tav>
                                        <p:tav tm="100000">
                                          <p:val>
                                            <p:strVal val="#ppt_x"/>
                                          </p:val>
                                        </p:tav>
                                      </p:tavLst>
                                    </p:anim>
                                    <p:anim calcmode="lin" valueType="num">
                                      <p:cBhvr additive="base">
                                        <p:cTn id="16" dur="500" fill="hold"/>
                                        <p:tgtEl>
                                          <p:spTgt spid="2355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8" grpId="0" autoUpdateAnimBg="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42" name="Object 4"/>
          <p:cNvGraphicFramePr>
            <a:graphicFrameLocks noGrp="1" noChangeAspect="1"/>
          </p:cNvGraphicFramePr>
          <p:nvPr>
            <p:ph type="body" idx="1"/>
          </p:nvPr>
        </p:nvGraphicFramePr>
        <p:xfrm>
          <a:off x="5029201" y="571500"/>
          <a:ext cx="5224463" cy="5715000"/>
        </p:xfrm>
        <a:graphic>
          <a:graphicData uri="http://schemas.openxmlformats.org/presentationml/2006/ole">
            <mc:AlternateContent xmlns:mc="http://schemas.openxmlformats.org/markup-compatibility/2006">
              <mc:Choice xmlns:v="urn:schemas-microsoft-com:vml" Requires="v">
                <p:oleObj name="Fotografía de Photo Editor" r:id="rId2" imgW="6523810" imgH="7133333" progId="MSPhotoEd.3">
                  <p:embed/>
                </p:oleObj>
              </mc:Choice>
              <mc:Fallback>
                <p:oleObj name="Fotografía de Photo Editor" r:id="rId2" imgW="6523810" imgH="7133333" progId="MSPhotoEd.3">
                  <p:embed/>
                  <p:pic>
                    <p:nvPicPr>
                      <p:cNvPr id="10242"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1" y="571500"/>
                        <a:ext cx="5224463" cy="571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1522" name="Text Box 18"/>
          <p:cNvSpPr txBox="1">
            <a:spLocks noChangeArrowheads="1"/>
          </p:cNvSpPr>
          <p:nvPr/>
        </p:nvSpPr>
        <p:spPr bwMode="auto">
          <a:xfrm>
            <a:off x="10401300" y="1485901"/>
            <a:ext cx="4572000" cy="27238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buFontTx/>
              <a:buChar char="•"/>
            </a:pPr>
            <a:r>
              <a:rPr kumimoji="1" lang="es-MX" altLang="en-US" sz="2700" b="1"/>
              <a:t>Las estaciones ¿presentan deformaciones, daños mayores por corrosión, están sueltas?</a:t>
            </a:r>
          </a:p>
          <a:p>
            <a:pPr eaLnBrk="1" hangingPunct="1"/>
            <a:endParaRPr kumimoji="1" lang="es-ES" altLang="en-US" sz="3600">
              <a:latin typeface="Arial Narrow" panose="020B0606020202030204" pitchFamily="34" charset="0"/>
            </a:endParaRPr>
          </a:p>
        </p:txBody>
      </p:sp>
      <p:graphicFrame>
        <p:nvGraphicFramePr>
          <p:cNvPr id="10244" name="Object 20"/>
          <p:cNvGraphicFramePr>
            <a:graphicFrameLocks noChangeAspect="1"/>
          </p:cNvGraphicFramePr>
          <p:nvPr/>
        </p:nvGraphicFramePr>
        <p:xfrm>
          <a:off x="10629901" y="5486401"/>
          <a:ext cx="4922045" cy="3559970"/>
        </p:xfrm>
        <a:graphic>
          <a:graphicData uri="http://schemas.openxmlformats.org/presentationml/2006/ole">
            <mc:AlternateContent xmlns:mc="http://schemas.openxmlformats.org/markup-compatibility/2006">
              <mc:Choice xmlns:v="urn:schemas-microsoft-com:vml" Requires="v">
                <p:oleObj name="Fotografía de Photo Editor" r:id="rId4" imgW="7020905" imgH="5076190" progId="MSPhotoEd.3">
                  <p:embed/>
                </p:oleObj>
              </mc:Choice>
              <mc:Fallback>
                <p:oleObj name="Fotografía de Photo Editor" r:id="rId4" imgW="7020905" imgH="5076190" progId="MSPhotoEd.3">
                  <p:embed/>
                  <p:pic>
                    <p:nvPicPr>
                      <p:cNvPr id="10244" name="Object 2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29901" y="5486401"/>
                        <a:ext cx="4922045" cy="3559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1523" name="Text Box 19"/>
          <p:cNvSpPr txBox="1">
            <a:spLocks noChangeArrowheads="1"/>
          </p:cNvSpPr>
          <p:nvPr/>
        </p:nvSpPr>
        <p:spPr bwMode="auto">
          <a:xfrm>
            <a:off x="3771900" y="7086600"/>
            <a:ext cx="6400800" cy="216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buFontTx/>
              <a:buChar char="•"/>
            </a:pPr>
            <a:r>
              <a:rPr kumimoji="1" lang="es-MX" altLang="en-US" sz="2700" b="1"/>
              <a:t>Los polines autocentrantes ¿tienen sus rodillos laterales en buenas condiciones y fijos al bastidor?</a:t>
            </a:r>
          </a:p>
          <a:p>
            <a:pPr eaLnBrk="1" hangingPunct="1">
              <a:buFontTx/>
              <a:buChar char="•"/>
            </a:pPr>
            <a:r>
              <a:rPr kumimoji="1" lang="es-MX" altLang="en-US" sz="2700" b="1"/>
              <a:t>¿El pivote gira libremente (sin amarras o material que lo bloquee)?</a:t>
            </a:r>
            <a:endParaRPr kumimoji="1" lang="es-ES" altLang="en-US" sz="2700" b="1"/>
          </a:p>
        </p:txBody>
      </p:sp>
    </p:spTree>
    <p:extLst>
      <p:ext uri="{BB962C8B-B14F-4D97-AF65-F5344CB8AC3E}">
        <p14:creationId xmlns:p14="http://schemas.microsoft.com/office/powerpoint/2010/main" val="393516195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21522"/>
                                        </p:tgtEl>
                                        <p:attrNameLst>
                                          <p:attrName>style.visibility</p:attrName>
                                        </p:attrNameLst>
                                      </p:cBhvr>
                                      <p:to>
                                        <p:strVal val="visible"/>
                                      </p:to>
                                    </p:set>
                                    <p:anim to="" calcmode="lin" valueType="num">
                                      <p:cBhvr>
                                        <p:cTn id="7" dur="1" fill="hold"/>
                                        <p:tgtEl>
                                          <p:spTgt spid="21522"/>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4" presetClass="entr" presetSubtype="0" fill="hold" grpId="0" nodeType="clickEffect">
                                  <p:stCondLst>
                                    <p:cond delay="0"/>
                                  </p:stCondLst>
                                  <p:childTnLst>
                                    <p:set>
                                      <p:cBhvr>
                                        <p:cTn id="11" dur="1" fill="hold">
                                          <p:stCondLst>
                                            <p:cond delay="499"/>
                                          </p:stCondLst>
                                        </p:cTn>
                                        <p:tgtEl>
                                          <p:spTgt spid="21523"/>
                                        </p:tgtEl>
                                        <p:attrNameLst>
                                          <p:attrName>style.visibility</p:attrName>
                                        </p:attrNameLst>
                                      </p:cBhvr>
                                      <p:to>
                                        <p:strVal val="visible"/>
                                      </p:to>
                                    </p:set>
                                    <p:anim to="" calcmode="lin" valueType="num">
                                      <p:cBhvr>
                                        <p:cTn id="12" dur="1" fill="hold"/>
                                        <p:tgtEl>
                                          <p:spTgt spid="21523"/>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22" grpId="0" autoUpdateAnimBg="0"/>
      <p:bldP spid="21523" grpId="0" autoUpdateAnimBg="0"/>
    </p:bldLst>
  </p:timing>
</p:sld>
</file>

<file path=ppt/slides/slide9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2" name="Text Box 4"/>
          <p:cNvSpPr>
            <a:spLocks noGrp="1" noChangeArrowheads="1"/>
          </p:cNvSpPr>
          <p:nvPr>
            <p:ph type="body" idx="1"/>
          </p:nvPr>
        </p:nvSpPr>
        <p:spPr>
          <a:xfrm>
            <a:off x="3886200" y="1028700"/>
            <a:ext cx="11315700" cy="1371600"/>
          </a:xfrm>
          <a:noFill/>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Lst>
        </p:spPr>
        <p:txBody>
          <a:bodyPr/>
          <a:lstStyle/>
          <a:p>
            <a:pPr eaLnBrk="1" hangingPunct="1">
              <a:spcBef>
                <a:spcPct val="0"/>
              </a:spcBef>
              <a:buClrTx/>
              <a:buSzTx/>
              <a:buFontTx/>
              <a:buChar char="•"/>
            </a:pPr>
            <a:r>
              <a:rPr kumimoji="1" lang="es-MX" altLang="en-US" sz="2700" b="1"/>
              <a:t>¿Hace buen contacto la cinta en todo el recorrido con los tres rodillos de cada estación?</a:t>
            </a:r>
          </a:p>
          <a:p>
            <a:pPr eaLnBrk="1" hangingPunct="1">
              <a:spcBef>
                <a:spcPct val="0"/>
              </a:spcBef>
              <a:buClrTx/>
              <a:buSzTx/>
              <a:buFontTx/>
              <a:buNone/>
            </a:pPr>
            <a:endParaRPr kumimoji="1" lang="es-ES" altLang="en-US" sz="3600">
              <a:latin typeface="Arial Narrow" panose="020B0606020202030204" pitchFamily="34" charset="0"/>
            </a:endParaRPr>
          </a:p>
        </p:txBody>
      </p:sp>
      <p:sp>
        <p:nvSpPr>
          <p:cNvPr id="22533" name="Rectangle 5"/>
          <p:cNvSpPr>
            <a:spLocks noChangeArrowheads="1"/>
          </p:cNvSpPr>
          <p:nvPr/>
        </p:nvSpPr>
        <p:spPr bwMode="auto">
          <a:xfrm>
            <a:off x="6643688" y="3181351"/>
            <a:ext cx="1259682" cy="795338"/>
          </a:xfrm>
          <a:prstGeom prst="rect">
            <a:avLst/>
          </a:prstGeom>
          <a:gradFill rotWithShape="0">
            <a:gsLst>
              <a:gs pos="0">
                <a:srgbClr val="FF6600"/>
              </a:gs>
              <a:gs pos="100000">
                <a:srgbClr val="762F00"/>
              </a:gs>
            </a:gsLst>
            <a:lin ang="5400000" scaled="1"/>
          </a:gradFill>
          <a:ln w="9525">
            <a:solidFill>
              <a:srgbClr val="000000"/>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2534" name="Rectangle 6"/>
          <p:cNvSpPr>
            <a:spLocks noChangeArrowheads="1"/>
          </p:cNvSpPr>
          <p:nvPr/>
        </p:nvSpPr>
        <p:spPr bwMode="auto">
          <a:xfrm rot="1483046">
            <a:off x="5064920" y="2833688"/>
            <a:ext cx="1259681" cy="797720"/>
          </a:xfrm>
          <a:prstGeom prst="rect">
            <a:avLst/>
          </a:prstGeom>
          <a:gradFill rotWithShape="0">
            <a:gsLst>
              <a:gs pos="0">
                <a:srgbClr val="FF6600"/>
              </a:gs>
              <a:gs pos="100000">
                <a:srgbClr val="762F00"/>
              </a:gs>
            </a:gsLst>
            <a:lin ang="5400000" scaled="1"/>
          </a:gradFill>
          <a:ln w="9525">
            <a:solidFill>
              <a:srgbClr val="000000"/>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2535" name="Rectangle 7"/>
          <p:cNvSpPr>
            <a:spLocks noChangeArrowheads="1"/>
          </p:cNvSpPr>
          <p:nvPr/>
        </p:nvSpPr>
        <p:spPr bwMode="auto">
          <a:xfrm rot="20116954" flipH="1">
            <a:off x="8222458" y="2786063"/>
            <a:ext cx="1259681" cy="797720"/>
          </a:xfrm>
          <a:prstGeom prst="rect">
            <a:avLst/>
          </a:prstGeom>
          <a:gradFill rotWithShape="0">
            <a:gsLst>
              <a:gs pos="0">
                <a:srgbClr val="FF6600"/>
              </a:gs>
              <a:gs pos="100000">
                <a:srgbClr val="762F00"/>
              </a:gs>
            </a:gsLst>
            <a:lin ang="5400000" scaled="1"/>
          </a:gradFill>
          <a:ln w="9525">
            <a:solidFill>
              <a:srgbClr val="000000"/>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nvGrpSpPr>
          <p:cNvPr id="22536" name="Group 8"/>
          <p:cNvGrpSpPr>
            <a:grpSpLocks/>
          </p:cNvGrpSpPr>
          <p:nvPr/>
        </p:nvGrpSpPr>
        <p:grpSpPr bwMode="auto">
          <a:xfrm>
            <a:off x="4457700" y="2743200"/>
            <a:ext cx="5641182" cy="2152650"/>
            <a:chOff x="751" y="1544"/>
            <a:chExt cx="2369" cy="904"/>
          </a:xfrm>
        </p:grpSpPr>
        <p:sp>
          <p:nvSpPr>
            <p:cNvPr id="11290" name="Rectangle 9"/>
            <p:cNvSpPr>
              <a:spLocks noChangeArrowheads="1"/>
            </p:cNvSpPr>
            <p:nvPr/>
          </p:nvSpPr>
          <p:spPr bwMode="auto">
            <a:xfrm>
              <a:off x="751" y="2234"/>
              <a:ext cx="2368" cy="182"/>
            </a:xfrm>
            <a:prstGeom prst="rect">
              <a:avLst/>
            </a:prstGeom>
            <a:solidFill>
              <a:srgbClr val="FF6600"/>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nvGrpSpPr>
            <p:cNvPr id="11291" name="Group 10"/>
            <p:cNvGrpSpPr>
              <a:grpSpLocks/>
            </p:cNvGrpSpPr>
            <p:nvPr/>
          </p:nvGrpSpPr>
          <p:grpSpPr bwMode="auto">
            <a:xfrm>
              <a:off x="758" y="1544"/>
              <a:ext cx="2362" cy="904"/>
              <a:chOff x="758" y="1544"/>
              <a:chExt cx="2362" cy="904"/>
            </a:xfrm>
          </p:grpSpPr>
          <p:sp>
            <p:nvSpPr>
              <p:cNvPr id="11292" name="Freeform 11"/>
              <p:cNvSpPr>
                <a:spLocks/>
              </p:cNvSpPr>
              <p:nvPr/>
            </p:nvSpPr>
            <p:spPr bwMode="auto">
              <a:xfrm flipH="1">
                <a:off x="768" y="1544"/>
                <a:ext cx="277" cy="841"/>
              </a:xfrm>
              <a:custGeom>
                <a:avLst/>
                <a:gdLst>
                  <a:gd name="T0" fmla="*/ 251 w 315"/>
                  <a:gd name="T1" fmla="*/ 478 h 834"/>
                  <a:gd name="T2" fmla="*/ 240 w 315"/>
                  <a:gd name="T3" fmla="*/ 354 h 834"/>
                  <a:gd name="T4" fmla="*/ 227 w 315"/>
                  <a:gd name="T5" fmla="*/ 275 h 834"/>
                  <a:gd name="T6" fmla="*/ 214 w 315"/>
                  <a:gd name="T7" fmla="*/ 218 h 834"/>
                  <a:gd name="T8" fmla="*/ 190 w 315"/>
                  <a:gd name="T9" fmla="*/ 169 h 834"/>
                  <a:gd name="T10" fmla="*/ 98 w 315"/>
                  <a:gd name="T11" fmla="*/ 64 h 834"/>
                  <a:gd name="T12" fmla="*/ 61 w 315"/>
                  <a:gd name="T13" fmla="*/ 21 h 834"/>
                  <a:gd name="T14" fmla="*/ 40 w 315"/>
                  <a:gd name="T15" fmla="*/ 0 h 834"/>
                  <a:gd name="T16" fmla="*/ 24 w 315"/>
                  <a:gd name="T17" fmla="*/ 0 h 834"/>
                  <a:gd name="T18" fmla="*/ 0 w 315"/>
                  <a:gd name="T19" fmla="*/ 9 h 834"/>
                  <a:gd name="T20" fmla="*/ 34 w 315"/>
                  <a:gd name="T21" fmla="*/ 103 h 834"/>
                  <a:gd name="T22" fmla="*/ 34 w 315"/>
                  <a:gd name="T23" fmla="*/ 103 h 834"/>
                  <a:gd name="T24" fmla="*/ 53 w 315"/>
                  <a:gd name="T25" fmla="*/ 103 h 834"/>
                  <a:gd name="T26" fmla="*/ 67 w 315"/>
                  <a:gd name="T27" fmla="*/ 109 h 834"/>
                  <a:gd name="T28" fmla="*/ 119 w 315"/>
                  <a:gd name="T29" fmla="*/ 197 h 834"/>
                  <a:gd name="T30" fmla="*/ 135 w 315"/>
                  <a:gd name="T31" fmla="*/ 200 h 834"/>
                  <a:gd name="T32" fmla="*/ 145 w 315"/>
                  <a:gd name="T33" fmla="*/ 215 h 834"/>
                  <a:gd name="T34" fmla="*/ 135 w 315"/>
                  <a:gd name="T35" fmla="*/ 239 h 834"/>
                  <a:gd name="T36" fmla="*/ 135 w 315"/>
                  <a:gd name="T37" fmla="*/ 841 h 834"/>
                  <a:gd name="T38" fmla="*/ 166 w 315"/>
                  <a:gd name="T39" fmla="*/ 841 h 834"/>
                  <a:gd name="T40" fmla="*/ 200 w 315"/>
                  <a:gd name="T41" fmla="*/ 841 h 834"/>
                  <a:gd name="T42" fmla="*/ 230 w 315"/>
                  <a:gd name="T43" fmla="*/ 841 h 834"/>
                  <a:gd name="T44" fmla="*/ 256 w 315"/>
                  <a:gd name="T45" fmla="*/ 841 h 834"/>
                  <a:gd name="T46" fmla="*/ 277 w 315"/>
                  <a:gd name="T47" fmla="*/ 838 h 834"/>
                  <a:gd name="T48" fmla="*/ 251 w 315"/>
                  <a:gd name="T49" fmla="*/ 478 h 8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15" h="834">
                    <a:moveTo>
                      <a:pt x="285" y="474"/>
                    </a:moveTo>
                    <a:lnTo>
                      <a:pt x="273" y="351"/>
                    </a:lnTo>
                    <a:lnTo>
                      <a:pt x="258" y="273"/>
                    </a:lnTo>
                    <a:lnTo>
                      <a:pt x="243" y="216"/>
                    </a:lnTo>
                    <a:lnTo>
                      <a:pt x="216" y="168"/>
                    </a:lnTo>
                    <a:lnTo>
                      <a:pt x="111" y="63"/>
                    </a:lnTo>
                    <a:lnTo>
                      <a:pt x="69" y="21"/>
                    </a:lnTo>
                    <a:lnTo>
                      <a:pt x="45" y="0"/>
                    </a:lnTo>
                    <a:lnTo>
                      <a:pt x="27" y="0"/>
                    </a:lnTo>
                    <a:lnTo>
                      <a:pt x="0" y="9"/>
                    </a:lnTo>
                    <a:lnTo>
                      <a:pt x="39" y="102"/>
                    </a:lnTo>
                    <a:lnTo>
                      <a:pt x="60" y="102"/>
                    </a:lnTo>
                    <a:lnTo>
                      <a:pt x="76" y="108"/>
                    </a:lnTo>
                    <a:lnTo>
                      <a:pt x="135" y="195"/>
                    </a:lnTo>
                    <a:lnTo>
                      <a:pt x="153" y="198"/>
                    </a:lnTo>
                    <a:lnTo>
                      <a:pt x="165" y="213"/>
                    </a:lnTo>
                    <a:lnTo>
                      <a:pt x="153" y="237"/>
                    </a:lnTo>
                    <a:lnTo>
                      <a:pt x="153" y="834"/>
                    </a:lnTo>
                    <a:lnTo>
                      <a:pt x="189" y="834"/>
                    </a:lnTo>
                    <a:lnTo>
                      <a:pt x="228" y="834"/>
                    </a:lnTo>
                    <a:lnTo>
                      <a:pt x="261" y="834"/>
                    </a:lnTo>
                    <a:lnTo>
                      <a:pt x="291" y="834"/>
                    </a:lnTo>
                    <a:lnTo>
                      <a:pt x="315" y="831"/>
                    </a:lnTo>
                    <a:lnTo>
                      <a:pt x="285" y="474"/>
                    </a:lnTo>
                    <a:close/>
                  </a:path>
                </a:pathLst>
              </a:custGeom>
              <a:solidFill>
                <a:srgbClr val="FF6600"/>
              </a:solidFill>
              <a:ln w="9525" cap="flat"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2700"/>
              </a:p>
            </p:txBody>
          </p:sp>
          <p:sp>
            <p:nvSpPr>
              <p:cNvPr id="11293" name="Freeform 12"/>
              <p:cNvSpPr>
                <a:spLocks/>
              </p:cNvSpPr>
              <p:nvPr/>
            </p:nvSpPr>
            <p:spPr bwMode="auto">
              <a:xfrm>
                <a:off x="758" y="2424"/>
                <a:ext cx="177" cy="24"/>
              </a:xfrm>
              <a:custGeom>
                <a:avLst/>
                <a:gdLst>
                  <a:gd name="T0" fmla="*/ 0 w 201"/>
                  <a:gd name="T1" fmla="*/ 0 h 24"/>
                  <a:gd name="T2" fmla="*/ 0 w 201"/>
                  <a:gd name="T3" fmla="*/ 24 h 24"/>
                  <a:gd name="T4" fmla="*/ 177 w 201"/>
                  <a:gd name="T5" fmla="*/ 24 h 24"/>
                  <a:gd name="T6" fmla="*/ 177 w 201"/>
                  <a:gd name="T7" fmla="*/ 0 h 24"/>
                  <a:gd name="T8" fmla="*/ 0 w 201"/>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1" h="24">
                    <a:moveTo>
                      <a:pt x="0" y="0"/>
                    </a:moveTo>
                    <a:lnTo>
                      <a:pt x="0" y="24"/>
                    </a:lnTo>
                    <a:lnTo>
                      <a:pt x="201" y="24"/>
                    </a:lnTo>
                    <a:lnTo>
                      <a:pt x="201" y="0"/>
                    </a:lnTo>
                    <a:lnTo>
                      <a:pt x="0" y="0"/>
                    </a:lnTo>
                    <a:close/>
                  </a:path>
                </a:pathLst>
              </a:custGeom>
              <a:solidFill>
                <a:srgbClr val="FF6600"/>
              </a:solidFill>
              <a:ln w="9525" cap="flat"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2700"/>
              </a:p>
            </p:txBody>
          </p:sp>
          <p:sp>
            <p:nvSpPr>
              <p:cNvPr id="11294" name="Freeform 13"/>
              <p:cNvSpPr>
                <a:spLocks/>
              </p:cNvSpPr>
              <p:nvPr/>
            </p:nvSpPr>
            <p:spPr bwMode="auto">
              <a:xfrm>
                <a:off x="2827" y="1544"/>
                <a:ext cx="277" cy="841"/>
              </a:xfrm>
              <a:custGeom>
                <a:avLst/>
                <a:gdLst>
                  <a:gd name="T0" fmla="*/ 251 w 315"/>
                  <a:gd name="T1" fmla="*/ 478 h 834"/>
                  <a:gd name="T2" fmla="*/ 240 w 315"/>
                  <a:gd name="T3" fmla="*/ 354 h 834"/>
                  <a:gd name="T4" fmla="*/ 227 w 315"/>
                  <a:gd name="T5" fmla="*/ 275 h 834"/>
                  <a:gd name="T6" fmla="*/ 214 w 315"/>
                  <a:gd name="T7" fmla="*/ 218 h 834"/>
                  <a:gd name="T8" fmla="*/ 190 w 315"/>
                  <a:gd name="T9" fmla="*/ 169 h 834"/>
                  <a:gd name="T10" fmla="*/ 98 w 315"/>
                  <a:gd name="T11" fmla="*/ 64 h 834"/>
                  <a:gd name="T12" fmla="*/ 61 w 315"/>
                  <a:gd name="T13" fmla="*/ 21 h 834"/>
                  <a:gd name="T14" fmla="*/ 40 w 315"/>
                  <a:gd name="T15" fmla="*/ 0 h 834"/>
                  <a:gd name="T16" fmla="*/ 24 w 315"/>
                  <a:gd name="T17" fmla="*/ 0 h 834"/>
                  <a:gd name="T18" fmla="*/ 0 w 315"/>
                  <a:gd name="T19" fmla="*/ 9 h 834"/>
                  <a:gd name="T20" fmla="*/ 34 w 315"/>
                  <a:gd name="T21" fmla="*/ 103 h 834"/>
                  <a:gd name="T22" fmla="*/ 34 w 315"/>
                  <a:gd name="T23" fmla="*/ 103 h 834"/>
                  <a:gd name="T24" fmla="*/ 53 w 315"/>
                  <a:gd name="T25" fmla="*/ 103 h 834"/>
                  <a:gd name="T26" fmla="*/ 67 w 315"/>
                  <a:gd name="T27" fmla="*/ 109 h 834"/>
                  <a:gd name="T28" fmla="*/ 119 w 315"/>
                  <a:gd name="T29" fmla="*/ 197 h 834"/>
                  <a:gd name="T30" fmla="*/ 135 w 315"/>
                  <a:gd name="T31" fmla="*/ 200 h 834"/>
                  <a:gd name="T32" fmla="*/ 145 w 315"/>
                  <a:gd name="T33" fmla="*/ 215 h 834"/>
                  <a:gd name="T34" fmla="*/ 135 w 315"/>
                  <a:gd name="T35" fmla="*/ 239 h 834"/>
                  <a:gd name="T36" fmla="*/ 135 w 315"/>
                  <a:gd name="T37" fmla="*/ 841 h 834"/>
                  <a:gd name="T38" fmla="*/ 166 w 315"/>
                  <a:gd name="T39" fmla="*/ 841 h 834"/>
                  <a:gd name="T40" fmla="*/ 200 w 315"/>
                  <a:gd name="T41" fmla="*/ 841 h 834"/>
                  <a:gd name="T42" fmla="*/ 230 w 315"/>
                  <a:gd name="T43" fmla="*/ 841 h 834"/>
                  <a:gd name="T44" fmla="*/ 256 w 315"/>
                  <a:gd name="T45" fmla="*/ 841 h 834"/>
                  <a:gd name="T46" fmla="*/ 277 w 315"/>
                  <a:gd name="T47" fmla="*/ 838 h 834"/>
                  <a:gd name="T48" fmla="*/ 251 w 315"/>
                  <a:gd name="T49" fmla="*/ 478 h 8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15" h="834">
                    <a:moveTo>
                      <a:pt x="285" y="474"/>
                    </a:moveTo>
                    <a:lnTo>
                      <a:pt x="273" y="351"/>
                    </a:lnTo>
                    <a:lnTo>
                      <a:pt x="258" y="273"/>
                    </a:lnTo>
                    <a:lnTo>
                      <a:pt x="243" y="216"/>
                    </a:lnTo>
                    <a:lnTo>
                      <a:pt x="216" y="168"/>
                    </a:lnTo>
                    <a:lnTo>
                      <a:pt x="111" y="63"/>
                    </a:lnTo>
                    <a:lnTo>
                      <a:pt x="69" y="21"/>
                    </a:lnTo>
                    <a:lnTo>
                      <a:pt x="45" y="0"/>
                    </a:lnTo>
                    <a:lnTo>
                      <a:pt x="27" y="0"/>
                    </a:lnTo>
                    <a:lnTo>
                      <a:pt x="0" y="9"/>
                    </a:lnTo>
                    <a:lnTo>
                      <a:pt x="39" y="102"/>
                    </a:lnTo>
                    <a:lnTo>
                      <a:pt x="60" y="102"/>
                    </a:lnTo>
                    <a:lnTo>
                      <a:pt x="76" y="108"/>
                    </a:lnTo>
                    <a:lnTo>
                      <a:pt x="135" y="195"/>
                    </a:lnTo>
                    <a:lnTo>
                      <a:pt x="153" y="198"/>
                    </a:lnTo>
                    <a:lnTo>
                      <a:pt x="165" y="213"/>
                    </a:lnTo>
                    <a:lnTo>
                      <a:pt x="153" y="237"/>
                    </a:lnTo>
                    <a:lnTo>
                      <a:pt x="153" y="834"/>
                    </a:lnTo>
                    <a:lnTo>
                      <a:pt x="189" y="834"/>
                    </a:lnTo>
                    <a:lnTo>
                      <a:pt x="228" y="834"/>
                    </a:lnTo>
                    <a:lnTo>
                      <a:pt x="261" y="834"/>
                    </a:lnTo>
                    <a:lnTo>
                      <a:pt x="291" y="834"/>
                    </a:lnTo>
                    <a:lnTo>
                      <a:pt x="315" y="831"/>
                    </a:lnTo>
                    <a:lnTo>
                      <a:pt x="285" y="474"/>
                    </a:lnTo>
                    <a:close/>
                  </a:path>
                </a:pathLst>
              </a:custGeom>
              <a:solidFill>
                <a:srgbClr val="FF6600"/>
              </a:solidFill>
              <a:ln w="9525" cap="flat"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2700"/>
              </a:p>
            </p:txBody>
          </p:sp>
          <p:sp>
            <p:nvSpPr>
              <p:cNvPr id="11295" name="Freeform 14"/>
              <p:cNvSpPr>
                <a:spLocks/>
              </p:cNvSpPr>
              <p:nvPr/>
            </p:nvSpPr>
            <p:spPr bwMode="auto">
              <a:xfrm>
                <a:off x="1482" y="1849"/>
                <a:ext cx="177" cy="463"/>
              </a:xfrm>
              <a:custGeom>
                <a:avLst/>
                <a:gdLst>
                  <a:gd name="T0" fmla="*/ 0 w 201"/>
                  <a:gd name="T1" fmla="*/ 460 h 459"/>
                  <a:gd name="T2" fmla="*/ 0 w 201"/>
                  <a:gd name="T3" fmla="*/ 157 h 459"/>
                  <a:gd name="T4" fmla="*/ 68 w 201"/>
                  <a:gd name="T5" fmla="*/ 0 h 459"/>
                  <a:gd name="T6" fmla="*/ 177 w 201"/>
                  <a:gd name="T7" fmla="*/ 3 h 459"/>
                  <a:gd name="T8" fmla="*/ 177 w 201"/>
                  <a:gd name="T9" fmla="*/ 463 h 459"/>
                  <a:gd name="T10" fmla="*/ 159 w 201"/>
                  <a:gd name="T11" fmla="*/ 460 h 459"/>
                  <a:gd name="T12" fmla="*/ 159 w 201"/>
                  <a:gd name="T13" fmla="*/ 118 h 459"/>
                  <a:gd name="T14" fmla="*/ 48 w 201"/>
                  <a:gd name="T15" fmla="*/ 118 h 459"/>
                  <a:gd name="T16" fmla="*/ 24 w 201"/>
                  <a:gd name="T17" fmla="*/ 160 h 459"/>
                  <a:gd name="T18" fmla="*/ 18 w 201"/>
                  <a:gd name="T19" fmla="*/ 179 h 459"/>
                  <a:gd name="T20" fmla="*/ 18 w 201"/>
                  <a:gd name="T21" fmla="*/ 463 h 459"/>
                  <a:gd name="T22" fmla="*/ 0 w 201"/>
                  <a:gd name="T23" fmla="*/ 460 h 45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01" h="459">
                    <a:moveTo>
                      <a:pt x="0" y="456"/>
                    </a:moveTo>
                    <a:lnTo>
                      <a:pt x="0" y="156"/>
                    </a:lnTo>
                    <a:lnTo>
                      <a:pt x="77" y="0"/>
                    </a:lnTo>
                    <a:lnTo>
                      <a:pt x="201" y="3"/>
                    </a:lnTo>
                    <a:lnTo>
                      <a:pt x="201" y="459"/>
                    </a:lnTo>
                    <a:lnTo>
                      <a:pt x="180" y="456"/>
                    </a:lnTo>
                    <a:lnTo>
                      <a:pt x="180" y="117"/>
                    </a:lnTo>
                    <a:lnTo>
                      <a:pt x="54" y="117"/>
                    </a:lnTo>
                    <a:lnTo>
                      <a:pt x="27" y="159"/>
                    </a:lnTo>
                    <a:lnTo>
                      <a:pt x="21" y="177"/>
                    </a:lnTo>
                    <a:lnTo>
                      <a:pt x="21" y="459"/>
                    </a:lnTo>
                    <a:lnTo>
                      <a:pt x="0" y="456"/>
                    </a:lnTo>
                    <a:close/>
                  </a:path>
                </a:pathLst>
              </a:custGeom>
              <a:solidFill>
                <a:srgbClr val="FF6600"/>
              </a:solidFill>
              <a:ln w="9525" cap="flat"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2700"/>
              </a:p>
            </p:txBody>
          </p:sp>
          <p:sp>
            <p:nvSpPr>
              <p:cNvPr id="11296" name="Freeform 15"/>
              <p:cNvSpPr>
                <a:spLocks/>
              </p:cNvSpPr>
              <p:nvPr/>
            </p:nvSpPr>
            <p:spPr bwMode="auto">
              <a:xfrm flipH="1">
                <a:off x="2223" y="1846"/>
                <a:ext cx="177" cy="463"/>
              </a:xfrm>
              <a:custGeom>
                <a:avLst/>
                <a:gdLst>
                  <a:gd name="T0" fmla="*/ 0 w 201"/>
                  <a:gd name="T1" fmla="*/ 460 h 459"/>
                  <a:gd name="T2" fmla="*/ 0 w 201"/>
                  <a:gd name="T3" fmla="*/ 157 h 459"/>
                  <a:gd name="T4" fmla="*/ 68 w 201"/>
                  <a:gd name="T5" fmla="*/ 0 h 459"/>
                  <a:gd name="T6" fmla="*/ 177 w 201"/>
                  <a:gd name="T7" fmla="*/ 3 h 459"/>
                  <a:gd name="T8" fmla="*/ 177 w 201"/>
                  <a:gd name="T9" fmla="*/ 463 h 459"/>
                  <a:gd name="T10" fmla="*/ 159 w 201"/>
                  <a:gd name="T11" fmla="*/ 460 h 459"/>
                  <a:gd name="T12" fmla="*/ 159 w 201"/>
                  <a:gd name="T13" fmla="*/ 118 h 459"/>
                  <a:gd name="T14" fmla="*/ 48 w 201"/>
                  <a:gd name="T15" fmla="*/ 118 h 459"/>
                  <a:gd name="T16" fmla="*/ 24 w 201"/>
                  <a:gd name="T17" fmla="*/ 160 h 459"/>
                  <a:gd name="T18" fmla="*/ 18 w 201"/>
                  <a:gd name="T19" fmla="*/ 179 h 459"/>
                  <a:gd name="T20" fmla="*/ 18 w 201"/>
                  <a:gd name="T21" fmla="*/ 463 h 459"/>
                  <a:gd name="T22" fmla="*/ 0 w 201"/>
                  <a:gd name="T23" fmla="*/ 460 h 45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01" h="459">
                    <a:moveTo>
                      <a:pt x="0" y="456"/>
                    </a:moveTo>
                    <a:lnTo>
                      <a:pt x="0" y="156"/>
                    </a:lnTo>
                    <a:lnTo>
                      <a:pt x="77" y="0"/>
                    </a:lnTo>
                    <a:lnTo>
                      <a:pt x="201" y="3"/>
                    </a:lnTo>
                    <a:lnTo>
                      <a:pt x="201" y="459"/>
                    </a:lnTo>
                    <a:lnTo>
                      <a:pt x="180" y="456"/>
                    </a:lnTo>
                    <a:lnTo>
                      <a:pt x="180" y="117"/>
                    </a:lnTo>
                    <a:lnTo>
                      <a:pt x="54" y="117"/>
                    </a:lnTo>
                    <a:lnTo>
                      <a:pt x="27" y="159"/>
                    </a:lnTo>
                    <a:lnTo>
                      <a:pt x="21" y="177"/>
                    </a:lnTo>
                    <a:lnTo>
                      <a:pt x="21" y="459"/>
                    </a:lnTo>
                    <a:lnTo>
                      <a:pt x="0" y="456"/>
                    </a:lnTo>
                    <a:close/>
                  </a:path>
                </a:pathLst>
              </a:custGeom>
              <a:solidFill>
                <a:srgbClr val="FF6600"/>
              </a:solidFill>
              <a:ln w="9525" cap="flat"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2700"/>
              </a:p>
            </p:txBody>
          </p:sp>
          <p:sp>
            <p:nvSpPr>
              <p:cNvPr id="11297" name="Freeform 16"/>
              <p:cNvSpPr>
                <a:spLocks/>
              </p:cNvSpPr>
              <p:nvPr/>
            </p:nvSpPr>
            <p:spPr bwMode="auto">
              <a:xfrm>
                <a:off x="2943" y="2424"/>
                <a:ext cx="177" cy="24"/>
              </a:xfrm>
              <a:custGeom>
                <a:avLst/>
                <a:gdLst>
                  <a:gd name="T0" fmla="*/ 0 w 201"/>
                  <a:gd name="T1" fmla="*/ 0 h 24"/>
                  <a:gd name="T2" fmla="*/ 0 w 201"/>
                  <a:gd name="T3" fmla="*/ 24 h 24"/>
                  <a:gd name="T4" fmla="*/ 177 w 201"/>
                  <a:gd name="T5" fmla="*/ 24 h 24"/>
                  <a:gd name="T6" fmla="*/ 177 w 201"/>
                  <a:gd name="T7" fmla="*/ 0 h 24"/>
                  <a:gd name="T8" fmla="*/ 0 w 201"/>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1" h="24">
                    <a:moveTo>
                      <a:pt x="0" y="0"/>
                    </a:moveTo>
                    <a:lnTo>
                      <a:pt x="0" y="24"/>
                    </a:lnTo>
                    <a:lnTo>
                      <a:pt x="201" y="24"/>
                    </a:lnTo>
                    <a:lnTo>
                      <a:pt x="201" y="0"/>
                    </a:lnTo>
                    <a:lnTo>
                      <a:pt x="0" y="0"/>
                    </a:lnTo>
                    <a:close/>
                  </a:path>
                </a:pathLst>
              </a:custGeom>
              <a:solidFill>
                <a:srgbClr val="FF6600"/>
              </a:solidFill>
              <a:ln w="9525" cap="flat"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2700"/>
              </a:p>
            </p:txBody>
          </p:sp>
        </p:grpSp>
      </p:grpSp>
      <p:sp>
        <p:nvSpPr>
          <p:cNvPr id="22546" name="Freeform 18"/>
          <p:cNvSpPr>
            <a:spLocks/>
          </p:cNvSpPr>
          <p:nvPr/>
        </p:nvSpPr>
        <p:spPr bwMode="auto">
          <a:xfrm>
            <a:off x="5486400" y="2609850"/>
            <a:ext cx="3543300" cy="497682"/>
          </a:xfrm>
          <a:custGeom>
            <a:avLst/>
            <a:gdLst>
              <a:gd name="T0" fmla="*/ 0 w 1488"/>
              <a:gd name="T1" fmla="*/ 12700 h 209"/>
              <a:gd name="T2" fmla="*/ 557213 w 1488"/>
              <a:gd name="T3" fmla="*/ 260350 h 209"/>
              <a:gd name="T4" fmla="*/ 633413 w 1488"/>
              <a:gd name="T5" fmla="*/ 288925 h 209"/>
              <a:gd name="T6" fmla="*/ 714375 w 1488"/>
              <a:gd name="T7" fmla="*/ 307975 h 209"/>
              <a:gd name="T8" fmla="*/ 800100 w 1488"/>
              <a:gd name="T9" fmla="*/ 322263 h 209"/>
              <a:gd name="T10" fmla="*/ 900113 w 1488"/>
              <a:gd name="T11" fmla="*/ 331788 h 209"/>
              <a:gd name="T12" fmla="*/ 1462088 w 1488"/>
              <a:gd name="T13" fmla="*/ 331788 h 209"/>
              <a:gd name="T14" fmla="*/ 1543050 w 1488"/>
              <a:gd name="T15" fmla="*/ 317500 h 209"/>
              <a:gd name="T16" fmla="*/ 1643063 w 1488"/>
              <a:gd name="T17" fmla="*/ 298450 h 209"/>
              <a:gd name="T18" fmla="*/ 1733550 w 1488"/>
              <a:gd name="T19" fmla="*/ 274638 h 209"/>
              <a:gd name="T20" fmla="*/ 1819275 w 1488"/>
              <a:gd name="T21" fmla="*/ 236538 h 209"/>
              <a:gd name="T22" fmla="*/ 2362200 w 1488"/>
              <a:gd name="T23" fmla="*/ 0 h 20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488" h="209">
                <a:moveTo>
                  <a:pt x="0" y="8"/>
                </a:moveTo>
                <a:lnTo>
                  <a:pt x="351" y="164"/>
                </a:lnTo>
                <a:lnTo>
                  <a:pt x="399" y="182"/>
                </a:lnTo>
                <a:lnTo>
                  <a:pt x="450" y="194"/>
                </a:lnTo>
                <a:lnTo>
                  <a:pt x="504" y="203"/>
                </a:lnTo>
                <a:lnTo>
                  <a:pt x="567" y="209"/>
                </a:lnTo>
                <a:lnTo>
                  <a:pt x="921" y="209"/>
                </a:lnTo>
                <a:lnTo>
                  <a:pt x="972" y="200"/>
                </a:lnTo>
                <a:lnTo>
                  <a:pt x="1035" y="188"/>
                </a:lnTo>
                <a:lnTo>
                  <a:pt x="1092" y="173"/>
                </a:lnTo>
                <a:lnTo>
                  <a:pt x="1146" y="149"/>
                </a:lnTo>
                <a:lnTo>
                  <a:pt x="1488" y="0"/>
                </a:lnTo>
              </a:path>
            </a:pathLst>
          </a:custGeom>
          <a:noFill/>
          <a:ln w="76200" cap="flat" cmpd="sng">
            <a:solidFill>
              <a:schemeClr val="tx1"/>
            </a:solidFill>
            <a:prstDash val="solid"/>
            <a:miter lim="800000"/>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nvGrpSpPr>
          <p:cNvPr id="22562" name="Group 34"/>
          <p:cNvGrpSpPr>
            <a:grpSpLocks/>
          </p:cNvGrpSpPr>
          <p:nvPr/>
        </p:nvGrpSpPr>
        <p:grpSpPr bwMode="auto">
          <a:xfrm>
            <a:off x="8686800" y="6515100"/>
            <a:ext cx="5641182" cy="2152650"/>
            <a:chOff x="2304" y="2592"/>
            <a:chExt cx="2369" cy="904"/>
          </a:xfrm>
        </p:grpSpPr>
        <p:sp>
          <p:nvSpPr>
            <p:cNvPr id="11278" name="Rectangle 20"/>
            <p:cNvSpPr>
              <a:spLocks noChangeArrowheads="1"/>
            </p:cNvSpPr>
            <p:nvPr/>
          </p:nvSpPr>
          <p:spPr bwMode="auto">
            <a:xfrm>
              <a:off x="3216" y="2784"/>
              <a:ext cx="529" cy="334"/>
            </a:xfrm>
            <a:prstGeom prst="rect">
              <a:avLst/>
            </a:prstGeom>
            <a:gradFill rotWithShape="0">
              <a:gsLst>
                <a:gs pos="0">
                  <a:srgbClr val="FF6600"/>
                </a:gs>
                <a:gs pos="100000">
                  <a:srgbClr val="762F00"/>
                </a:gs>
              </a:gsLst>
              <a:lin ang="5400000" scaled="1"/>
            </a:gradFill>
            <a:ln w="9525">
              <a:solidFill>
                <a:srgbClr val="000000"/>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11279" name="Rectangle 21"/>
            <p:cNvSpPr>
              <a:spLocks noChangeArrowheads="1"/>
            </p:cNvSpPr>
            <p:nvPr/>
          </p:nvSpPr>
          <p:spPr bwMode="auto">
            <a:xfrm rot="1483046">
              <a:off x="2559" y="2630"/>
              <a:ext cx="529" cy="335"/>
            </a:xfrm>
            <a:prstGeom prst="rect">
              <a:avLst/>
            </a:prstGeom>
            <a:gradFill rotWithShape="0">
              <a:gsLst>
                <a:gs pos="0">
                  <a:srgbClr val="FF6600"/>
                </a:gs>
                <a:gs pos="100000">
                  <a:srgbClr val="762F00"/>
                </a:gs>
              </a:gsLst>
              <a:lin ang="5400000" scaled="1"/>
            </a:gradFill>
            <a:ln w="9525">
              <a:solidFill>
                <a:srgbClr val="000000"/>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11280" name="Rectangle 22"/>
            <p:cNvSpPr>
              <a:spLocks noChangeArrowheads="1"/>
            </p:cNvSpPr>
            <p:nvPr/>
          </p:nvSpPr>
          <p:spPr bwMode="auto">
            <a:xfrm rot="20116954" flipH="1">
              <a:off x="3885" y="2610"/>
              <a:ext cx="529" cy="335"/>
            </a:xfrm>
            <a:prstGeom prst="rect">
              <a:avLst/>
            </a:prstGeom>
            <a:gradFill rotWithShape="0">
              <a:gsLst>
                <a:gs pos="0">
                  <a:srgbClr val="FF6600"/>
                </a:gs>
                <a:gs pos="100000">
                  <a:srgbClr val="762F00"/>
                </a:gs>
              </a:gsLst>
              <a:lin ang="5400000" scaled="1"/>
            </a:gradFill>
            <a:ln w="9525">
              <a:solidFill>
                <a:srgbClr val="000000"/>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nvGrpSpPr>
            <p:cNvPr id="11281" name="Group 23"/>
            <p:cNvGrpSpPr>
              <a:grpSpLocks/>
            </p:cNvGrpSpPr>
            <p:nvPr/>
          </p:nvGrpSpPr>
          <p:grpSpPr bwMode="auto">
            <a:xfrm>
              <a:off x="2304" y="2592"/>
              <a:ext cx="2369" cy="904"/>
              <a:chOff x="751" y="1544"/>
              <a:chExt cx="2369" cy="904"/>
            </a:xfrm>
          </p:grpSpPr>
          <p:sp>
            <p:nvSpPr>
              <p:cNvPr id="11282" name="Rectangle 24"/>
              <p:cNvSpPr>
                <a:spLocks noChangeArrowheads="1"/>
              </p:cNvSpPr>
              <p:nvPr/>
            </p:nvSpPr>
            <p:spPr bwMode="auto">
              <a:xfrm>
                <a:off x="751" y="2234"/>
                <a:ext cx="2368" cy="182"/>
              </a:xfrm>
              <a:prstGeom prst="rect">
                <a:avLst/>
              </a:prstGeom>
              <a:solidFill>
                <a:srgbClr val="FF6600"/>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nvGrpSpPr>
              <p:cNvPr id="11283" name="Group 25"/>
              <p:cNvGrpSpPr>
                <a:grpSpLocks/>
              </p:cNvGrpSpPr>
              <p:nvPr/>
            </p:nvGrpSpPr>
            <p:grpSpPr bwMode="auto">
              <a:xfrm>
                <a:off x="758" y="1544"/>
                <a:ext cx="2362" cy="904"/>
                <a:chOff x="758" y="1544"/>
                <a:chExt cx="2362" cy="904"/>
              </a:xfrm>
            </p:grpSpPr>
            <p:sp>
              <p:nvSpPr>
                <p:cNvPr id="11284" name="Freeform 26"/>
                <p:cNvSpPr>
                  <a:spLocks/>
                </p:cNvSpPr>
                <p:nvPr/>
              </p:nvSpPr>
              <p:spPr bwMode="auto">
                <a:xfrm flipH="1">
                  <a:off x="768" y="1544"/>
                  <a:ext cx="277" cy="841"/>
                </a:xfrm>
                <a:custGeom>
                  <a:avLst/>
                  <a:gdLst>
                    <a:gd name="T0" fmla="*/ 251 w 315"/>
                    <a:gd name="T1" fmla="*/ 478 h 834"/>
                    <a:gd name="T2" fmla="*/ 240 w 315"/>
                    <a:gd name="T3" fmla="*/ 354 h 834"/>
                    <a:gd name="T4" fmla="*/ 227 w 315"/>
                    <a:gd name="T5" fmla="*/ 275 h 834"/>
                    <a:gd name="T6" fmla="*/ 214 w 315"/>
                    <a:gd name="T7" fmla="*/ 218 h 834"/>
                    <a:gd name="T8" fmla="*/ 190 w 315"/>
                    <a:gd name="T9" fmla="*/ 169 h 834"/>
                    <a:gd name="T10" fmla="*/ 98 w 315"/>
                    <a:gd name="T11" fmla="*/ 64 h 834"/>
                    <a:gd name="T12" fmla="*/ 61 w 315"/>
                    <a:gd name="T13" fmla="*/ 21 h 834"/>
                    <a:gd name="T14" fmla="*/ 40 w 315"/>
                    <a:gd name="T15" fmla="*/ 0 h 834"/>
                    <a:gd name="T16" fmla="*/ 24 w 315"/>
                    <a:gd name="T17" fmla="*/ 0 h 834"/>
                    <a:gd name="T18" fmla="*/ 0 w 315"/>
                    <a:gd name="T19" fmla="*/ 9 h 834"/>
                    <a:gd name="T20" fmla="*/ 34 w 315"/>
                    <a:gd name="T21" fmla="*/ 103 h 834"/>
                    <a:gd name="T22" fmla="*/ 34 w 315"/>
                    <a:gd name="T23" fmla="*/ 103 h 834"/>
                    <a:gd name="T24" fmla="*/ 53 w 315"/>
                    <a:gd name="T25" fmla="*/ 103 h 834"/>
                    <a:gd name="T26" fmla="*/ 67 w 315"/>
                    <a:gd name="T27" fmla="*/ 109 h 834"/>
                    <a:gd name="T28" fmla="*/ 119 w 315"/>
                    <a:gd name="T29" fmla="*/ 197 h 834"/>
                    <a:gd name="T30" fmla="*/ 135 w 315"/>
                    <a:gd name="T31" fmla="*/ 200 h 834"/>
                    <a:gd name="T32" fmla="*/ 145 w 315"/>
                    <a:gd name="T33" fmla="*/ 215 h 834"/>
                    <a:gd name="T34" fmla="*/ 135 w 315"/>
                    <a:gd name="T35" fmla="*/ 239 h 834"/>
                    <a:gd name="T36" fmla="*/ 135 w 315"/>
                    <a:gd name="T37" fmla="*/ 841 h 834"/>
                    <a:gd name="T38" fmla="*/ 166 w 315"/>
                    <a:gd name="T39" fmla="*/ 841 h 834"/>
                    <a:gd name="T40" fmla="*/ 200 w 315"/>
                    <a:gd name="T41" fmla="*/ 841 h 834"/>
                    <a:gd name="T42" fmla="*/ 230 w 315"/>
                    <a:gd name="T43" fmla="*/ 841 h 834"/>
                    <a:gd name="T44" fmla="*/ 256 w 315"/>
                    <a:gd name="T45" fmla="*/ 841 h 834"/>
                    <a:gd name="T46" fmla="*/ 277 w 315"/>
                    <a:gd name="T47" fmla="*/ 838 h 834"/>
                    <a:gd name="T48" fmla="*/ 251 w 315"/>
                    <a:gd name="T49" fmla="*/ 478 h 8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15" h="834">
                      <a:moveTo>
                        <a:pt x="285" y="474"/>
                      </a:moveTo>
                      <a:lnTo>
                        <a:pt x="273" y="351"/>
                      </a:lnTo>
                      <a:lnTo>
                        <a:pt x="258" y="273"/>
                      </a:lnTo>
                      <a:lnTo>
                        <a:pt x="243" y="216"/>
                      </a:lnTo>
                      <a:lnTo>
                        <a:pt x="216" y="168"/>
                      </a:lnTo>
                      <a:lnTo>
                        <a:pt x="111" y="63"/>
                      </a:lnTo>
                      <a:lnTo>
                        <a:pt x="69" y="21"/>
                      </a:lnTo>
                      <a:lnTo>
                        <a:pt x="45" y="0"/>
                      </a:lnTo>
                      <a:lnTo>
                        <a:pt x="27" y="0"/>
                      </a:lnTo>
                      <a:lnTo>
                        <a:pt x="0" y="9"/>
                      </a:lnTo>
                      <a:lnTo>
                        <a:pt x="39" y="102"/>
                      </a:lnTo>
                      <a:lnTo>
                        <a:pt x="60" y="102"/>
                      </a:lnTo>
                      <a:lnTo>
                        <a:pt x="76" y="108"/>
                      </a:lnTo>
                      <a:lnTo>
                        <a:pt x="135" y="195"/>
                      </a:lnTo>
                      <a:lnTo>
                        <a:pt x="153" y="198"/>
                      </a:lnTo>
                      <a:lnTo>
                        <a:pt x="165" y="213"/>
                      </a:lnTo>
                      <a:lnTo>
                        <a:pt x="153" y="237"/>
                      </a:lnTo>
                      <a:lnTo>
                        <a:pt x="153" y="834"/>
                      </a:lnTo>
                      <a:lnTo>
                        <a:pt x="189" y="834"/>
                      </a:lnTo>
                      <a:lnTo>
                        <a:pt x="228" y="834"/>
                      </a:lnTo>
                      <a:lnTo>
                        <a:pt x="261" y="834"/>
                      </a:lnTo>
                      <a:lnTo>
                        <a:pt x="291" y="834"/>
                      </a:lnTo>
                      <a:lnTo>
                        <a:pt x="315" y="831"/>
                      </a:lnTo>
                      <a:lnTo>
                        <a:pt x="285" y="474"/>
                      </a:lnTo>
                      <a:close/>
                    </a:path>
                  </a:pathLst>
                </a:custGeom>
                <a:solidFill>
                  <a:srgbClr val="FF6600"/>
                </a:solidFill>
                <a:ln w="9525" cap="flat"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2700"/>
                </a:p>
              </p:txBody>
            </p:sp>
            <p:sp>
              <p:nvSpPr>
                <p:cNvPr id="11285" name="Freeform 27"/>
                <p:cNvSpPr>
                  <a:spLocks/>
                </p:cNvSpPr>
                <p:nvPr/>
              </p:nvSpPr>
              <p:spPr bwMode="auto">
                <a:xfrm>
                  <a:off x="758" y="2424"/>
                  <a:ext cx="177" cy="24"/>
                </a:xfrm>
                <a:custGeom>
                  <a:avLst/>
                  <a:gdLst>
                    <a:gd name="T0" fmla="*/ 0 w 201"/>
                    <a:gd name="T1" fmla="*/ 0 h 24"/>
                    <a:gd name="T2" fmla="*/ 0 w 201"/>
                    <a:gd name="T3" fmla="*/ 24 h 24"/>
                    <a:gd name="T4" fmla="*/ 177 w 201"/>
                    <a:gd name="T5" fmla="*/ 24 h 24"/>
                    <a:gd name="T6" fmla="*/ 177 w 201"/>
                    <a:gd name="T7" fmla="*/ 0 h 24"/>
                    <a:gd name="T8" fmla="*/ 0 w 201"/>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1" h="24">
                      <a:moveTo>
                        <a:pt x="0" y="0"/>
                      </a:moveTo>
                      <a:lnTo>
                        <a:pt x="0" y="24"/>
                      </a:lnTo>
                      <a:lnTo>
                        <a:pt x="201" y="24"/>
                      </a:lnTo>
                      <a:lnTo>
                        <a:pt x="201" y="0"/>
                      </a:lnTo>
                      <a:lnTo>
                        <a:pt x="0" y="0"/>
                      </a:lnTo>
                      <a:close/>
                    </a:path>
                  </a:pathLst>
                </a:custGeom>
                <a:solidFill>
                  <a:srgbClr val="FF6600"/>
                </a:solidFill>
                <a:ln w="9525" cap="flat"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2700"/>
                </a:p>
              </p:txBody>
            </p:sp>
            <p:sp>
              <p:nvSpPr>
                <p:cNvPr id="11286" name="Freeform 28"/>
                <p:cNvSpPr>
                  <a:spLocks/>
                </p:cNvSpPr>
                <p:nvPr/>
              </p:nvSpPr>
              <p:spPr bwMode="auto">
                <a:xfrm>
                  <a:off x="2827" y="1544"/>
                  <a:ext cx="277" cy="841"/>
                </a:xfrm>
                <a:custGeom>
                  <a:avLst/>
                  <a:gdLst>
                    <a:gd name="T0" fmla="*/ 251 w 315"/>
                    <a:gd name="T1" fmla="*/ 478 h 834"/>
                    <a:gd name="T2" fmla="*/ 240 w 315"/>
                    <a:gd name="T3" fmla="*/ 354 h 834"/>
                    <a:gd name="T4" fmla="*/ 227 w 315"/>
                    <a:gd name="T5" fmla="*/ 275 h 834"/>
                    <a:gd name="T6" fmla="*/ 214 w 315"/>
                    <a:gd name="T7" fmla="*/ 218 h 834"/>
                    <a:gd name="T8" fmla="*/ 190 w 315"/>
                    <a:gd name="T9" fmla="*/ 169 h 834"/>
                    <a:gd name="T10" fmla="*/ 98 w 315"/>
                    <a:gd name="T11" fmla="*/ 64 h 834"/>
                    <a:gd name="T12" fmla="*/ 61 w 315"/>
                    <a:gd name="T13" fmla="*/ 21 h 834"/>
                    <a:gd name="T14" fmla="*/ 40 w 315"/>
                    <a:gd name="T15" fmla="*/ 0 h 834"/>
                    <a:gd name="T16" fmla="*/ 24 w 315"/>
                    <a:gd name="T17" fmla="*/ 0 h 834"/>
                    <a:gd name="T18" fmla="*/ 0 w 315"/>
                    <a:gd name="T19" fmla="*/ 9 h 834"/>
                    <a:gd name="T20" fmla="*/ 34 w 315"/>
                    <a:gd name="T21" fmla="*/ 103 h 834"/>
                    <a:gd name="T22" fmla="*/ 34 w 315"/>
                    <a:gd name="T23" fmla="*/ 103 h 834"/>
                    <a:gd name="T24" fmla="*/ 53 w 315"/>
                    <a:gd name="T25" fmla="*/ 103 h 834"/>
                    <a:gd name="T26" fmla="*/ 67 w 315"/>
                    <a:gd name="T27" fmla="*/ 109 h 834"/>
                    <a:gd name="T28" fmla="*/ 119 w 315"/>
                    <a:gd name="T29" fmla="*/ 197 h 834"/>
                    <a:gd name="T30" fmla="*/ 135 w 315"/>
                    <a:gd name="T31" fmla="*/ 200 h 834"/>
                    <a:gd name="T32" fmla="*/ 145 w 315"/>
                    <a:gd name="T33" fmla="*/ 215 h 834"/>
                    <a:gd name="T34" fmla="*/ 135 w 315"/>
                    <a:gd name="T35" fmla="*/ 239 h 834"/>
                    <a:gd name="T36" fmla="*/ 135 w 315"/>
                    <a:gd name="T37" fmla="*/ 841 h 834"/>
                    <a:gd name="T38" fmla="*/ 166 w 315"/>
                    <a:gd name="T39" fmla="*/ 841 h 834"/>
                    <a:gd name="T40" fmla="*/ 200 w 315"/>
                    <a:gd name="T41" fmla="*/ 841 h 834"/>
                    <a:gd name="T42" fmla="*/ 230 w 315"/>
                    <a:gd name="T43" fmla="*/ 841 h 834"/>
                    <a:gd name="T44" fmla="*/ 256 w 315"/>
                    <a:gd name="T45" fmla="*/ 841 h 834"/>
                    <a:gd name="T46" fmla="*/ 277 w 315"/>
                    <a:gd name="T47" fmla="*/ 838 h 834"/>
                    <a:gd name="T48" fmla="*/ 251 w 315"/>
                    <a:gd name="T49" fmla="*/ 478 h 8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15" h="834">
                      <a:moveTo>
                        <a:pt x="285" y="474"/>
                      </a:moveTo>
                      <a:lnTo>
                        <a:pt x="273" y="351"/>
                      </a:lnTo>
                      <a:lnTo>
                        <a:pt x="258" y="273"/>
                      </a:lnTo>
                      <a:lnTo>
                        <a:pt x="243" y="216"/>
                      </a:lnTo>
                      <a:lnTo>
                        <a:pt x="216" y="168"/>
                      </a:lnTo>
                      <a:lnTo>
                        <a:pt x="111" y="63"/>
                      </a:lnTo>
                      <a:lnTo>
                        <a:pt x="69" y="21"/>
                      </a:lnTo>
                      <a:lnTo>
                        <a:pt x="45" y="0"/>
                      </a:lnTo>
                      <a:lnTo>
                        <a:pt x="27" y="0"/>
                      </a:lnTo>
                      <a:lnTo>
                        <a:pt x="0" y="9"/>
                      </a:lnTo>
                      <a:lnTo>
                        <a:pt x="39" y="102"/>
                      </a:lnTo>
                      <a:lnTo>
                        <a:pt x="60" y="102"/>
                      </a:lnTo>
                      <a:lnTo>
                        <a:pt x="76" y="108"/>
                      </a:lnTo>
                      <a:lnTo>
                        <a:pt x="135" y="195"/>
                      </a:lnTo>
                      <a:lnTo>
                        <a:pt x="153" y="198"/>
                      </a:lnTo>
                      <a:lnTo>
                        <a:pt x="165" y="213"/>
                      </a:lnTo>
                      <a:lnTo>
                        <a:pt x="153" y="237"/>
                      </a:lnTo>
                      <a:lnTo>
                        <a:pt x="153" y="834"/>
                      </a:lnTo>
                      <a:lnTo>
                        <a:pt x="189" y="834"/>
                      </a:lnTo>
                      <a:lnTo>
                        <a:pt x="228" y="834"/>
                      </a:lnTo>
                      <a:lnTo>
                        <a:pt x="261" y="834"/>
                      </a:lnTo>
                      <a:lnTo>
                        <a:pt x="291" y="834"/>
                      </a:lnTo>
                      <a:lnTo>
                        <a:pt x="315" y="831"/>
                      </a:lnTo>
                      <a:lnTo>
                        <a:pt x="285" y="474"/>
                      </a:lnTo>
                      <a:close/>
                    </a:path>
                  </a:pathLst>
                </a:custGeom>
                <a:solidFill>
                  <a:srgbClr val="FF6600"/>
                </a:solidFill>
                <a:ln w="9525" cap="flat"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2700"/>
                </a:p>
              </p:txBody>
            </p:sp>
            <p:sp>
              <p:nvSpPr>
                <p:cNvPr id="11287" name="Freeform 29"/>
                <p:cNvSpPr>
                  <a:spLocks/>
                </p:cNvSpPr>
                <p:nvPr/>
              </p:nvSpPr>
              <p:spPr bwMode="auto">
                <a:xfrm>
                  <a:off x="1482" y="1849"/>
                  <a:ext cx="177" cy="463"/>
                </a:xfrm>
                <a:custGeom>
                  <a:avLst/>
                  <a:gdLst>
                    <a:gd name="T0" fmla="*/ 0 w 201"/>
                    <a:gd name="T1" fmla="*/ 460 h 459"/>
                    <a:gd name="T2" fmla="*/ 0 w 201"/>
                    <a:gd name="T3" fmla="*/ 157 h 459"/>
                    <a:gd name="T4" fmla="*/ 68 w 201"/>
                    <a:gd name="T5" fmla="*/ 0 h 459"/>
                    <a:gd name="T6" fmla="*/ 177 w 201"/>
                    <a:gd name="T7" fmla="*/ 3 h 459"/>
                    <a:gd name="T8" fmla="*/ 177 w 201"/>
                    <a:gd name="T9" fmla="*/ 463 h 459"/>
                    <a:gd name="T10" fmla="*/ 159 w 201"/>
                    <a:gd name="T11" fmla="*/ 460 h 459"/>
                    <a:gd name="T12" fmla="*/ 159 w 201"/>
                    <a:gd name="T13" fmla="*/ 118 h 459"/>
                    <a:gd name="T14" fmla="*/ 48 w 201"/>
                    <a:gd name="T15" fmla="*/ 118 h 459"/>
                    <a:gd name="T16" fmla="*/ 24 w 201"/>
                    <a:gd name="T17" fmla="*/ 160 h 459"/>
                    <a:gd name="T18" fmla="*/ 18 w 201"/>
                    <a:gd name="T19" fmla="*/ 179 h 459"/>
                    <a:gd name="T20" fmla="*/ 18 w 201"/>
                    <a:gd name="T21" fmla="*/ 463 h 459"/>
                    <a:gd name="T22" fmla="*/ 0 w 201"/>
                    <a:gd name="T23" fmla="*/ 460 h 45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01" h="459">
                      <a:moveTo>
                        <a:pt x="0" y="456"/>
                      </a:moveTo>
                      <a:lnTo>
                        <a:pt x="0" y="156"/>
                      </a:lnTo>
                      <a:lnTo>
                        <a:pt x="77" y="0"/>
                      </a:lnTo>
                      <a:lnTo>
                        <a:pt x="201" y="3"/>
                      </a:lnTo>
                      <a:lnTo>
                        <a:pt x="201" y="459"/>
                      </a:lnTo>
                      <a:lnTo>
                        <a:pt x="180" y="456"/>
                      </a:lnTo>
                      <a:lnTo>
                        <a:pt x="180" y="117"/>
                      </a:lnTo>
                      <a:lnTo>
                        <a:pt x="54" y="117"/>
                      </a:lnTo>
                      <a:lnTo>
                        <a:pt x="27" y="159"/>
                      </a:lnTo>
                      <a:lnTo>
                        <a:pt x="21" y="177"/>
                      </a:lnTo>
                      <a:lnTo>
                        <a:pt x="21" y="459"/>
                      </a:lnTo>
                      <a:lnTo>
                        <a:pt x="0" y="456"/>
                      </a:lnTo>
                      <a:close/>
                    </a:path>
                  </a:pathLst>
                </a:custGeom>
                <a:solidFill>
                  <a:srgbClr val="FF6600"/>
                </a:solidFill>
                <a:ln w="9525" cap="flat"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2700"/>
                </a:p>
              </p:txBody>
            </p:sp>
            <p:sp>
              <p:nvSpPr>
                <p:cNvPr id="11288" name="Freeform 30"/>
                <p:cNvSpPr>
                  <a:spLocks/>
                </p:cNvSpPr>
                <p:nvPr/>
              </p:nvSpPr>
              <p:spPr bwMode="auto">
                <a:xfrm flipH="1">
                  <a:off x="2223" y="1846"/>
                  <a:ext cx="177" cy="463"/>
                </a:xfrm>
                <a:custGeom>
                  <a:avLst/>
                  <a:gdLst>
                    <a:gd name="T0" fmla="*/ 0 w 201"/>
                    <a:gd name="T1" fmla="*/ 460 h 459"/>
                    <a:gd name="T2" fmla="*/ 0 w 201"/>
                    <a:gd name="T3" fmla="*/ 157 h 459"/>
                    <a:gd name="T4" fmla="*/ 68 w 201"/>
                    <a:gd name="T5" fmla="*/ 0 h 459"/>
                    <a:gd name="T6" fmla="*/ 177 w 201"/>
                    <a:gd name="T7" fmla="*/ 3 h 459"/>
                    <a:gd name="T8" fmla="*/ 177 w 201"/>
                    <a:gd name="T9" fmla="*/ 463 h 459"/>
                    <a:gd name="T10" fmla="*/ 159 w 201"/>
                    <a:gd name="T11" fmla="*/ 460 h 459"/>
                    <a:gd name="T12" fmla="*/ 159 w 201"/>
                    <a:gd name="T13" fmla="*/ 118 h 459"/>
                    <a:gd name="T14" fmla="*/ 48 w 201"/>
                    <a:gd name="T15" fmla="*/ 118 h 459"/>
                    <a:gd name="T16" fmla="*/ 24 w 201"/>
                    <a:gd name="T17" fmla="*/ 160 h 459"/>
                    <a:gd name="T18" fmla="*/ 18 w 201"/>
                    <a:gd name="T19" fmla="*/ 179 h 459"/>
                    <a:gd name="T20" fmla="*/ 18 w 201"/>
                    <a:gd name="T21" fmla="*/ 463 h 459"/>
                    <a:gd name="T22" fmla="*/ 0 w 201"/>
                    <a:gd name="T23" fmla="*/ 460 h 45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01" h="459">
                      <a:moveTo>
                        <a:pt x="0" y="456"/>
                      </a:moveTo>
                      <a:lnTo>
                        <a:pt x="0" y="156"/>
                      </a:lnTo>
                      <a:lnTo>
                        <a:pt x="77" y="0"/>
                      </a:lnTo>
                      <a:lnTo>
                        <a:pt x="201" y="3"/>
                      </a:lnTo>
                      <a:lnTo>
                        <a:pt x="201" y="459"/>
                      </a:lnTo>
                      <a:lnTo>
                        <a:pt x="180" y="456"/>
                      </a:lnTo>
                      <a:lnTo>
                        <a:pt x="180" y="117"/>
                      </a:lnTo>
                      <a:lnTo>
                        <a:pt x="54" y="117"/>
                      </a:lnTo>
                      <a:lnTo>
                        <a:pt x="27" y="159"/>
                      </a:lnTo>
                      <a:lnTo>
                        <a:pt x="21" y="177"/>
                      </a:lnTo>
                      <a:lnTo>
                        <a:pt x="21" y="459"/>
                      </a:lnTo>
                      <a:lnTo>
                        <a:pt x="0" y="456"/>
                      </a:lnTo>
                      <a:close/>
                    </a:path>
                  </a:pathLst>
                </a:custGeom>
                <a:solidFill>
                  <a:srgbClr val="FF6600"/>
                </a:solidFill>
                <a:ln w="9525" cap="flat"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2700"/>
                </a:p>
              </p:txBody>
            </p:sp>
            <p:sp>
              <p:nvSpPr>
                <p:cNvPr id="11289" name="Freeform 31"/>
                <p:cNvSpPr>
                  <a:spLocks/>
                </p:cNvSpPr>
                <p:nvPr/>
              </p:nvSpPr>
              <p:spPr bwMode="auto">
                <a:xfrm>
                  <a:off x="2943" y="2424"/>
                  <a:ext cx="177" cy="24"/>
                </a:xfrm>
                <a:custGeom>
                  <a:avLst/>
                  <a:gdLst>
                    <a:gd name="T0" fmla="*/ 0 w 201"/>
                    <a:gd name="T1" fmla="*/ 0 h 24"/>
                    <a:gd name="T2" fmla="*/ 0 w 201"/>
                    <a:gd name="T3" fmla="*/ 24 h 24"/>
                    <a:gd name="T4" fmla="*/ 177 w 201"/>
                    <a:gd name="T5" fmla="*/ 24 h 24"/>
                    <a:gd name="T6" fmla="*/ 177 w 201"/>
                    <a:gd name="T7" fmla="*/ 0 h 24"/>
                    <a:gd name="T8" fmla="*/ 0 w 201"/>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1" h="24">
                      <a:moveTo>
                        <a:pt x="0" y="0"/>
                      </a:moveTo>
                      <a:lnTo>
                        <a:pt x="0" y="24"/>
                      </a:lnTo>
                      <a:lnTo>
                        <a:pt x="201" y="24"/>
                      </a:lnTo>
                      <a:lnTo>
                        <a:pt x="201" y="0"/>
                      </a:lnTo>
                      <a:lnTo>
                        <a:pt x="0" y="0"/>
                      </a:lnTo>
                      <a:close/>
                    </a:path>
                  </a:pathLst>
                </a:custGeom>
                <a:solidFill>
                  <a:srgbClr val="FF6600"/>
                </a:solidFill>
                <a:ln w="9525" cap="flat"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2700"/>
                </a:p>
              </p:txBody>
            </p:sp>
          </p:grpSp>
        </p:grpSp>
      </p:grpSp>
      <p:sp>
        <p:nvSpPr>
          <p:cNvPr id="22560" name="Freeform 32"/>
          <p:cNvSpPr>
            <a:spLocks/>
          </p:cNvSpPr>
          <p:nvPr/>
        </p:nvSpPr>
        <p:spPr bwMode="auto">
          <a:xfrm>
            <a:off x="9715500" y="6381750"/>
            <a:ext cx="3543300" cy="361950"/>
          </a:xfrm>
          <a:custGeom>
            <a:avLst/>
            <a:gdLst>
              <a:gd name="T0" fmla="*/ 0 w 1488"/>
              <a:gd name="T1" fmla="*/ 12700 h 152"/>
              <a:gd name="T2" fmla="*/ 260350 w 1488"/>
              <a:gd name="T3" fmla="*/ 95250 h 152"/>
              <a:gd name="T4" fmla="*/ 501650 w 1488"/>
              <a:gd name="T5" fmla="*/ 152400 h 152"/>
              <a:gd name="T6" fmla="*/ 831850 w 1488"/>
              <a:gd name="T7" fmla="*/ 215900 h 152"/>
              <a:gd name="T8" fmla="*/ 1193800 w 1488"/>
              <a:gd name="T9" fmla="*/ 241300 h 152"/>
              <a:gd name="T10" fmla="*/ 1543050 w 1488"/>
              <a:gd name="T11" fmla="*/ 215900 h 152"/>
              <a:gd name="T12" fmla="*/ 1854200 w 1488"/>
              <a:gd name="T13" fmla="*/ 146050 h 152"/>
              <a:gd name="T14" fmla="*/ 2076450 w 1488"/>
              <a:gd name="T15" fmla="*/ 88900 h 152"/>
              <a:gd name="T16" fmla="*/ 2362200 w 1488"/>
              <a:gd name="T17" fmla="*/ 0 h 1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488" h="152">
                <a:moveTo>
                  <a:pt x="0" y="8"/>
                </a:moveTo>
                <a:lnTo>
                  <a:pt x="164" y="60"/>
                </a:lnTo>
                <a:lnTo>
                  <a:pt x="316" y="96"/>
                </a:lnTo>
                <a:lnTo>
                  <a:pt x="524" y="136"/>
                </a:lnTo>
                <a:lnTo>
                  <a:pt x="752" y="152"/>
                </a:lnTo>
                <a:lnTo>
                  <a:pt x="972" y="136"/>
                </a:lnTo>
                <a:lnTo>
                  <a:pt x="1168" y="92"/>
                </a:lnTo>
                <a:lnTo>
                  <a:pt x="1308" y="56"/>
                </a:lnTo>
                <a:lnTo>
                  <a:pt x="1488" y="0"/>
                </a:lnTo>
              </a:path>
            </a:pathLst>
          </a:custGeom>
          <a:noFill/>
          <a:ln w="76200" cap="flat" cmpd="sng">
            <a:solidFill>
              <a:schemeClr val="tx1"/>
            </a:solidFill>
            <a:prstDash val="solid"/>
            <a:miter lim="800000"/>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2561" name="Freeform 33"/>
          <p:cNvSpPr>
            <a:spLocks/>
          </p:cNvSpPr>
          <p:nvPr/>
        </p:nvSpPr>
        <p:spPr bwMode="auto">
          <a:xfrm>
            <a:off x="11087100" y="2514600"/>
            <a:ext cx="2705100" cy="1771650"/>
          </a:xfrm>
          <a:custGeom>
            <a:avLst/>
            <a:gdLst>
              <a:gd name="T0" fmla="*/ 228600 w 1136"/>
              <a:gd name="T1" fmla="*/ 368300 h 744"/>
              <a:gd name="T2" fmla="*/ 0 w 1136"/>
              <a:gd name="T3" fmla="*/ 1181100 h 744"/>
              <a:gd name="T4" fmla="*/ 1803400 w 1136"/>
              <a:gd name="T5" fmla="*/ 0 h 744"/>
              <a:gd name="T6" fmla="*/ 304800 w 1136"/>
              <a:gd name="T7" fmla="*/ 787400 h 744"/>
              <a:gd name="T8" fmla="*/ 228600 w 1136"/>
              <a:gd name="T9" fmla="*/ 368300 h 74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36" h="744">
                <a:moveTo>
                  <a:pt x="144" y="232"/>
                </a:moveTo>
                <a:lnTo>
                  <a:pt x="0" y="744"/>
                </a:lnTo>
                <a:lnTo>
                  <a:pt x="1136" y="0"/>
                </a:lnTo>
                <a:lnTo>
                  <a:pt x="192" y="496"/>
                </a:lnTo>
                <a:lnTo>
                  <a:pt x="144" y="232"/>
                </a:lnTo>
                <a:close/>
              </a:path>
            </a:pathLst>
          </a:custGeom>
          <a:solidFill>
            <a:srgbClr val="FFFF00"/>
          </a:solidFill>
          <a:ln w="9525" cap="flat" cmpd="sng">
            <a:solidFill>
              <a:srgbClr val="FFFF00"/>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nvGrpSpPr>
          <p:cNvPr id="22565" name="Group 37"/>
          <p:cNvGrpSpPr>
            <a:grpSpLocks/>
          </p:cNvGrpSpPr>
          <p:nvPr/>
        </p:nvGrpSpPr>
        <p:grpSpPr bwMode="auto">
          <a:xfrm>
            <a:off x="9715500" y="5600700"/>
            <a:ext cx="3676650" cy="4000500"/>
            <a:chOff x="2728" y="2496"/>
            <a:chExt cx="1544" cy="1680"/>
          </a:xfrm>
        </p:grpSpPr>
        <p:sp>
          <p:nvSpPr>
            <p:cNvPr id="11276" name="Line 35"/>
            <p:cNvSpPr>
              <a:spLocks noChangeShapeType="1"/>
            </p:cNvSpPr>
            <p:nvPr/>
          </p:nvSpPr>
          <p:spPr bwMode="auto">
            <a:xfrm>
              <a:off x="2728" y="2496"/>
              <a:ext cx="1536" cy="1680"/>
            </a:xfrm>
            <a:prstGeom prst="line">
              <a:avLst/>
            </a:prstGeom>
            <a:noFill/>
            <a:ln w="76200">
              <a:solidFill>
                <a:srgbClr val="FF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11277" name="Line 36"/>
            <p:cNvSpPr>
              <a:spLocks noChangeShapeType="1"/>
            </p:cNvSpPr>
            <p:nvPr/>
          </p:nvSpPr>
          <p:spPr bwMode="auto">
            <a:xfrm flipH="1">
              <a:off x="2736" y="2496"/>
              <a:ext cx="1536" cy="1680"/>
            </a:xfrm>
            <a:prstGeom prst="line">
              <a:avLst/>
            </a:prstGeom>
            <a:noFill/>
            <a:ln w="76200">
              <a:solidFill>
                <a:srgbClr val="FF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spTree>
    <p:extLst>
      <p:ext uri="{BB962C8B-B14F-4D97-AF65-F5344CB8AC3E}">
        <p14:creationId xmlns:p14="http://schemas.microsoft.com/office/powerpoint/2010/main" val="274810432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2532">
                                            <p:txEl>
                                              <p:pRg st="0" end="0"/>
                                            </p:txEl>
                                          </p:spTgt>
                                        </p:tgtEl>
                                        <p:attrNameLst>
                                          <p:attrName>style.visibility</p:attrName>
                                        </p:attrNameLst>
                                      </p:cBhvr>
                                      <p:to>
                                        <p:strVal val="visible"/>
                                      </p:to>
                                    </p:set>
                                    <p:anim calcmode="lin" valueType="num">
                                      <p:cBhvr additive="base">
                                        <p:cTn id="7" dur="500" fill="hold"/>
                                        <p:tgtEl>
                                          <p:spTgt spid="22532">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2532">
                                            <p:txEl>
                                              <p:pRg st="0" end="0"/>
                                            </p:txEl>
                                          </p:spTgt>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3" presetClass="entr" presetSubtype="36" fill="hold" nodeType="afterEffect">
                                  <p:stCondLst>
                                    <p:cond delay="1000"/>
                                  </p:stCondLst>
                                  <p:childTnLst>
                                    <p:set>
                                      <p:cBhvr>
                                        <p:cTn id="11" dur="1" fill="hold">
                                          <p:stCondLst>
                                            <p:cond delay="0"/>
                                          </p:stCondLst>
                                        </p:cTn>
                                        <p:tgtEl>
                                          <p:spTgt spid="22536"/>
                                        </p:tgtEl>
                                        <p:attrNameLst>
                                          <p:attrName>style.visibility</p:attrName>
                                        </p:attrNameLst>
                                      </p:cBhvr>
                                      <p:to>
                                        <p:strVal val="visible"/>
                                      </p:to>
                                    </p:set>
                                    <p:anim calcmode="lin" valueType="num">
                                      <p:cBhvr>
                                        <p:cTn id="12" dur="500" fill="hold"/>
                                        <p:tgtEl>
                                          <p:spTgt spid="22536"/>
                                        </p:tgtEl>
                                        <p:attrNameLst>
                                          <p:attrName>ppt_w</p:attrName>
                                        </p:attrNameLst>
                                      </p:cBhvr>
                                      <p:tavLst>
                                        <p:tav tm="0">
                                          <p:val>
                                            <p:strVal val="(6*min(max(#ppt_w*#ppt_h,.3),1)-7.4)/-.7*#ppt_w"/>
                                          </p:val>
                                        </p:tav>
                                        <p:tav tm="100000">
                                          <p:val>
                                            <p:strVal val="#ppt_w"/>
                                          </p:val>
                                        </p:tav>
                                      </p:tavLst>
                                    </p:anim>
                                    <p:anim calcmode="lin" valueType="num">
                                      <p:cBhvr>
                                        <p:cTn id="13" dur="500" fill="hold"/>
                                        <p:tgtEl>
                                          <p:spTgt spid="22536"/>
                                        </p:tgtEl>
                                        <p:attrNameLst>
                                          <p:attrName>ppt_h</p:attrName>
                                        </p:attrNameLst>
                                      </p:cBhvr>
                                      <p:tavLst>
                                        <p:tav tm="0">
                                          <p:val>
                                            <p:strVal val="(6*min(max(#ppt_w*#ppt_h,.3),1)-7.4)/-.7*#ppt_h"/>
                                          </p:val>
                                        </p:tav>
                                        <p:tav tm="100000">
                                          <p:val>
                                            <p:strVal val="#ppt_h"/>
                                          </p:val>
                                        </p:tav>
                                      </p:tavLst>
                                    </p:anim>
                                    <p:anim calcmode="lin" valueType="num">
                                      <p:cBhvr>
                                        <p:cTn id="14" dur="500" fill="hold"/>
                                        <p:tgtEl>
                                          <p:spTgt spid="22536"/>
                                        </p:tgtEl>
                                        <p:attrNameLst>
                                          <p:attrName>ppt_x</p:attrName>
                                        </p:attrNameLst>
                                      </p:cBhvr>
                                      <p:tavLst>
                                        <p:tav tm="0">
                                          <p:val>
                                            <p:fltVal val="0.5"/>
                                          </p:val>
                                        </p:tav>
                                        <p:tav tm="100000">
                                          <p:val>
                                            <p:strVal val="#ppt_x"/>
                                          </p:val>
                                        </p:tav>
                                      </p:tavLst>
                                    </p:anim>
                                    <p:anim calcmode="lin" valueType="num">
                                      <p:cBhvr>
                                        <p:cTn id="15" dur="500" fill="hold"/>
                                        <p:tgtEl>
                                          <p:spTgt spid="22536"/>
                                        </p:tgtEl>
                                        <p:attrNameLst>
                                          <p:attrName>ppt_y</p:attrName>
                                        </p:attrNameLst>
                                      </p:cBhvr>
                                      <p:tavLst>
                                        <p:tav tm="0">
                                          <p:val>
                                            <p:strVal val="1+(6*min(max(#ppt_w*#ppt_h,.3),1)-7.4)/-.7*#ppt_h/2"/>
                                          </p:val>
                                        </p:tav>
                                        <p:tav tm="100000">
                                          <p:val>
                                            <p:strVal val="#ppt_y"/>
                                          </p:val>
                                        </p:tav>
                                      </p:tavLst>
                                    </p:anim>
                                  </p:childTnLst>
                                </p:cTn>
                              </p:par>
                            </p:childTnLst>
                          </p:cTn>
                        </p:par>
                        <p:par>
                          <p:cTn id="16" fill="hold" nodeType="afterGroup">
                            <p:stCondLst>
                              <p:cond delay="2000"/>
                            </p:stCondLst>
                            <p:childTnLst>
                              <p:par>
                                <p:cTn id="17" presetID="2" presetClass="entr" presetSubtype="1" fill="hold" nodeType="afterEffect">
                                  <p:stCondLst>
                                    <p:cond delay="1000"/>
                                  </p:stCondLst>
                                  <p:childTnLst>
                                    <p:set>
                                      <p:cBhvr>
                                        <p:cTn id="18" dur="1" fill="hold">
                                          <p:stCondLst>
                                            <p:cond delay="0"/>
                                          </p:stCondLst>
                                        </p:cTn>
                                        <p:tgtEl>
                                          <p:spTgt spid="22533"/>
                                        </p:tgtEl>
                                        <p:attrNameLst>
                                          <p:attrName>style.visibility</p:attrName>
                                        </p:attrNameLst>
                                      </p:cBhvr>
                                      <p:to>
                                        <p:strVal val="visible"/>
                                      </p:to>
                                    </p:set>
                                    <p:anim calcmode="lin" valueType="num">
                                      <p:cBhvr additive="base">
                                        <p:cTn id="19" dur="500" fill="hold"/>
                                        <p:tgtEl>
                                          <p:spTgt spid="22533"/>
                                        </p:tgtEl>
                                        <p:attrNameLst>
                                          <p:attrName>ppt_x</p:attrName>
                                        </p:attrNameLst>
                                      </p:cBhvr>
                                      <p:tavLst>
                                        <p:tav tm="0">
                                          <p:val>
                                            <p:strVal val="#ppt_x"/>
                                          </p:val>
                                        </p:tav>
                                        <p:tav tm="100000">
                                          <p:val>
                                            <p:strVal val="#ppt_x"/>
                                          </p:val>
                                        </p:tav>
                                      </p:tavLst>
                                    </p:anim>
                                    <p:anim calcmode="lin" valueType="num">
                                      <p:cBhvr additive="base">
                                        <p:cTn id="20" dur="500" fill="hold"/>
                                        <p:tgtEl>
                                          <p:spTgt spid="22533"/>
                                        </p:tgtEl>
                                        <p:attrNameLst>
                                          <p:attrName>ppt_y</p:attrName>
                                        </p:attrNameLst>
                                      </p:cBhvr>
                                      <p:tavLst>
                                        <p:tav tm="0">
                                          <p:val>
                                            <p:strVal val="0-#ppt_h/2"/>
                                          </p:val>
                                        </p:tav>
                                        <p:tav tm="100000">
                                          <p:val>
                                            <p:strVal val="#ppt_y"/>
                                          </p:val>
                                        </p:tav>
                                      </p:tavLst>
                                    </p:anim>
                                  </p:childTnLst>
                                </p:cTn>
                              </p:par>
                            </p:childTnLst>
                          </p:cTn>
                        </p:par>
                        <p:par>
                          <p:cTn id="21" fill="hold" nodeType="afterGroup">
                            <p:stCondLst>
                              <p:cond delay="3500"/>
                            </p:stCondLst>
                            <p:childTnLst>
                              <p:par>
                                <p:cTn id="22" presetID="2" presetClass="entr" presetSubtype="1" fill="hold" nodeType="afterEffect">
                                  <p:stCondLst>
                                    <p:cond delay="1000"/>
                                  </p:stCondLst>
                                  <p:childTnLst>
                                    <p:set>
                                      <p:cBhvr>
                                        <p:cTn id="23" dur="1" fill="hold">
                                          <p:stCondLst>
                                            <p:cond delay="0"/>
                                          </p:stCondLst>
                                        </p:cTn>
                                        <p:tgtEl>
                                          <p:spTgt spid="22534"/>
                                        </p:tgtEl>
                                        <p:attrNameLst>
                                          <p:attrName>style.visibility</p:attrName>
                                        </p:attrNameLst>
                                      </p:cBhvr>
                                      <p:to>
                                        <p:strVal val="visible"/>
                                      </p:to>
                                    </p:set>
                                    <p:anim calcmode="lin" valueType="num">
                                      <p:cBhvr additive="base">
                                        <p:cTn id="24" dur="500" fill="hold"/>
                                        <p:tgtEl>
                                          <p:spTgt spid="22534"/>
                                        </p:tgtEl>
                                        <p:attrNameLst>
                                          <p:attrName>ppt_x</p:attrName>
                                        </p:attrNameLst>
                                      </p:cBhvr>
                                      <p:tavLst>
                                        <p:tav tm="0">
                                          <p:val>
                                            <p:strVal val="#ppt_x"/>
                                          </p:val>
                                        </p:tav>
                                        <p:tav tm="100000">
                                          <p:val>
                                            <p:strVal val="#ppt_x"/>
                                          </p:val>
                                        </p:tav>
                                      </p:tavLst>
                                    </p:anim>
                                    <p:anim calcmode="lin" valueType="num">
                                      <p:cBhvr additive="base">
                                        <p:cTn id="25" dur="500" fill="hold"/>
                                        <p:tgtEl>
                                          <p:spTgt spid="22534"/>
                                        </p:tgtEl>
                                        <p:attrNameLst>
                                          <p:attrName>ppt_y</p:attrName>
                                        </p:attrNameLst>
                                      </p:cBhvr>
                                      <p:tavLst>
                                        <p:tav tm="0">
                                          <p:val>
                                            <p:strVal val="0-#ppt_h/2"/>
                                          </p:val>
                                        </p:tav>
                                        <p:tav tm="100000">
                                          <p:val>
                                            <p:strVal val="#ppt_y"/>
                                          </p:val>
                                        </p:tav>
                                      </p:tavLst>
                                    </p:anim>
                                  </p:childTnLst>
                                </p:cTn>
                              </p:par>
                            </p:childTnLst>
                          </p:cTn>
                        </p:par>
                        <p:par>
                          <p:cTn id="26" fill="hold" nodeType="afterGroup">
                            <p:stCondLst>
                              <p:cond delay="5000"/>
                            </p:stCondLst>
                            <p:childTnLst>
                              <p:par>
                                <p:cTn id="27" presetID="2" presetClass="entr" presetSubtype="1" fill="hold" nodeType="afterEffect">
                                  <p:stCondLst>
                                    <p:cond delay="1000"/>
                                  </p:stCondLst>
                                  <p:childTnLst>
                                    <p:set>
                                      <p:cBhvr>
                                        <p:cTn id="28" dur="1" fill="hold">
                                          <p:stCondLst>
                                            <p:cond delay="0"/>
                                          </p:stCondLst>
                                        </p:cTn>
                                        <p:tgtEl>
                                          <p:spTgt spid="22535"/>
                                        </p:tgtEl>
                                        <p:attrNameLst>
                                          <p:attrName>style.visibility</p:attrName>
                                        </p:attrNameLst>
                                      </p:cBhvr>
                                      <p:to>
                                        <p:strVal val="visible"/>
                                      </p:to>
                                    </p:set>
                                    <p:anim calcmode="lin" valueType="num">
                                      <p:cBhvr additive="base">
                                        <p:cTn id="29" dur="500" fill="hold"/>
                                        <p:tgtEl>
                                          <p:spTgt spid="22535"/>
                                        </p:tgtEl>
                                        <p:attrNameLst>
                                          <p:attrName>ppt_x</p:attrName>
                                        </p:attrNameLst>
                                      </p:cBhvr>
                                      <p:tavLst>
                                        <p:tav tm="0">
                                          <p:val>
                                            <p:strVal val="#ppt_x"/>
                                          </p:val>
                                        </p:tav>
                                        <p:tav tm="100000">
                                          <p:val>
                                            <p:strVal val="#ppt_x"/>
                                          </p:val>
                                        </p:tav>
                                      </p:tavLst>
                                    </p:anim>
                                    <p:anim calcmode="lin" valueType="num">
                                      <p:cBhvr additive="base">
                                        <p:cTn id="30" dur="500" fill="hold"/>
                                        <p:tgtEl>
                                          <p:spTgt spid="22535"/>
                                        </p:tgtEl>
                                        <p:attrNameLst>
                                          <p:attrName>ppt_y</p:attrName>
                                        </p:attrNameLst>
                                      </p:cBhvr>
                                      <p:tavLst>
                                        <p:tav tm="0">
                                          <p:val>
                                            <p:strVal val="0-#ppt_h/2"/>
                                          </p:val>
                                        </p:tav>
                                        <p:tav tm="100000">
                                          <p:val>
                                            <p:strVal val="#ppt_y"/>
                                          </p:val>
                                        </p:tav>
                                      </p:tavLst>
                                    </p:anim>
                                  </p:childTnLst>
                                </p:cTn>
                              </p:par>
                            </p:childTnLst>
                          </p:cTn>
                        </p:par>
                        <p:par>
                          <p:cTn id="31" fill="hold" nodeType="afterGroup">
                            <p:stCondLst>
                              <p:cond delay="6500"/>
                            </p:stCondLst>
                            <p:childTnLst>
                              <p:par>
                                <p:cTn id="32" presetID="2" presetClass="entr" presetSubtype="3" fill="hold" nodeType="afterEffect">
                                  <p:stCondLst>
                                    <p:cond delay="2000"/>
                                  </p:stCondLst>
                                  <p:childTnLst>
                                    <p:set>
                                      <p:cBhvr>
                                        <p:cTn id="33" dur="1" fill="hold">
                                          <p:stCondLst>
                                            <p:cond delay="0"/>
                                          </p:stCondLst>
                                        </p:cTn>
                                        <p:tgtEl>
                                          <p:spTgt spid="22546"/>
                                        </p:tgtEl>
                                        <p:attrNameLst>
                                          <p:attrName>style.visibility</p:attrName>
                                        </p:attrNameLst>
                                      </p:cBhvr>
                                      <p:to>
                                        <p:strVal val="visible"/>
                                      </p:to>
                                    </p:set>
                                    <p:anim calcmode="lin" valueType="num">
                                      <p:cBhvr additive="base">
                                        <p:cTn id="34" dur="500" fill="hold"/>
                                        <p:tgtEl>
                                          <p:spTgt spid="22546"/>
                                        </p:tgtEl>
                                        <p:attrNameLst>
                                          <p:attrName>ppt_x</p:attrName>
                                        </p:attrNameLst>
                                      </p:cBhvr>
                                      <p:tavLst>
                                        <p:tav tm="0">
                                          <p:val>
                                            <p:strVal val="1+#ppt_w/2"/>
                                          </p:val>
                                        </p:tav>
                                        <p:tav tm="100000">
                                          <p:val>
                                            <p:strVal val="#ppt_x"/>
                                          </p:val>
                                        </p:tav>
                                      </p:tavLst>
                                    </p:anim>
                                    <p:anim calcmode="lin" valueType="num">
                                      <p:cBhvr additive="base">
                                        <p:cTn id="35" dur="500" fill="hold"/>
                                        <p:tgtEl>
                                          <p:spTgt spid="22546"/>
                                        </p:tgtEl>
                                        <p:attrNameLst>
                                          <p:attrName>ppt_y</p:attrName>
                                        </p:attrNameLst>
                                      </p:cBhvr>
                                      <p:tavLst>
                                        <p:tav tm="0">
                                          <p:val>
                                            <p:strVal val="0-#ppt_h/2"/>
                                          </p:val>
                                        </p:tav>
                                        <p:tav tm="100000">
                                          <p:val>
                                            <p:strVal val="#ppt_y"/>
                                          </p:val>
                                        </p:tav>
                                      </p:tavLst>
                                    </p:anim>
                                  </p:childTnLst>
                                </p:cTn>
                              </p:par>
                            </p:childTnLst>
                          </p:cTn>
                        </p:par>
                        <p:par>
                          <p:cTn id="36" fill="hold" nodeType="afterGroup">
                            <p:stCondLst>
                              <p:cond delay="9000"/>
                            </p:stCondLst>
                            <p:childTnLst>
                              <p:par>
                                <p:cTn id="37" presetID="23" presetClass="entr" presetSubtype="16" fill="hold" nodeType="afterEffect">
                                  <p:stCondLst>
                                    <p:cond delay="2000"/>
                                  </p:stCondLst>
                                  <p:childTnLst>
                                    <p:set>
                                      <p:cBhvr>
                                        <p:cTn id="38" dur="1" fill="hold">
                                          <p:stCondLst>
                                            <p:cond delay="0"/>
                                          </p:stCondLst>
                                        </p:cTn>
                                        <p:tgtEl>
                                          <p:spTgt spid="22562"/>
                                        </p:tgtEl>
                                        <p:attrNameLst>
                                          <p:attrName>style.visibility</p:attrName>
                                        </p:attrNameLst>
                                      </p:cBhvr>
                                      <p:to>
                                        <p:strVal val="visible"/>
                                      </p:to>
                                    </p:set>
                                    <p:anim calcmode="lin" valueType="num">
                                      <p:cBhvr>
                                        <p:cTn id="39" dur="500" fill="hold"/>
                                        <p:tgtEl>
                                          <p:spTgt spid="22562"/>
                                        </p:tgtEl>
                                        <p:attrNameLst>
                                          <p:attrName>ppt_w</p:attrName>
                                        </p:attrNameLst>
                                      </p:cBhvr>
                                      <p:tavLst>
                                        <p:tav tm="0">
                                          <p:val>
                                            <p:fltVal val="0"/>
                                          </p:val>
                                        </p:tav>
                                        <p:tav tm="100000">
                                          <p:val>
                                            <p:strVal val="#ppt_w"/>
                                          </p:val>
                                        </p:tav>
                                      </p:tavLst>
                                    </p:anim>
                                    <p:anim calcmode="lin" valueType="num">
                                      <p:cBhvr>
                                        <p:cTn id="40" dur="500" fill="hold"/>
                                        <p:tgtEl>
                                          <p:spTgt spid="22562"/>
                                        </p:tgtEl>
                                        <p:attrNameLst>
                                          <p:attrName>ppt_h</p:attrName>
                                        </p:attrNameLst>
                                      </p:cBhvr>
                                      <p:tavLst>
                                        <p:tav tm="0">
                                          <p:val>
                                            <p:fltVal val="0"/>
                                          </p:val>
                                        </p:tav>
                                        <p:tav tm="100000">
                                          <p:val>
                                            <p:strVal val="#ppt_h"/>
                                          </p:val>
                                        </p:tav>
                                      </p:tavLst>
                                    </p:anim>
                                  </p:childTnLst>
                                </p:cTn>
                              </p:par>
                            </p:childTnLst>
                          </p:cTn>
                        </p:par>
                        <p:par>
                          <p:cTn id="41" fill="hold" nodeType="afterGroup">
                            <p:stCondLst>
                              <p:cond delay="11500"/>
                            </p:stCondLst>
                            <p:childTnLst>
                              <p:par>
                                <p:cTn id="42" presetID="2" presetClass="entr" presetSubtype="1" fill="hold" nodeType="afterEffect">
                                  <p:stCondLst>
                                    <p:cond delay="2000"/>
                                  </p:stCondLst>
                                  <p:childTnLst>
                                    <p:set>
                                      <p:cBhvr>
                                        <p:cTn id="43" dur="1" fill="hold">
                                          <p:stCondLst>
                                            <p:cond delay="0"/>
                                          </p:stCondLst>
                                        </p:cTn>
                                        <p:tgtEl>
                                          <p:spTgt spid="22560"/>
                                        </p:tgtEl>
                                        <p:attrNameLst>
                                          <p:attrName>style.visibility</p:attrName>
                                        </p:attrNameLst>
                                      </p:cBhvr>
                                      <p:to>
                                        <p:strVal val="visible"/>
                                      </p:to>
                                    </p:set>
                                    <p:anim calcmode="lin" valueType="num">
                                      <p:cBhvr additive="base">
                                        <p:cTn id="44" dur="500" fill="hold"/>
                                        <p:tgtEl>
                                          <p:spTgt spid="22560"/>
                                        </p:tgtEl>
                                        <p:attrNameLst>
                                          <p:attrName>ppt_x</p:attrName>
                                        </p:attrNameLst>
                                      </p:cBhvr>
                                      <p:tavLst>
                                        <p:tav tm="0">
                                          <p:val>
                                            <p:strVal val="#ppt_x"/>
                                          </p:val>
                                        </p:tav>
                                        <p:tav tm="100000">
                                          <p:val>
                                            <p:strVal val="#ppt_x"/>
                                          </p:val>
                                        </p:tav>
                                      </p:tavLst>
                                    </p:anim>
                                    <p:anim calcmode="lin" valueType="num">
                                      <p:cBhvr additive="base">
                                        <p:cTn id="45" dur="500" fill="hold"/>
                                        <p:tgtEl>
                                          <p:spTgt spid="22560"/>
                                        </p:tgtEl>
                                        <p:attrNameLst>
                                          <p:attrName>ppt_y</p:attrName>
                                        </p:attrNameLst>
                                      </p:cBhvr>
                                      <p:tavLst>
                                        <p:tav tm="0">
                                          <p:val>
                                            <p:strVal val="0-#ppt_h/2"/>
                                          </p:val>
                                        </p:tav>
                                        <p:tav tm="100000">
                                          <p:val>
                                            <p:strVal val="#ppt_y"/>
                                          </p:val>
                                        </p:tav>
                                      </p:tavLst>
                                    </p:anim>
                                  </p:childTnLst>
                                </p:cTn>
                              </p:par>
                            </p:childTnLst>
                          </p:cTn>
                        </p:par>
                      </p:childTnLst>
                    </p:cTn>
                  </p:par>
                  <p:par>
                    <p:cTn id="46" fill="hold" nodeType="clickPar">
                      <p:stCondLst>
                        <p:cond delay="indefinite"/>
                      </p:stCondLst>
                      <p:childTnLst>
                        <p:par>
                          <p:cTn id="47" fill="hold" nodeType="withGroup">
                            <p:stCondLst>
                              <p:cond delay="0"/>
                            </p:stCondLst>
                            <p:childTnLst>
                              <p:par>
                                <p:cTn id="48" presetID="23" presetClass="entr" presetSubtype="16" fill="hold" nodeType="clickEffect">
                                  <p:stCondLst>
                                    <p:cond delay="0"/>
                                  </p:stCondLst>
                                  <p:childTnLst>
                                    <p:set>
                                      <p:cBhvr>
                                        <p:cTn id="49" dur="1" fill="hold">
                                          <p:stCondLst>
                                            <p:cond delay="0"/>
                                          </p:stCondLst>
                                        </p:cTn>
                                        <p:tgtEl>
                                          <p:spTgt spid="22561"/>
                                        </p:tgtEl>
                                        <p:attrNameLst>
                                          <p:attrName>style.visibility</p:attrName>
                                        </p:attrNameLst>
                                      </p:cBhvr>
                                      <p:to>
                                        <p:strVal val="visible"/>
                                      </p:to>
                                    </p:set>
                                    <p:anim calcmode="lin" valueType="num">
                                      <p:cBhvr>
                                        <p:cTn id="50" dur="500" fill="hold"/>
                                        <p:tgtEl>
                                          <p:spTgt spid="22561"/>
                                        </p:tgtEl>
                                        <p:attrNameLst>
                                          <p:attrName>ppt_w</p:attrName>
                                        </p:attrNameLst>
                                      </p:cBhvr>
                                      <p:tavLst>
                                        <p:tav tm="0">
                                          <p:val>
                                            <p:fltVal val="0"/>
                                          </p:val>
                                        </p:tav>
                                        <p:tav tm="100000">
                                          <p:val>
                                            <p:strVal val="#ppt_w"/>
                                          </p:val>
                                        </p:tav>
                                      </p:tavLst>
                                    </p:anim>
                                    <p:anim calcmode="lin" valueType="num">
                                      <p:cBhvr>
                                        <p:cTn id="51" dur="500" fill="hold"/>
                                        <p:tgtEl>
                                          <p:spTgt spid="22561"/>
                                        </p:tgtEl>
                                        <p:attrNameLst>
                                          <p:attrName>ppt_h</p:attrName>
                                        </p:attrNameLst>
                                      </p:cBhvr>
                                      <p:tavLst>
                                        <p:tav tm="0">
                                          <p:val>
                                            <p:fltVal val="0"/>
                                          </p:val>
                                        </p:tav>
                                        <p:tav tm="100000">
                                          <p:val>
                                            <p:strVal val="#ppt_h"/>
                                          </p:val>
                                        </p:tav>
                                      </p:tavLst>
                                    </p:anim>
                                  </p:childTnLst>
                                </p:cTn>
                              </p:par>
                            </p:childTnLst>
                          </p:cTn>
                        </p:par>
                        <p:par>
                          <p:cTn id="52" fill="hold" nodeType="afterGroup">
                            <p:stCondLst>
                              <p:cond delay="500"/>
                            </p:stCondLst>
                            <p:childTnLst>
                              <p:par>
                                <p:cTn id="53" presetID="19" presetClass="entr" presetSubtype="10" fill="hold" nodeType="afterEffect">
                                  <p:stCondLst>
                                    <p:cond delay="1000"/>
                                  </p:stCondLst>
                                  <p:childTnLst>
                                    <p:set>
                                      <p:cBhvr>
                                        <p:cTn id="54" dur="1" fill="hold">
                                          <p:stCondLst>
                                            <p:cond delay="0"/>
                                          </p:stCondLst>
                                        </p:cTn>
                                        <p:tgtEl>
                                          <p:spTgt spid="22565"/>
                                        </p:tgtEl>
                                        <p:attrNameLst>
                                          <p:attrName>style.visibility</p:attrName>
                                        </p:attrNameLst>
                                      </p:cBhvr>
                                      <p:to>
                                        <p:strVal val="visible"/>
                                      </p:to>
                                    </p:set>
                                    <p:anim calcmode="lin" valueType="num">
                                      <p:cBhvr>
                                        <p:cTn id="55" dur="5000" fill="hold"/>
                                        <p:tgtEl>
                                          <p:spTgt spid="22565"/>
                                        </p:tgtEl>
                                        <p:attrNameLst>
                                          <p:attrName>ppt_w</p:attrName>
                                        </p:attrNameLst>
                                      </p:cBhvr>
                                      <p:tavLst>
                                        <p:tav tm="0" fmla="#ppt_w*sin(2.5*pi*$)">
                                          <p:val>
                                            <p:fltVal val="0"/>
                                          </p:val>
                                        </p:tav>
                                        <p:tav tm="100000">
                                          <p:val>
                                            <p:fltVal val="1"/>
                                          </p:val>
                                        </p:tav>
                                      </p:tavLst>
                                    </p:anim>
                                    <p:anim calcmode="lin" valueType="num">
                                      <p:cBhvr>
                                        <p:cTn id="56" dur="5000" fill="hold"/>
                                        <p:tgtEl>
                                          <p:spTgt spid="2256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2" grpId="0" build="p" autoUpdateAnimBg="0" advAuto="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Grp="1" noChangeArrowheads="1"/>
          </p:cNvSpPr>
          <p:nvPr>
            <p:ph type="body" idx="1"/>
          </p:nvPr>
        </p:nvSpPr>
        <p:spPr/>
        <p:txBody>
          <a:bodyPr/>
          <a:lstStyle/>
          <a:p>
            <a:pPr algn="ctr" eaLnBrk="1" hangingPunct="1"/>
            <a:r>
              <a:rPr lang="es-ES" altLang="en-US" sz="5400"/>
              <a:t>Prueba en vacío</a:t>
            </a:r>
          </a:p>
          <a:p>
            <a:pPr algn="ctr" eaLnBrk="1" hangingPunct="1">
              <a:buFont typeface="Wingdings" panose="05000000000000000000" pitchFamily="2" charset="2"/>
              <a:buNone/>
            </a:pPr>
            <a:endParaRPr lang="es-ES" altLang="en-US" sz="5400"/>
          </a:p>
          <a:p>
            <a:pPr algn="ctr" eaLnBrk="1" hangingPunct="1"/>
            <a:r>
              <a:rPr lang="es-ES" altLang="en-US" sz="5400"/>
              <a:t>Ajustes</a:t>
            </a:r>
          </a:p>
          <a:p>
            <a:pPr algn="ctr" eaLnBrk="1" hangingPunct="1"/>
            <a:endParaRPr lang="es-CL" altLang="en-US" sz="5400"/>
          </a:p>
        </p:txBody>
      </p:sp>
    </p:spTree>
    <p:extLst>
      <p:ext uri="{BB962C8B-B14F-4D97-AF65-F5344CB8AC3E}">
        <p14:creationId xmlns:p14="http://schemas.microsoft.com/office/powerpoint/2010/main" val="320504371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3683795" y="145258"/>
            <a:ext cx="7684293" cy="707231"/>
          </a:xfrm>
        </p:spPr>
        <p:txBody>
          <a:bodyPr>
            <a:normAutofit fontScale="90000"/>
          </a:bodyPr>
          <a:lstStyle/>
          <a:p>
            <a:pPr eaLnBrk="1" hangingPunct="1"/>
            <a:r>
              <a:rPr lang="es-MX" altLang="en-US" sz="3000" b="1" dirty="0"/>
              <a:t>PREPARACIÓN PARA LA ALINEACIÓN</a:t>
            </a:r>
            <a:r>
              <a:rPr lang="es-MX" altLang="en-US" b="1" dirty="0"/>
              <a:t> </a:t>
            </a:r>
            <a:endParaRPr lang="es-ES" altLang="en-US" b="1" dirty="0"/>
          </a:p>
        </p:txBody>
      </p:sp>
      <p:sp>
        <p:nvSpPr>
          <p:cNvPr id="12298" name="Text Box 10"/>
          <p:cNvSpPr txBox="1">
            <a:spLocks noChangeArrowheads="1"/>
          </p:cNvSpPr>
          <p:nvPr/>
        </p:nvSpPr>
        <p:spPr bwMode="auto">
          <a:xfrm>
            <a:off x="3543300" y="1371600"/>
            <a:ext cx="115443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s-MX" altLang="en-US" sz="2700" dirty="0">
                <a:latin typeface="Comic Sans MS" panose="030F0702030302020204" pitchFamily="66" charset="0"/>
              </a:rPr>
              <a:t>Antes de comenzar a alinear una cinta nueva o usada, verifique lo siguiente</a:t>
            </a:r>
            <a:r>
              <a:rPr kumimoji="1" lang="es-MX" altLang="en-US" sz="2700" dirty="0">
                <a:solidFill>
                  <a:srgbClr val="FFFF00"/>
                </a:solidFill>
                <a:latin typeface="Comic Sans MS" panose="030F0702030302020204" pitchFamily="66" charset="0"/>
              </a:rPr>
              <a:t>:</a:t>
            </a:r>
            <a:endParaRPr kumimoji="1" lang="es-ES" altLang="en-US" sz="2700" dirty="0">
              <a:solidFill>
                <a:srgbClr val="FFFF00"/>
              </a:solidFill>
              <a:latin typeface="Comic Sans MS" panose="030F0702030302020204" pitchFamily="66" charset="0"/>
            </a:endParaRPr>
          </a:p>
        </p:txBody>
      </p:sp>
      <p:sp>
        <p:nvSpPr>
          <p:cNvPr id="12380" name="Rectangle 92"/>
          <p:cNvSpPr>
            <a:spLocks noChangeArrowheads="1"/>
          </p:cNvSpPr>
          <p:nvPr/>
        </p:nvSpPr>
        <p:spPr bwMode="auto">
          <a:xfrm>
            <a:off x="3543300" y="2857501"/>
            <a:ext cx="11544300"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r>
              <a:rPr lang="es-ES_tradnl" altLang="en-US" sz="2400">
                <a:latin typeface="Comic Sans MS" panose="030F0702030302020204" pitchFamily="66" charset="0"/>
                <a:cs typeface="Times New Roman" panose="02020603050405020304" pitchFamily="18" charset="0"/>
              </a:rPr>
              <a:t>Nivele y alinee bien la estructura y polines del transportador. </a:t>
            </a:r>
          </a:p>
          <a:p>
            <a:pPr algn="just" eaLnBrk="1" hangingPunct="1"/>
            <a:endParaRPr lang="es-ES_tradnl" altLang="en-US" sz="2400">
              <a:latin typeface="Comic Sans MS" panose="030F0702030302020204" pitchFamily="66" charset="0"/>
              <a:cs typeface="Times New Roman" panose="02020603050405020304" pitchFamily="18" charset="0"/>
            </a:endParaRPr>
          </a:p>
          <a:p>
            <a:pPr algn="just" eaLnBrk="1" hangingPunct="1"/>
            <a:r>
              <a:rPr lang="es-ES_tradnl" altLang="en-US" sz="2400">
                <a:latin typeface="Comic Sans MS" panose="030F0702030302020204" pitchFamily="66" charset="0"/>
                <a:cs typeface="Times New Roman" panose="02020603050405020304" pitchFamily="18" charset="0"/>
              </a:rPr>
              <a:t>Asegúrese que las poleas y los polines estén perpendiculares al sentido de movimiento. </a:t>
            </a:r>
          </a:p>
          <a:p>
            <a:pPr algn="just" eaLnBrk="1" hangingPunct="1"/>
            <a:endParaRPr lang="es-ES_tradnl" altLang="en-US" sz="2400">
              <a:latin typeface="Comic Sans MS" panose="030F0702030302020204" pitchFamily="66" charset="0"/>
              <a:cs typeface="Times New Roman" panose="02020603050405020304" pitchFamily="18" charset="0"/>
            </a:endParaRPr>
          </a:p>
          <a:p>
            <a:pPr algn="just" eaLnBrk="1" hangingPunct="1"/>
            <a:r>
              <a:rPr lang="es-ES_tradnl" altLang="en-US" sz="2400">
                <a:latin typeface="Comic Sans MS" panose="030F0702030302020204" pitchFamily="66" charset="0"/>
                <a:cs typeface="Times New Roman" panose="02020603050405020304" pitchFamily="18" charset="0"/>
              </a:rPr>
              <a:t>Puede ayudar el mover todos los polines completamente hacia delante en sus montajes. </a:t>
            </a:r>
          </a:p>
          <a:p>
            <a:pPr algn="just" eaLnBrk="1" hangingPunct="1"/>
            <a:endParaRPr lang="es-ES_tradnl" altLang="en-US" sz="2400">
              <a:latin typeface="Comic Sans MS" panose="030F0702030302020204" pitchFamily="66" charset="0"/>
              <a:cs typeface="Times New Roman" panose="02020603050405020304" pitchFamily="18" charset="0"/>
            </a:endParaRPr>
          </a:p>
          <a:p>
            <a:pPr algn="just" eaLnBrk="1" hangingPunct="1"/>
            <a:r>
              <a:rPr lang="es-ES_tradnl" altLang="en-US" sz="2400">
                <a:latin typeface="Comic Sans MS" panose="030F0702030302020204" pitchFamily="66" charset="0"/>
                <a:cs typeface="Times New Roman" panose="02020603050405020304" pitchFamily="18" charset="0"/>
              </a:rPr>
              <a:t>Si estos polines se montan por primera vez, apriete suavemente los pernos para el proceso de alineación. Luego apriételos en forma segura una vez que la cinta ha sido adecuadamente alineada.</a:t>
            </a:r>
          </a:p>
          <a:p>
            <a:endParaRPr lang="es-ES_tradnl" altLang="en-US" sz="2400">
              <a:latin typeface="Comic Sans MS" panose="030F0702030302020204" pitchFamily="66" charset="0"/>
            </a:endParaRPr>
          </a:p>
        </p:txBody>
      </p:sp>
      <p:sp>
        <p:nvSpPr>
          <p:cNvPr id="12381" name="Rectangle 93"/>
          <p:cNvSpPr>
            <a:spLocks noChangeArrowheads="1"/>
          </p:cNvSpPr>
          <p:nvPr/>
        </p:nvSpPr>
        <p:spPr bwMode="auto">
          <a:xfrm>
            <a:off x="3543300" y="8229601"/>
            <a:ext cx="67437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 altLang="en-US" sz="2400">
                <a:solidFill>
                  <a:schemeClr val="tx2"/>
                </a:solidFill>
                <a:latin typeface="Comic Sans MS" panose="030F0702030302020204" pitchFamily="66" charset="0"/>
                <a:cs typeface="Times New Roman" panose="02020603050405020304" pitchFamily="18" charset="0"/>
              </a:rPr>
              <a:t>Limpie bien la transportadora.</a:t>
            </a:r>
            <a:r>
              <a:rPr lang="es-ES" altLang="en-US" sz="2400">
                <a:latin typeface="Times New Roman" panose="02020603050405020304" pitchFamily="18" charset="0"/>
              </a:rPr>
              <a:t> </a:t>
            </a:r>
          </a:p>
        </p:txBody>
      </p:sp>
      <p:grpSp>
        <p:nvGrpSpPr>
          <p:cNvPr id="12387" name="Group 99"/>
          <p:cNvGrpSpPr>
            <a:grpSpLocks/>
          </p:cNvGrpSpPr>
          <p:nvPr/>
        </p:nvGrpSpPr>
        <p:grpSpPr bwMode="auto">
          <a:xfrm>
            <a:off x="8382000" y="7367665"/>
            <a:ext cx="9193858" cy="2121067"/>
            <a:chOff x="672" y="2400"/>
            <a:chExt cx="4752" cy="1632"/>
          </a:xfrm>
        </p:grpSpPr>
        <p:sp>
          <p:nvSpPr>
            <p:cNvPr id="13319" name="Rectangle 98"/>
            <p:cNvSpPr>
              <a:spLocks noChangeArrowheads="1"/>
            </p:cNvSpPr>
            <p:nvPr/>
          </p:nvSpPr>
          <p:spPr bwMode="auto">
            <a:xfrm>
              <a:off x="672" y="2400"/>
              <a:ext cx="4752" cy="1632"/>
            </a:xfrm>
            <a:prstGeom prst="rect">
              <a:avLst/>
            </a:prstGeom>
            <a:solidFill>
              <a:srgbClr val="FF3300">
                <a:alpha val="50195"/>
              </a:srgbClr>
            </a:solidFill>
            <a:ln w="76200">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13320" name="Text Box 97"/>
            <p:cNvSpPr txBox="1">
              <a:spLocks noChangeArrowheads="1"/>
            </p:cNvSpPr>
            <p:nvPr/>
          </p:nvSpPr>
          <p:spPr bwMode="auto">
            <a:xfrm rot="978">
              <a:off x="901" y="2454"/>
              <a:ext cx="4234" cy="1492"/>
            </a:xfrm>
            <a:prstGeom prst="rect">
              <a:avLst/>
            </a:prstGeom>
            <a:noFill/>
            <a:ln w="9525">
              <a:solidFill>
                <a:srgbClr val="FFFF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s-MX" altLang="en-US" sz="2400" dirty="0">
                  <a:solidFill>
                    <a:srgbClr val="FFFF00"/>
                  </a:solidFill>
                  <a:latin typeface="Arial Black" panose="020B0A04020102020204" pitchFamily="34" charset="0"/>
                </a:rPr>
                <a:t>Verifique estado de dispositivos de seguridad de emergencia. </a:t>
              </a:r>
            </a:p>
            <a:p>
              <a:pPr algn="ctr" eaLnBrk="1" hangingPunct="1"/>
              <a:r>
                <a:rPr kumimoji="1" lang="es-MX" altLang="en-US" sz="2400" dirty="0">
                  <a:solidFill>
                    <a:srgbClr val="FFFF00"/>
                  </a:solidFill>
                  <a:latin typeface="Arial Black" panose="020B0A04020102020204" pitchFamily="34" charset="0"/>
                </a:rPr>
                <a:t>Si tiene dudas, consulte normas de seguridad específicas de su compañía para este tipo de pruebas</a:t>
              </a:r>
              <a:endParaRPr kumimoji="1" lang="es-ES" altLang="en-US" sz="2400" dirty="0">
                <a:solidFill>
                  <a:srgbClr val="FFFF00"/>
                </a:solidFill>
                <a:latin typeface="Arial Black" panose="020B0A04020102020204" pitchFamily="34" charset="0"/>
              </a:endParaRPr>
            </a:p>
          </p:txBody>
        </p:sp>
      </p:grpSp>
    </p:spTree>
    <p:extLst>
      <p:ext uri="{BB962C8B-B14F-4D97-AF65-F5344CB8AC3E}">
        <p14:creationId xmlns:p14="http://schemas.microsoft.com/office/powerpoint/2010/main" val="90881677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2290"/>
                                        </p:tgtEl>
                                        <p:attrNameLst>
                                          <p:attrName>style.visibility</p:attrName>
                                        </p:attrNameLst>
                                      </p:cBhvr>
                                      <p:to>
                                        <p:strVal val="visible"/>
                                      </p:to>
                                    </p:set>
                                    <p:anim calcmode="lin" valueType="num">
                                      <p:cBhvr additive="base">
                                        <p:cTn id="7" dur="500" fill="hold"/>
                                        <p:tgtEl>
                                          <p:spTgt spid="12290"/>
                                        </p:tgtEl>
                                        <p:attrNameLst>
                                          <p:attrName>ppt_x</p:attrName>
                                        </p:attrNameLst>
                                      </p:cBhvr>
                                      <p:tavLst>
                                        <p:tav tm="0">
                                          <p:val>
                                            <p:strVal val="0-#ppt_w/2"/>
                                          </p:val>
                                        </p:tav>
                                        <p:tav tm="100000">
                                          <p:val>
                                            <p:strVal val="#ppt_x"/>
                                          </p:val>
                                        </p:tav>
                                      </p:tavLst>
                                    </p:anim>
                                    <p:anim calcmode="lin" valueType="num">
                                      <p:cBhvr additive="base">
                                        <p:cTn id="8" dur="500" fill="hold"/>
                                        <p:tgtEl>
                                          <p:spTgt spid="12290"/>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4" presetClass="entr" presetSubtype="0" fill="hold" grpId="0" nodeType="afterEffect">
                                  <p:stCondLst>
                                    <p:cond delay="1000"/>
                                  </p:stCondLst>
                                  <p:childTnLst>
                                    <p:set>
                                      <p:cBhvr>
                                        <p:cTn id="11" dur="1" fill="hold">
                                          <p:stCondLst>
                                            <p:cond delay="499"/>
                                          </p:stCondLst>
                                        </p:cTn>
                                        <p:tgtEl>
                                          <p:spTgt spid="12298"/>
                                        </p:tgtEl>
                                        <p:attrNameLst>
                                          <p:attrName>style.visibility</p:attrName>
                                        </p:attrNameLst>
                                      </p:cBhvr>
                                      <p:to>
                                        <p:strVal val="visible"/>
                                      </p:to>
                                    </p:set>
                                    <p:anim to="" calcmode="lin" valueType="num">
                                      <p:cBhvr>
                                        <p:cTn id="12" dur="1" fill="hold"/>
                                        <p:tgtEl>
                                          <p:spTgt spid="12298"/>
                                        </p:tgtEl>
                                        <p:attrNameLst>
                                          <p:attrName/>
                                        </p:attrNameLst>
                                      </p:cBhvr>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4" presetClass="entr" presetSubtype="0" fill="hold" grpId="0" nodeType="clickEffect">
                                  <p:stCondLst>
                                    <p:cond delay="0"/>
                                  </p:stCondLst>
                                  <p:childTnLst>
                                    <p:set>
                                      <p:cBhvr>
                                        <p:cTn id="16" dur="1" fill="hold">
                                          <p:stCondLst>
                                            <p:cond delay="499"/>
                                          </p:stCondLst>
                                        </p:cTn>
                                        <p:tgtEl>
                                          <p:spTgt spid="12380"/>
                                        </p:tgtEl>
                                        <p:attrNameLst>
                                          <p:attrName>style.visibility</p:attrName>
                                        </p:attrNameLst>
                                      </p:cBhvr>
                                      <p:to>
                                        <p:strVal val="visible"/>
                                      </p:to>
                                    </p:set>
                                    <p:anim to="" calcmode="lin" valueType="num">
                                      <p:cBhvr>
                                        <p:cTn id="17" dur="1" fill="hold"/>
                                        <p:tgtEl>
                                          <p:spTgt spid="12380"/>
                                        </p:tgtEl>
                                        <p:attrNameLst>
                                          <p:attrName/>
                                        </p:attrNameLst>
                                      </p:cBhvr>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24" presetClass="entr" presetSubtype="0" fill="hold" grpId="0" nodeType="clickEffect">
                                  <p:stCondLst>
                                    <p:cond delay="0"/>
                                  </p:stCondLst>
                                  <p:childTnLst>
                                    <p:set>
                                      <p:cBhvr>
                                        <p:cTn id="21" dur="1" fill="hold">
                                          <p:stCondLst>
                                            <p:cond delay="499"/>
                                          </p:stCondLst>
                                        </p:cTn>
                                        <p:tgtEl>
                                          <p:spTgt spid="12381"/>
                                        </p:tgtEl>
                                        <p:attrNameLst>
                                          <p:attrName>style.visibility</p:attrName>
                                        </p:attrNameLst>
                                      </p:cBhvr>
                                      <p:to>
                                        <p:strVal val="visible"/>
                                      </p:to>
                                    </p:set>
                                    <p:anim to="" calcmode="lin" valueType="num">
                                      <p:cBhvr>
                                        <p:cTn id="22" dur="1" fill="hold"/>
                                        <p:tgtEl>
                                          <p:spTgt spid="12381"/>
                                        </p:tgtEl>
                                        <p:attrNameLst>
                                          <p:attrName/>
                                        </p:attrNameLst>
                                      </p:cBhvr>
                                    </p:anim>
                                  </p:childTnLst>
                                </p:cTn>
                              </p:par>
                            </p:childTnLst>
                          </p:cTn>
                        </p:par>
                        <p:par>
                          <p:cTn id="23" fill="hold" nodeType="afterGroup">
                            <p:stCondLst>
                              <p:cond delay="500"/>
                            </p:stCondLst>
                            <p:childTnLst>
                              <p:par>
                                <p:cTn id="24" presetID="23" presetClass="entr" presetSubtype="16" fill="hold" nodeType="afterEffect">
                                  <p:stCondLst>
                                    <p:cond delay="2000"/>
                                  </p:stCondLst>
                                  <p:childTnLst>
                                    <p:set>
                                      <p:cBhvr>
                                        <p:cTn id="25" dur="1" fill="hold">
                                          <p:stCondLst>
                                            <p:cond delay="0"/>
                                          </p:stCondLst>
                                        </p:cTn>
                                        <p:tgtEl>
                                          <p:spTgt spid="12387"/>
                                        </p:tgtEl>
                                        <p:attrNameLst>
                                          <p:attrName>style.visibility</p:attrName>
                                        </p:attrNameLst>
                                      </p:cBhvr>
                                      <p:to>
                                        <p:strVal val="visible"/>
                                      </p:to>
                                    </p:set>
                                    <p:anim calcmode="lin" valueType="num">
                                      <p:cBhvr>
                                        <p:cTn id="26" dur="500" fill="hold"/>
                                        <p:tgtEl>
                                          <p:spTgt spid="12387"/>
                                        </p:tgtEl>
                                        <p:attrNameLst>
                                          <p:attrName>ppt_w</p:attrName>
                                        </p:attrNameLst>
                                      </p:cBhvr>
                                      <p:tavLst>
                                        <p:tav tm="0">
                                          <p:val>
                                            <p:fltVal val="0"/>
                                          </p:val>
                                        </p:tav>
                                        <p:tav tm="100000">
                                          <p:val>
                                            <p:strVal val="#ppt_w"/>
                                          </p:val>
                                        </p:tav>
                                      </p:tavLst>
                                    </p:anim>
                                    <p:anim calcmode="lin" valueType="num">
                                      <p:cBhvr>
                                        <p:cTn id="27" dur="500" fill="hold"/>
                                        <p:tgtEl>
                                          <p:spTgt spid="1238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autoUpdateAnimBg="0"/>
      <p:bldP spid="12298" grpId="0" autoUpdateAnimBg="0"/>
      <p:bldP spid="12380" grpId="0" autoUpdateAnimBg="0"/>
      <p:bldP spid="12381" grpId="0" autoUpdateAnimBg="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ChangeArrowheads="1"/>
          </p:cNvSpPr>
          <p:nvPr/>
        </p:nvSpPr>
        <p:spPr bwMode="auto">
          <a:xfrm>
            <a:off x="4229100" y="1371600"/>
            <a:ext cx="6858000"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s-ES_tradnl" altLang="en-US" sz="2400">
                <a:latin typeface="Comic Sans MS" panose="030F0702030302020204" pitchFamily="66" charset="0"/>
                <a:cs typeface="Times New Roman" panose="02020603050405020304" pitchFamily="18" charset="0"/>
              </a:rPr>
              <a:t>Revise los tensores. Los tensores verticales o gravitacionales deben tener sus carros en buenas condiciones de deslizamiento. Un tensor que funciona mal puede hacer que la cinta   se salga de la polea  tensora causando  daños a la estructura y cinta.</a:t>
            </a:r>
          </a:p>
          <a:p>
            <a:pPr eaLnBrk="1" hangingPunct="1">
              <a:spcBef>
                <a:spcPct val="50000"/>
              </a:spcBef>
            </a:pPr>
            <a:endParaRPr lang="es-ES" altLang="en-US" sz="2400">
              <a:latin typeface="Comic Sans MS" panose="030F0702030302020204" pitchFamily="66" charset="0"/>
              <a:cs typeface="Times New Roman" panose="02020603050405020304" pitchFamily="18" charset="0"/>
            </a:endParaRPr>
          </a:p>
        </p:txBody>
      </p:sp>
      <p:sp>
        <p:nvSpPr>
          <p:cNvPr id="25603" name="Rectangle 3"/>
          <p:cNvSpPr>
            <a:spLocks noChangeArrowheads="1"/>
          </p:cNvSpPr>
          <p:nvPr/>
        </p:nvSpPr>
        <p:spPr bwMode="auto">
          <a:xfrm>
            <a:off x="9601200" y="5257800"/>
            <a:ext cx="5029200"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 altLang="en-US" sz="2400">
                <a:latin typeface="Comic Sans MS" panose="030F0702030302020204" pitchFamily="66" charset="0"/>
                <a:cs typeface="Times New Roman" panose="02020603050405020304" pitchFamily="18" charset="0"/>
              </a:rPr>
              <a:t>Disponga personas cerca de las poleas de cabeza y de cola que adviertan de cualquier emergencia. La salida de la cinta  en cualquiera de los terminales  puede causar daños irreversibles.</a:t>
            </a:r>
            <a:r>
              <a:rPr lang="es-ES" altLang="en-US" sz="2400">
                <a:solidFill>
                  <a:srgbClr val="99FF33"/>
                </a:solidFill>
                <a:latin typeface="Comic Sans MS" panose="030F0702030302020204" pitchFamily="66" charset="0"/>
                <a:cs typeface="Times New Roman" panose="02020603050405020304" pitchFamily="18" charset="0"/>
              </a:rPr>
              <a:t>  </a:t>
            </a:r>
            <a:endParaRPr lang="es-ES" altLang="en-US" sz="2400">
              <a:solidFill>
                <a:srgbClr val="99FF33"/>
              </a:solidFill>
              <a:latin typeface="Comic Sans MS" panose="030F0702030302020204" pitchFamily="66" charset="0"/>
            </a:endParaRPr>
          </a:p>
        </p:txBody>
      </p:sp>
      <p:grpSp>
        <p:nvGrpSpPr>
          <p:cNvPr id="25604" name="Group 4"/>
          <p:cNvGrpSpPr>
            <a:grpSpLocks/>
          </p:cNvGrpSpPr>
          <p:nvPr/>
        </p:nvGrpSpPr>
        <p:grpSpPr bwMode="auto">
          <a:xfrm>
            <a:off x="5029200" y="5029200"/>
            <a:ext cx="3429000" cy="2628900"/>
            <a:chOff x="3495" y="3338"/>
            <a:chExt cx="3350" cy="2500"/>
          </a:xfrm>
        </p:grpSpPr>
        <p:grpSp>
          <p:nvGrpSpPr>
            <p:cNvPr id="14341" name="Group 5"/>
            <p:cNvGrpSpPr>
              <a:grpSpLocks/>
            </p:cNvGrpSpPr>
            <p:nvPr/>
          </p:nvGrpSpPr>
          <p:grpSpPr bwMode="auto">
            <a:xfrm>
              <a:off x="3495" y="3338"/>
              <a:ext cx="3350" cy="2500"/>
              <a:chOff x="3495" y="11985"/>
              <a:chExt cx="3350" cy="2500"/>
            </a:xfrm>
          </p:grpSpPr>
          <p:grpSp>
            <p:nvGrpSpPr>
              <p:cNvPr id="14346" name="Group 6"/>
              <p:cNvGrpSpPr>
                <a:grpSpLocks/>
              </p:cNvGrpSpPr>
              <p:nvPr/>
            </p:nvGrpSpPr>
            <p:grpSpPr bwMode="auto">
              <a:xfrm>
                <a:off x="4117" y="11995"/>
                <a:ext cx="2728" cy="1699"/>
                <a:chOff x="2619" y="-38"/>
                <a:chExt cx="3502" cy="2136"/>
              </a:xfrm>
            </p:grpSpPr>
            <p:grpSp>
              <p:nvGrpSpPr>
                <p:cNvPr id="14360" name="Group 7"/>
                <p:cNvGrpSpPr>
                  <a:grpSpLocks/>
                </p:cNvGrpSpPr>
                <p:nvPr/>
              </p:nvGrpSpPr>
              <p:grpSpPr bwMode="auto">
                <a:xfrm>
                  <a:off x="2619" y="108"/>
                  <a:ext cx="3502" cy="1990"/>
                  <a:chOff x="2619" y="108"/>
                  <a:chExt cx="3502" cy="1990"/>
                </a:xfrm>
              </p:grpSpPr>
              <p:grpSp>
                <p:nvGrpSpPr>
                  <p:cNvPr id="14366" name="Group 8"/>
                  <p:cNvGrpSpPr>
                    <a:grpSpLocks/>
                  </p:cNvGrpSpPr>
                  <p:nvPr/>
                </p:nvGrpSpPr>
                <p:grpSpPr bwMode="auto">
                  <a:xfrm>
                    <a:off x="4271" y="108"/>
                    <a:ext cx="1480" cy="1460"/>
                    <a:chOff x="2500" y="440"/>
                    <a:chExt cx="1480" cy="1460"/>
                  </a:xfrm>
                </p:grpSpPr>
                <p:sp>
                  <p:nvSpPr>
                    <p:cNvPr id="14409" name="Freeform 9"/>
                    <p:cNvSpPr>
                      <a:spLocks/>
                    </p:cNvSpPr>
                    <p:nvPr/>
                  </p:nvSpPr>
                  <p:spPr bwMode="auto">
                    <a:xfrm>
                      <a:off x="3732" y="1597"/>
                      <a:ext cx="240" cy="300"/>
                    </a:xfrm>
                    <a:custGeom>
                      <a:avLst/>
                      <a:gdLst>
                        <a:gd name="T0" fmla="*/ 0 w 240"/>
                        <a:gd name="T1" fmla="*/ 80 h 300"/>
                        <a:gd name="T2" fmla="*/ 0 w 240"/>
                        <a:gd name="T3" fmla="*/ 300 h 300"/>
                        <a:gd name="T4" fmla="*/ 240 w 240"/>
                        <a:gd name="T5" fmla="*/ 220 h 300"/>
                        <a:gd name="T6" fmla="*/ 240 w 240"/>
                        <a:gd name="T7" fmla="*/ 0 h 300"/>
                        <a:gd name="T8" fmla="*/ 0 w 240"/>
                        <a:gd name="T9" fmla="*/ 80 h 3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0" h="300">
                          <a:moveTo>
                            <a:pt x="0" y="80"/>
                          </a:moveTo>
                          <a:lnTo>
                            <a:pt x="0" y="300"/>
                          </a:lnTo>
                          <a:lnTo>
                            <a:pt x="240" y="220"/>
                          </a:lnTo>
                          <a:lnTo>
                            <a:pt x="240" y="0"/>
                          </a:lnTo>
                          <a:lnTo>
                            <a:pt x="0" y="80"/>
                          </a:lnTo>
                          <a:close/>
                        </a:path>
                      </a:pathLst>
                    </a:custGeom>
                    <a:gradFill rotWithShape="0">
                      <a:gsLst>
                        <a:gs pos="0">
                          <a:srgbClr val="FFFF99"/>
                        </a:gs>
                        <a:gs pos="100000">
                          <a:srgbClr val="767647"/>
                        </a:gs>
                      </a:gsLst>
                      <a:lin ang="5400000" scaled="1"/>
                    </a:gradFill>
                    <a:ln w="3175">
                      <a:solidFill>
                        <a:srgbClr val="333333"/>
                      </a:solidFill>
                      <a:round/>
                      <a:headEnd/>
                      <a:tailEnd/>
                    </a:ln>
                  </p:spPr>
                  <p:txBody>
                    <a:bodyPr/>
                    <a:lstStyle/>
                    <a:p>
                      <a:endParaRPr lang="en-US" sz="2700"/>
                    </a:p>
                  </p:txBody>
                </p:sp>
                <p:sp>
                  <p:nvSpPr>
                    <p:cNvPr id="14410" name="Freeform 10"/>
                    <p:cNvSpPr>
                      <a:spLocks/>
                    </p:cNvSpPr>
                    <p:nvPr/>
                  </p:nvSpPr>
                  <p:spPr bwMode="auto">
                    <a:xfrm>
                      <a:off x="2540" y="440"/>
                      <a:ext cx="1440" cy="1240"/>
                    </a:xfrm>
                    <a:custGeom>
                      <a:avLst/>
                      <a:gdLst>
                        <a:gd name="T0" fmla="*/ 1200 w 1440"/>
                        <a:gd name="T1" fmla="*/ 1240 h 1240"/>
                        <a:gd name="T2" fmla="*/ 0 w 1440"/>
                        <a:gd name="T3" fmla="*/ 70 h 1240"/>
                        <a:gd name="T4" fmla="*/ 210 w 1440"/>
                        <a:gd name="T5" fmla="*/ 0 h 1240"/>
                        <a:gd name="T6" fmla="*/ 1440 w 1440"/>
                        <a:gd name="T7" fmla="*/ 1150 h 1240"/>
                        <a:gd name="T8" fmla="*/ 1200 w 1440"/>
                        <a:gd name="T9" fmla="*/ 1240 h 1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40" h="1240">
                          <a:moveTo>
                            <a:pt x="1200" y="1240"/>
                          </a:moveTo>
                          <a:lnTo>
                            <a:pt x="0" y="70"/>
                          </a:lnTo>
                          <a:lnTo>
                            <a:pt x="210" y="0"/>
                          </a:lnTo>
                          <a:lnTo>
                            <a:pt x="1440" y="1150"/>
                          </a:lnTo>
                          <a:lnTo>
                            <a:pt x="1200" y="1240"/>
                          </a:lnTo>
                          <a:close/>
                        </a:path>
                      </a:pathLst>
                    </a:custGeom>
                    <a:gradFill rotWithShape="0">
                      <a:gsLst>
                        <a:gs pos="0">
                          <a:srgbClr val="FFFF99"/>
                        </a:gs>
                        <a:gs pos="100000">
                          <a:srgbClr val="767647"/>
                        </a:gs>
                      </a:gsLst>
                      <a:lin ang="5400000" scaled="1"/>
                    </a:gradFill>
                    <a:ln w="3175">
                      <a:solidFill>
                        <a:srgbClr val="333333"/>
                      </a:solidFill>
                      <a:round/>
                      <a:headEnd/>
                      <a:tailEnd/>
                    </a:ln>
                  </p:spPr>
                  <p:txBody>
                    <a:bodyPr/>
                    <a:lstStyle/>
                    <a:p>
                      <a:endParaRPr lang="en-US" sz="2700"/>
                    </a:p>
                  </p:txBody>
                </p:sp>
                <p:sp>
                  <p:nvSpPr>
                    <p:cNvPr id="14411" name="Freeform 11"/>
                    <p:cNvSpPr>
                      <a:spLocks/>
                    </p:cNvSpPr>
                    <p:nvPr/>
                  </p:nvSpPr>
                  <p:spPr bwMode="auto">
                    <a:xfrm>
                      <a:off x="2500" y="510"/>
                      <a:ext cx="1240" cy="1390"/>
                    </a:xfrm>
                    <a:custGeom>
                      <a:avLst/>
                      <a:gdLst>
                        <a:gd name="T0" fmla="*/ 40 w 1240"/>
                        <a:gd name="T1" fmla="*/ 0 h 1390"/>
                        <a:gd name="T2" fmla="*/ 40 w 1240"/>
                        <a:gd name="T3" fmla="*/ 140 h 1390"/>
                        <a:gd name="T4" fmla="*/ 1110 w 1240"/>
                        <a:gd name="T5" fmla="*/ 1190 h 1390"/>
                        <a:gd name="T6" fmla="*/ 540 w 1240"/>
                        <a:gd name="T7" fmla="*/ 1060 h 1390"/>
                        <a:gd name="T8" fmla="*/ 0 w 1240"/>
                        <a:gd name="T9" fmla="*/ 540 h 1390"/>
                        <a:gd name="T10" fmla="*/ 0 w 1240"/>
                        <a:gd name="T11" fmla="*/ 680 h 1390"/>
                        <a:gd name="T12" fmla="*/ 560 w 1240"/>
                        <a:gd name="T13" fmla="*/ 1220 h 1390"/>
                        <a:gd name="T14" fmla="*/ 1240 w 1240"/>
                        <a:gd name="T15" fmla="*/ 1390 h 1390"/>
                        <a:gd name="T16" fmla="*/ 1235 w 1240"/>
                        <a:gd name="T17" fmla="*/ 1170 h 1390"/>
                        <a:gd name="T18" fmla="*/ 40 w 1240"/>
                        <a:gd name="T19" fmla="*/ 0 h 139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240" h="1390">
                          <a:moveTo>
                            <a:pt x="40" y="0"/>
                          </a:moveTo>
                          <a:lnTo>
                            <a:pt x="40" y="140"/>
                          </a:lnTo>
                          <a:lnTo>
                            <a:pt x="1110" y="1190"/>
                          </a:lnTo>
                          <a:lnTo>
                            <a:pt x="540" y="1060"/>
                          </a:lnTo>
                          <a:lnTo>
                            <a:pt x="0" y="540"/>
                          </a:lnTo>
                          <a:lnTo>
                            <a:pt x="0" y="680"/>
                          </a:lnTo>
                          <a:lnTo>
                            <a:pt x="560" y="1220"/>
                          </a:lnTo>
                          <a:lnTo>
                            <a:pt x="1240" y="1390"/>
                          </a:lnTo>
                          <a:lnTo>
                            <a:pt x="1235" y="1170"/>
                          </a:lnTo>
                          <a:lnTo>
                            <a:pt x="40" y="0"/>
                          </a:lnTo>
                          <a:close/>
                        </a:path>
                      </a:pathLst>
                    </a:custGeom>
                    <a:gradFill rotWithShape="0">
                      <a:gsLst>
                        <a:gs pos="0">
                          <a:srgbClr val="FFFF99"/>
                        </a:gs>
                        <a:gs pos="100000">
                          <a:srgbClr val="767647"/>
                        </a:gs>
                      </a:gsLst>
                      <a:lin ang="5400000" scaled="1"/>
                    </a:gradFill>
                    <a:ln w="3175">
                      <a:solidFill>
                        <a:srgbClr val="333333"/>
                      </a:solidFill>
                      <a:round/>
                      <a:headEnd/>
                      <a:tailEnd/>
                    </a:ln>
                  </p:spPr>
                  <p:txBody>
                    <a:bodyPr/>
                    <a:lstStyle/>
                    <a:p>
                      <a:endParaRPr lang="en-US" sz="2700"/>
                    </a:p>
                  </p:txBody>
                </p:sp>
                <p:sp>
                  <p:nvSpPr>
                    <p:cNvPr id="14412" name="Freeform 12"/>
                    <p:cNvSpPr>
                      <a:spLocks/>
                    </p:cNvSpPr>
                    <p:nvPr/>
                  </p:nvSpPr>
                  <p:spPr bwMode="auto">
                    <a:xfrm>
                      <a:off x="2527" y="963"/>
                      <a:ext cx="1027" cy="690"/>
                    </a:xfrm>
                    <a:custGeom>
                      <a:avLst/>
                      <a:gdLst>
                        <a:gd name="T0" fmla="*/ 510 w 1027"/>
                        <a:gd name="T1" fmla="*/ 188 h 690"/>
                        <a:gd name="T2" fmla="*/ 510 w 1027"/>
                        <a:gd name="T3" fmla="*/ 600 h 690"/>
                        <a:gd name="T4" fmla="*/ 405 w 1027"/>
                        <a:gd name="T5" fmla="*/ 503 h 690"/>
                        <a:gd name="T6" fmla="*/ 405 w 1027"/>
                        <a:gd name="T7" fmla="*/ 75 h 690"/>
                        <a:gd name="T8" fmla="*/ 90 w 1027"/>
                        <a:gd name="T9" fmla="*/ 188 h 690"/>
                        <a:gd name="T10" fmla="*/ 0 w 1027"/>
                        <a:gd name="T11" fmla="*/ 113 h 690"/>
                        <a:gd name="T12" fmla="*/ 330 w 1027"/>
                        <a:gd name="T13" fmla="*/ 0 h 690"/>
                        <a:gd name="T14" fmla="*/ 615 w 1027"/>
                        <a:gd name="T15" fmla="*/ 293 h 690"/>
                        <a:gd name="T16" fmla="*/ 660 w 1027"/>
                        <a:gd name="T17" fmla="*/ 338 h 690"/>
                        <a:gd name="T18" fmla="*/ 660 w 1027"/>
                        <a:gd name="T19" fmla="*/ 608 h 690"/>
                        <a:gd name="T20" fmla="*/ 1027 w 1027"/>
                        <a:gd name="T21" fmla="*/ 690 h 690"/>
                        <a:gd name="T22" fmla="*/ 930 w 1027"/>
                        <a:gd name="T23" fmla="*/ 608 h 690"/>
                        <a:gd name="T24" fmla="*/ 652 w 1027"/>
                        <a:gd name="T25" fmla="*/ 555 h 69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027" h="690">
                          <a:moveTo>
                            <a:pt x="510" y="188"/>
                          </a:moveTo>
                          <a:lnTo>
                            <a:pt x="510" y="600"/>
                          </a:lnTo>
                          <a:lnTo>
                            <a:pt x="405" y="503"/>
                          </a:lnTo>
                          <a:lnTo>
                            <a:pt x="405" y="75"/>
                          </a:lnTo>
                          <a:lnTo>
                            <a:pt x="90" y="188"/>
                          </a:lnTo>
                          <a:lnTo>
                            <a:pt x="0" y="113"/>
                          </a:lnTo>
                          <a:lnTo>
                            <a:pt x="330" y="0"/>
                          </a:lnTo>
                          <a:lnTo>
                            <a:pt x="615" y="293"/>
                          </a:lnTo>
                          <a:lnTo>
                            <a:pt x="660" y="338"/>
                          </a:lnTo>
                          <a:lnTo>
                            <a:pt x="660" y="608"/>
                          </a:lnTo>
                          <a:lnTo>
                            <a:pt x="1027" y="690"/>
                          </a:lnTo>
                          <a:lnTo>
                            <a:pt x="930" y="608"/>
                          </a:lnTo>
                          <a:lnTo>
                            <a:pt x="652" y="555"/>
                          </a:lnTo>
                        </a:path>
                      </a:pathLst>
                    </a:custGeom>
                    <a:gradFill rotWithShape="0">
                      <a:gsLst>
                        <a:gs pos="0">
                          <a:srgbClr val="FFFF99"/>
                        </a:gs>
                        <a:gs pos="100000">
                          <a:srgbClr val="767647"/>
                        </a:gs>
                      </a:gsLst>
                      <a:lin ang="5400000" scaled="1"/>
                    </a:gradFill>
                    <a:ln w="3175">
                      <a:solidFill>
                        <a:srgbClr val="333333"/>
                      </a:solidFill>
                      <a:round/>
                      <a:headEnd/>
                      <a:tailEnd/>
                    </a:ln>
                  </p:spPr>
                  <p:txBody>
                    <a:bodyPr/>
                    <a:lstStyle/>
                    <a:p>
                      <a:endParaRPr lang="en-US" sz="2700"/>
                    </a:p>
                  </p:txBody>
                </p:sp>
              </p:grpSp>
              <p:grpSp>
                <p:nvGrpSpPr>
                  <p:cNvPr id="14367" name="Group 13"/>
                  <p:cNvGrpSpPr>
                    <a:grpSpLocks/>
                  </p:cNvGrpSpPr>
                  <p:nvPr/>
                </p:nvGrpSpPr>
                <p:grpSpPr bwMode="auto">
                  <a:xfrm>
                    <a:off x="2619" y="638"/>
                    <a:ext cx="1480" cy="1460"/>
                    <a:chOff x="2500" y="440"/>
                    <a:chExt cx="1480" cy="1460"/>
                  </a:xfrm>
                </p:grpSpPr>
                <p:sp>
                  <p:nvSpPr>
                    <p:cNvPr id="14405" name="Freeform 14"/>
                    <p:cNvSpPr>
                      <a:spLocks/>
                    </p:cNvSpPr>
                    <p:nvPr/>
                  </p:nvSpPr>
                  <p:spPr bwMode="auto">
                    <a:xfrm>
                      <a:off x="3732" y="1597"/>
                      <a:ext cx="240" cy="300"/>
                    </a:xfrm>
                    <a:custGeom>
                      <a:avLst/>
                      <a:gdLst>
                        <a:gd name="T0" fmla="*/ 0 w 240"/>
                        <a:gd name="T1" fmla="*/ 80 h 300"/>
                        <a:gd name="T2" fmla="*/ 0 w 240"/>
                        <a:gd name="T3" fmla="*/ 300 h 300"/>
                        <a:gd name="T4" fmla="*/ 240 w 240"/>
                        <a:gd name="T5" fmla="*/ 220 h 300"/>
                        <a:gd name="T6" fmla="*/ 240 w 240"/>
                        <a:gd name="T7" fmla="*/ 0 h 300"/>
                        <a:gd name="T8" fmla="*/ 0 w 240"/>
                        <a:gd name="T9" fmla="*/ 80 h 3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0" h="300">
                          <a:moveTo>
                            <a:pt x="0" y="80"/>
                          </a:moveTo>
                          <a:lnTo>
                            <a:pt x="0" y="300"/>
                          </a:lnTo>
                          <a:lnTo>
                            <a:pt x="240" y="220"/>
                          </a:lnTo>
                          <a:lnTo>
                            <a:pt x="240" y="0"/>
                          </a:lnTo>
                          <a:lnTo>
                            <a:pt x="0" y="80"/>
                          </a:lnTo>
                          <a:close/>
                        </a:path>
                      </a:pathLst>
                    </a:custGeom>
                    <a:gradFill rotWithShape="0">
                      <a:gsLst>
                        <a:gs pos="0">
                          <a:srgbClr val="FFFF99"/>
                        </a:gs>
                        <a:gs pos="100000">
                          <a:srgbClr val="767647"/>
                        </a:gs>
                      </a:gsLst>
                      <a:lin ang="5400000" scaled="1"/>
                    </a:gradFill>
                    <a:ln w="3175">
                      <a:solidFill>
                        <a:srgbClr val="333333"/>
                      </a:solidFill>
                      <a:round/>
                      <a:headEnd/>
                      <a:tailEnd/>
                    </a:ln>
                  </p:spPr>
                  <p:txBody>
                    <a:bodyPr/>
                    <a:lstStyle/>
                    <a:p>
                      <a:endParaRPr lang="en-US" sz="2700"/>
                    </a:p>
                  </p:txBody>
                </p:sp>
                <p:sp>
                  <p:nvSpPr>
                    <p:cNvPr id="14406" name="Freeform 15"/>
                    <p:cNvSpPr>
                      <a:spLocks/>
                    </p:cNvSpPr>
                    <p:nvPr/>
                  </p:nvSpPr>
                  <p:spPr bwMode="auto">
                    <a:xfrm>
                      <a:off x="2540" y="440"/>
                      <a:ext cx="1440" cy="1240"/>
                    </a:xfrm>
                    <a:custGeom>
                      <a:avLst/>
                      <a:gdLst>
                        <a:gd name="T0" fmla="*/ 1200 w 1440"/>
                        <a:gd name="T1" fmla="*/ 1240 h 1240"/>
                        <a:gd name="T2" fmla="*/ 0 w 1440"/>
                        <a:gd name="T3" fmla="*/ 70 h 1240"/>
                        <a:gd name="T4" fmla="*/ 210 w 1440"/>
                        <a:gd name="T5" fmla="*/ 0 h 1240"/>
                        <a:gd name="T6" fmla="*/ 1440 w 1440"/>
                        <a:gd name="T7" fmla="*/ 1150 h 1240"/>
                        <a:gd name="T8" fmla="*/ 1200 w 1440"/>
                        <a:gd name="T9" fmla="*/ 1240 h 1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40" h="1240">
                          <a:moveTo>
                            <a:pt x="1200" y="1240"/>
                          </a:moveTo>
                          <a:lnTo>
                            <a:pt x="0" y="70"/>
                          </a:lnTo>
                          <a:lnTo>
                            <a:pt x="210" y="0"/>
                          </a:lnTo>
                          <a:lnTo>
                            <a:pt x="1440" y="1150"/>
                          </a:lnTo>
                          <a:lnTo>
                            <a:pt x="1200" y="1240"/>
                          </a:lnTo>
                          <a:close/>
                        </a:path>
                      </a:pathLst>
                    </a:custGeom>
                    <a:gradFill rotWithShape="0">
                      <a:gsLst>
                        <a:gs pos="0">
                          <a:srgbClr val="FFFF99"/>
                        </a:gs>
                        <a:gs pos="100000">
                          <a:srgbClr val="767647"/>
                        </a:gs>
                      </a:gsLst>
                      <a:lin ang="5400000" scaled="1"/>
                    </a:gradFill>
                    <a:ln w="3175">
                      <a:solidFill>
                        <a:srgbClr val="333333"/>
                      </a:solidFill>
                      <a:round/>
                      <a:headEnd/>
                      <a:tailEnd/>
                    </a:ln>
                  </p:spPr>
                  <p:txBody>
                    <a:bodyPr/>
                    <a:lstStyle/>
                    <a:p>
                      <a:endParaRPr lang="en-US" sz="2700"/>
                    </a:p>
                  </p:txBody>
                </p:sp>
                <p:sp>
                  <p:nvSpPr>
                    <p:cNvPr id="14407" name="Freeform 16"/>
                    <p:cNvSpPr>
                      <a:spLocks/>
                    </p:cNvSpPr>
                    <p:nvPr/>
                  </p:nvSpPr>
                  <p:spPr bwMode="auto">
                    <a:xfrm>
                      <a:off x="2500" y="510"/>
                      <a:ext cx="1240" cy="1390"/>
                    </a:xfrm>
                    <a:custGeom>
                      <a:avLst/>
                      <a:gdLst>
                        <a:gd name="T0" fmla="*/ 40 w 1240"/>
                        <a:gd name="T1" fmla="*/ 0 h 1390"/>
                        <a:gd name="T2" fmla="*/ 40 w 1240"/>
                        <a:gd name="T3" fmla="*/ 140 h 1390"/>
                        <a:gd name="T4" fmla="*/ 1110 w 1240"/>
                        <a:gd name="T5" fmla="*/ 1190 h 1390"/>
                        <a:gd name="T6" fmla="*/ 540 w 1240"/>
                        <a:gd name="T7" fmla="*/ 1060 h 1390"/>
                        <a:gd name="T8" fmla="*/ 0 w 1240"/>
                        <a:gd name="T9" fmla="*/ 540 h 1390"/>
                        <a:gd name="T10" fmla="*/ 0 w 1240"/>
                        <a:gd name="T11" fmla="*/ 680 h 1390"/>
                        <a:gd name="T12" fmla="*/ 560 w 1240"/>
                        <a:gd name="T13" fmla="*/ 1220 h 1390"/>
                        <a:gd name="T14" fmla="*/ 1240 w 1240"/>
                        <a:gd name="T15" fmla="*/ 1390 h 1390"/>
                        <a:gd name="T16" fmla="*/ 1235 w 1240"/>
                        <a:gd name="T17" fmla="*/ 1170 h 1390"/>
                        <a:gd name="T18" fmla="*/ 40 w 1240"/>
                        <a:gd name="T19" fmla="*/ 0 h 139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240" h="1390">
                          <a:moveTo>
                            <a:pt x="40" y="0"/>
                          </a:moveTo>
                          <a:lnTo>
                            <a:pt x="40" y="140"/>
                          </a:lnTo>
                          <a:lnTo>
                            <a:pt x="1110" y="1190"/>
                          </a:lnTo>
                          <a:lnTo>
                            <a:pt x="540" y="1060"/>
                          </a:lnTo>
                          <a:lnTo>
                            <a:pt x="0" y="540"/>
                          </a:lnTo>
                          <a:lnTo>
                            <a:pt x="0" y="680"/>
                          </a:lnTo>
                          <a:lnTo>
                            <a:pt x="560" y="1220"/>
                          </a:lnTo>
                          <a:lnTo>
                            <a:pt x="1240" y="1390"/>
                          </a:lnTo>
                          <a:lnTo>
                            <a:pt x="1235" y="1170"/>
                          </a:lnTo>
                          <a:lnTo>
                            <a:pt x="40" y="0"/>
                          </a:lnTo>
                          <a:close/>
                        </a:path>
                      </a:pathLst>
                    </a:custGeom>
                    <a:gradFill rotWithShape="0">
                      <a:gsLst>
                        <a:gs pos="0">
                          <a:srgbClr val="FFFF99"/>
                        </a:gs>
                        <a:gs pos="100000">
                          <a:srgbClr val="767647"/>
                        </a:gs>
                      </a:gsLst>
                      <a:lin ang="5400000" scaled="1"/>
                    </a:gradFill>
                    <a:ln w="3175">
                      <a:solidFill>
                        <a:srgbClr val="333333"/>
                      </a:solidFill>
                      <a:round/>
                      <a:headEnd/>
                      <a:tailEnd/>
                    </a:ln>
                  </p:spPr>
                  <p:txBody>
                    <a:bodyPr/>
                    <a:lstStyle/>
                    <a:p>
                      <a:endParaRPr lang="en-US" sz="2700"/>
                    </a:p>
                  </p:txBody>
                </p:sp>
                <p:sp>
                  <p:nvSpPr>
                    <p:cNvPr id="14408" name="Freeform 17"/>
                    <p:cNvSpPr>
                      <a:spLocks/>
                    </p:cNvSpPr>
                    <p:nvPr/>
                  </p:nvSpPr>
                  <p:spPr bwMode="auto">
                    <a:xfrm>
                      <a:off x="2527" y="963"/>
                      <a:ext cx="1027" cy="690"/>
                    </a:xfrm>
                    <a:custGeom>
                      <a:avLst/>
                      <a:gdLst>
                        <a:gd name="T0" fmla="*/ 510 w 1027"/>
                        <a:gd name="T1" fmla="*/ 188 h 690"/>
                        <a:gd name="T2" fmla="*/ 510 w 1027"/>
                        <a:gd name="T3" fmla="*/ 600 h 690"/>
                        <a:gd name="T4" fmla="*/ 405 w 1027"/>
                        <a:gd name="T5" fmla="*/ 503 h 690"/>
                        <a:gd name="T6" fmla="*/ 405 w 1027"/>
                        <a:gd name="T7" fmla="*/ 75 h 690"/>
                        <a:gd name="T8" fmla="*/ 90 w 1027"/>
                        <a:gd name="T9" fmla="*/ 188 h 690"/>
                        <a:gd name="T10" fmla="*/ 0 w 1027"/>
                        <a:gd name="T11" fmla="*/ 113 h 690"/>
                        <a:gd name="T12" fmla="*/ 330 w 1027"/>
                        <a:gd name="T13" fmla="*/ 0 h 690"/>
                        <a:gd name="T14" fmla="*/ 615 w 1027"/>
                        <a:gd name="T15" fmla="*/ 293 h 690"/>
                        <a:gd name="T16" fmla="*/ 660 w 1027"/>
                        <a:gd name="T17" fmla="*/ 338 h 690"/>
                        <a:gd name="T18" fmla="*/ 660 w 1027"/>
                        <a:gd name="T19" fmla="*/ 608 h 690"/>
                        <a:gd name="T20" fmla="*/ 1027 w 1027"/>
                        <a:gd name="T21" fmla="*/ 690 h 690"/>
                        <a:gd name="T22" fmla="*/ 930 w 1027"/>
                        <a:gd name="T23" fmla="*/ 608 h 690"/>
                        <a:gd name="T24" fmla="*/ 652 w 1027"/>
                        <a:gd name="T25" fmla="*/ 555 h 69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027" h="690">
                          <a:moveTo>
                            <a:pt x="510" y="188"/>
                          </a:moveTo>
                          <a:lnTo>
                            <a:pt x="510" y="600"/>
                          </a:lnTo>
                          <a:lnTo>
                            <a:pt x="405" y="503"/>
                          </a:lnTo>
                          <a:lnTo>
                            <a:pt x="405" y="75"/>
                          </a:lnTo>
                          <a:lnTo>
                            <a:pt x="90" y="188"/>
                          </a:lnTo>
                          <a:lnTo>
                            <a:pt x="0" y="113"/>
                          </a:lnTo>
                          <a:lnTo>
                            <a:pt x="330" y="0"/>
                          </a:lnTo>
                          <a:lnTo>
                            <a:pt x="615" y="293"/>
                          </a:lnTo>
                          <a:lnTo>
                            <a:pt x="660" y="338"/>
                          </a:lnTo>
                          <a:lnTo>
                            <a:pt x="660" y="608"/>
                          </a:lnTo>
                          <a:lnTo>
                            <a:pt x="1027" y="690"/>
                          </a:lnTo>
                          <a:lnTo>
                            <a:pt x="930" y="608"/>
                          </a:lnTo>
                          <a:lnTo>
                            <a:pt x="652" y="555"/>
                          </a:lnTo>
                        </a:path>
                      </a:pathLst>
                    </a:custGeom>
                    <a:gradFill rotWithShape="0">
                      <a:gsLst>
                        <a:gs pos="0">
                          <a:srgbClr val="FFFF99"/>
                        </a:gs>
                        <a:gs pos="100000">
                          <a:srgbClr val="767647"/>
                        </a:gs>
                      </a:gsLst>
                      <a:lin ang="5400000" scaled="1"/>
                    </a:gradFill>
                    <a:ln w="3175">
                      <a:solidFill>
                        <a:srgbClr val="333333"/>
                      </a:solidFill>
                      <a:round/>
                      <a:headEnd/>
                      <a:tailEnd/>
                    </a:ln>
                  </p:spPr>
                  <p:txBody>
                    <a:bodyPr/>
                    <a:lstStyle/>
                    <a:p>
                      <a:endParaRPr lang="en-US" sz="2700"/>
                    </a:p>
                  </p:txBody>
                </p:sp>
              </p:grpSp>
              <p:grpSp>
                <p:nvGrpSpPr>
                  <p:cNvPr id="14368" name="Group 18"/>
                  <p:cNvGrpSpPr>
                    <a:grpSpLocks/>
                  </p:cNvGrpSpPr>
                  <p:nvPr/>
                </p:nvGrpSpPr>
                <p:grpSpPr bwMode="auto">
                  <a:xfrm>
                    <a:off x="5154" y="522"/>
                    <a:ext cx="967" cy="773"/>
                    <a:chOff x="3434" y="1605"/>
                    <a:chExt cx="1409" cy="1208"/>
                  </a:xfrm>
                </p:grpSpPr>
                <p:grpSp>
                  <p:nvGrpSpPr>
                    <p:cNvPr id="14394" name="Group 19"/>
                    <p:cNvGrpSpPr>
                      <a:grpSpLocks/>
                    </p:cNvGrpSpPr>
                    <p:nvPr/>
                  </p:nvGrpSpPr>
                  <p:grpSpPr bwMode="auto">
                    <a:xfrm>
                      <a:off x="3450" y="1605"/>
                      <a:ext cx="1393" cy="1208"/>
                      <a:chOff x="3450" y="1605"/>
                      <a:chExt cx="1393" cy="1208"/>
                    </a:xfrm>
                  </p:grpSpPr>
                  <p:sp>
                    <p:nvSpPr>
                      <p:cNvPr id="14399" name="Freeform 20"/>
                      <p:cNvSpPr>
                        <a:spLocks/>
                      </p:cNvSpPr>
                      <p:nvPr/>
                    </p:nvSpPr>
                    <p:spPr bwMode="auto">
                      <a:xfrm>
                        <a:off x="3450" y="1685"/>
                        <a:ext cx="540" cy="1128"/>
                      </a:xfrm>
                      <a:custGeom>
                        <a:avLst/>
                        <a:gdLst>
                          <a:gd name="T0" fmla="*/ 30 w 540"/>
                          <a:gd name="T1" fmla="*/ 0 h 1128"/>
                          <a:gd name="T2" fmla="*/ 540 w 540"/>
                          <a:gd name="T3" fmla="*/ 483 h 1128"/>
                          <a:gd name="T4" fmla="*/ 525 w 540"/>
                          <a:gd name="T5" fmla="*/ 1128 h 1128"/>
                          <a:gd name="T6" fmla="*/ 443 w 540"/>
                          <a:gd name="T7" fmla="*/ 1120 h 1128"/>
                          <a:gd name="T8" fmla="*/ 0 w 540"/>
                          <a:gd name="T9" fmla="*/ 738 h 1128"/>
                          <a:gd name="T10" fmla="*/ 0 w 540"/>
                          <a:gd name="T11" fmla="*/ 93 h 1128"/>
                          <a:gd name="T12" fmla="*/ 30 w 540"/>
                          <a:gd name="T13" fmla="*/ 0 h 112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40" h="1128">
                            <a:moveTo>
                              <a:pt x="30" y="0"/>
                            </a:moveTo>
                            <a:lnTo>
                              <a:pt x="540" y="483"/>
                            </a:lnTo>
                            <a:lnTo>
                              <a:pt x="525" y="1128"/>
                            </a:lnTo>
                            <a:lnTo>
                              <a:pt x="443" y="1120"/>
                            </a:lnTo>
                            <a:lnTo>
                              <a:pt x="0" y="738"/>
                            </a:lnTo>
                            <a:lnTo>
                              <a:pt x="0" y="93"/>
                            </a:lnTo>
                            <a:lnTo>
                              <a:pt x="30" y="0"/>
                            </a:lnTo>
                            <a:close/>
                          </a:path>
                        </a:pathLst>
                      </a:custGeom>
                      <a:gradFill rotWithShape="0">
                        <a:gsLst>
                          <a:gs pos="0">
                            <a:srgbClr val="005252"/>
                          </a:gs>
                          <a:gs pos="50000">
                            <a:srgbClr val="00FFFF"/>
                          </a:gs>
                          <a:gs pos="100000">
                            <a:srgbClr val="005252"/>
                          </a:gs>
                        </a:gsLst>
                        <a:lin ang="5400000" scaled="1"/>
                      </a:gradFill>
                      <a:ln w="3175">
                        <a:solidFill>
                          <a:srgbClr val="000000"/>
                        </a:solidFill>
                        <a:round/>
                        <a:headEnd/>
                        <a:tailEnd/>
                      </a:ln>
                    </p:spPr>
                    <p:txBody>
                      <a:bodyPr/>
                      <a:lstStyle/>
                      <a:p>
                        <a:endParaRPr lang="en-US" sz="2700"/>
                      </a:p>
                    </p:txBody>
                  </p:sp>
                  <p:sp>
                    <p:nvSpPr>
                      <p:cNvPr id="14400" name="Freeform 21"/>
                      <p:cNvSpPr>
                        <a:spLocks/>
                      </p:cNvSpPr>
                      <p:nvPr/>
                    </p:nvSpPr>
                    <p:spPr bwMode="auto">
                      <a:xfrm>
                        <a:off x="3495" y="1605"/>
                        <a:ext cx="757" cy="1200"/>
                      </a:xfrm>
                      <a:custGeom>
                        <a:avLst/>
                        <a:gdLst>
                          <a:gd name="T0" fmla="*/ 0 w 757"/>
                          <a:gd name="T1" fmla="*/ 90 h 1200"/>
                          <a:gd name="T2" fmla="*/ 263 w 757"/>
                          <a:gd name="T3" fmla="*/ 0 h 1200"/>
                          <a:gd name="T4" fmla="*/ 757 w 757"/>
                          <a:gd name="T5" fmla="*/ 413 h 1200"/>
                          <a:gd name="T6" fmla="*/ 757 w 757"/>
                          <a:gd name="T7" fmla="*/ 1073 h 1200"/>
                          <a:gd name="T8" fmla="*/ 487 w 757"/>
                          <a:gd name="T9" fmla="*/ 1200 h 1200"/>
                          <a:gd name="T10" fmla="*/ 480 w 757"/>
                          <a:gd name="T11" fmla="*/ 555 h 1200"/>
                          <a:gd name="T12" fmla="*/ 0 w 757"/>
                          <a:gd name="T13" fmla="*/ 90 h 12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57" h="1200">
                            <a:moveTo>
                              <a:pt x="0" y="90"/>
                            </a:moveTo>
                            <a:lnTo>
                              <a:pt x="263" y="0"/>
                            </a:lnTo>
                            <a:lnTo>
                              <a:pt x="757" y="413"/>
                            </a:lnTo>
                            <a:lnTo>
                              <a:pt x="757" y="1073"/>
                            </a:lnTo>
                            <a:lnTo>
                              <a:pt x="487" y="1200"/>
                            </a:lnTo>
                            <a:lnTo>
                              <a:pt x="480" y="555"/>
                            </a:lnTo>
                            <a:lnTo>
                              <a:pt x="0" y="90"/>
                            </a:lnTo>
                            <a:close/>
                          </a:path>
                        </a:pathLst>
                      </a:custGeom>
                      <a:gradFill rotWithShape="0">
                        <a:gsLst>
                          <a:gs pos="0">
                            <a:srgbClr val="005252"/>
                          </a:gs>
                          <a:gs pos="50000">
                            <a:srgbClr val="00FFFF"/>
                          </a:gs>
                          <a:gs pos="100000">
                            <a:srgbClr val="005252"/>
                          </a:gs>
                        </a:gsLst>
                        <a:lin ang="5400000" scaled="1"/>
                      </a:gradFill>
                      <a:ln w="3175">
                        <a:solidFill>
                          <a:srgbClr val="000000"/>
                        </a:solidFill>
                        <a:round/>
                        <a:headEnd/>
                        <a:tailEnd/>
                      </a:ln>
                    </p:spPr>
                    <p:txBody>
                      <a:bodyPr/>
                      <a:lstStyle/>
                      <a:p>
                        <a:endParaRPr lang="en-US" sz="2700"/>
                      </a:p>
                    </p:txBody>
                  </p:sp>
                  <p:grpSp>
                    <p:nvGrpSpPr>
                      <p:cNvPr id="14401" name="Group 22"/>
                      <p:cNvGrpSpPr>
                        <a:grpSpLocks/>
                      </p:cNvGrpSpPr>
                      <p:nvPr/>
                    </p:nvGrpSpPr>
                    <p:grpSpPr bwMode="auto">
                      <a:xfrm>
                        <a:off x="3913" y="2090"/>
                        <a:ext cx="930" cy="689"/>
                        <a:chOff x="3913" y="3020"/>
                        <a:chExt cx="930" cy="689"/>
                      </a:xfrm>
                    </p:grpSpPr>
                    <p:sp>
                      <p:nvSpPr>
                        <p:cNvPr id="14403" name="AutoShape 23"/>
                        <p:cNvSpPr>
                          <a:spLocks noChangeArrowheads="1"/>
                        </p:cNvSpPr>
                        <p:nvPr/>
                      </p:nvSpPr>
                      <p:spPr bwMode="auto">
                        <a:xfrm rot="7806790">
                          <a:off x="4112" y="2821"/>
                          <a:ext cx="532" cy="930"/>
                        </a:xfrm>
                        <a:prstGeom prst="can">
                          <a:avLst>
                            <a:gd name="adj" fmla="val 74862"/>
                          </a:avLst>
                        </a:prstGeom>
                        <a:gradFill rotWithShape="0">
                          <a:gsLst>
                            <a:gs pos="0">
                              <a:srgbClr val="005252"/>
                            </a:gs>
                            <a:gs pos="50000">
                              <a:srgbClr val="00FFFF"/>
                            </a:gs>
                            <a:gs pos="100000">
                              <a:srgbClr val="005252"/>
                            </a:gs>
                          </a:gsLst>
                          <a:lin ang="5400000" scaled="1"/>
                        </a:gradFill>
                        <a:ln w="3175">
                          <a:solidFill>
                            <a:srgbClr val="000000"/>
                          </a:solidFill>
                          <a:round/>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14404" name="Oval 24"/>
                        <p:cNvSpPr>
                          <a:spLocks noChangeArrowheads="1"/>
                        </p:cNvSpPr>
                        <p:nvPr/>
                      </p:nvSpPr>
                      <p:spPr bwMode="auto">
                        <a:xfrm rot="2618391">
                          <a:off x="4459" y="3265"/>
                          <a:ext cx="308" cy="444"/>
                        </a:xfrm>
                        <a:prstGeom prst="ellipse">
                          <a:avLst/>
                        </a:prstGeom>
                        <a:gradFill rotWithShape="0">
                          <a:gsLst>
                            <a:gs pos="0">
                              <a:srgbClr val="005252"/>
                            </a:gs>
                            <a:gs pos="50000">
                              <a:srgbClr val="00FFFF"/>
                            </a:gs>
                            <a:gs pos="100000">
                              <a:srgbClr val="005252"/>
                            </a:gs>
                          </a:gsLst>
                          <a:lin ang="5400000" scaled="1"/>
                        </a:gradFill>
                        <a:ln w="3175">
                          <a:solidFill>
                            <a:srgbClr val="000000"/>
                          </a:solidFill>
                          <a:round/>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sp>
                    <p:nvSpPr>
                      <p:cNvPr id="14402" name="Freeform 25"/>
                      <p:cNvSpPr>
                        <a:spLocks/>
                      </p:cNvSpPr>
                      <p:nvPr/>
                    </p:nvSpPr>
                    <p:spPr bwMode="auto">
                      <a:xfrm>
                        <a:off x="3450" y="1760"/>
                        <a:ext cx="435" cy="1045"/>
                      </a:xfrm>
                      <a:custGeom>
                        <a:avLst/>
                        <a:gdLst>
                          <a:gd name="T0" fmla="*/ 0 w 435"/>
                          <a:gd name="T1" fmla="*/ 0 h 1045"/>
                          <a:gd name="T2" fmla="*/ 428 w 435"/>
                          <a:gd name="T3" fmla="*/ 407 h 1045"/>
                          <a:gd name="T4" fmla="*/ 435 w 435"/>
                          <a:gd name="T5" fmla="*/ 1045 h 1045"/>
                          <a:gd name="T6" fmla="*/ 0 w 435"/>
                          <a:gd name="T7" fmla="*/ 670 h 1045"/>
                          <a:gd name="T8" fmla="*/ 0 w 435"/>
                          <a:gd name="T9" fmla="*/ 0 h 104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5" h="1045">
                            <a:moveTo>
                              <a:pt x="0" y="0"/>
                            </a:moveTo>
                            <a:lnTo>
                              <a:pt x="428" y="407"/>
                            </a:lnTo>
                            <a:lnTo>
                              <a:pt x="435" y="1045"/>
                            </a:lnTo>
                            <a:lnTo>
                              <a:pt x="0" y="670"/>
                            </a:lnTo>
                            <a:lnTo>
                              <a:pt x="0" y="0"/>
                            </a:lnTo>
                            <a:close/>
                          </a:path>
                        </a:pathLst>
                      </a:custGeom>
                      <a:gradFill rotWithShape="0">
                        <a:gsLst>
                          <a:gs pos="0">
                            <a:srgbClr val="005252"/>
                          </a:gs>
                          <a:gs pos="50000">
                            <a:srgbClr val="00FFFF"/>
                          </a:gs>
                          <a:gs pos="100000">
                            <a:srgbClr val="005252"/>
                          </a:gs>
                        </a:gsLst>
                        <a:lin ang="5400000" scaled="1"/>
                      </a:gradFill>
                      <a:ln w="3175">
                        <a:solidFill>
                          <a:srgbClr val="000000"/>
                        </a:solidFill>
                        <a:round/>
                        <a:headEnd/>
                        <a:tailEnd/>
                      </a:ln>
                    </p:spPr>
                    <p:txBody>
                      <a:bodyPr/>
                      <a:lstStyle/>
                      <a:p>
                        <a:endParaRPr lang="en-US" sz="2700"/>
                      </a:p>
                    </p:txBody>
                  </p:sp>
                </p:grpSp>
                <p:grpSp>
                  <p:nvGrpSpPr>
                    <p:cNvPr id="14395" name="Group 26"/>
                    <p:cNvGrpSpPr>
                      <a:grpSpLocks/>
                    </p:cNvGrpSpPr>
                    <p:nvPr/>
                  </p:nvGrpSpPr>
                  <p:grpSpPr bwMode="auto">
                    <a:xfrm>
                      <a:off x="3434" y="1930"/>
                      <a:ext cx="307" cy="588"/>
                      <a:chOff x="3517" y="2800"/>
                      <a:chExt cx="307" cy="588"/>
                    </a:xfrm>
                  </p:grpSpPr>
                  <p:sp>
                    <p:nvSpPr>
                      <p:cNvPr id="14397" name="Oval 27"/>
                      <p:cNvSpPr>
                        <a:spLocks noChangeArrowheads="1"/>
                      </p:cNvSpPr>
                      <p:nvPr/>
                    </p:nvSpPr>
                    <p:spPr bwMode="auto">
                      <a:xfrm rot="-621320">
                        <a:off x="3560" y="2800"/>
                        <a:ext cx="264" cy="577"/>
                      </a:xfrm>
                      <a:prstGeom prst="ellipse">
                        <a:avLst/>
                      </a:prstGeom>
                      <a:gradFill rotWithShape="0">
                        <a:gsLst>
                          <a:gs pos="0">
                            <a:srgbClr val="005252"/>
                          </a:gs>
                          <a:gs pos="50000">
                            <a:srgbClr val="00FFFF"/>
                          </a:gs>
                          <a:gs pos="100000">
                            <a:srgbClr val="005252"/>
                          </a:gs>
                        </a:gsLst>
                        <a:lin ang="5400000" scaled="1"/>
                      </a:gradFill>
                      <a:ln w="3175">
                        <a:solidFill>
                          <a:srgbClr val="000000"/>
                        </a:solidFill>
                        <a:round/>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14398" name="Oval 28"/>
                      <p:cNvSpPr>
                        <a:spLocks noChangeArrowheads="1"/>
                      </p:cNvSpPr>
                      <p:nvPr/>
                    </p:nvSpPr>
                    <p:spPr bwMode="auto">
                      <a:xfrm rot="-621320">
                        <a:off x="3517" y="2811"/>
                        <a:ext cx="264" cy="577"/>
                      </a:xfrm>
                      <a:prstGeom prst="ellipse">
                        <a:avLst/>
                      </a:prstGeom>
                      <a:gradFill rotWithShape="0">
                        <a:gsLst>
                          <a:gs pos="0">
                            <a:srgbClr val="005252"/>
                          </a:gs>
                          <a:gs pos="50000">
                            <a:srgbClr val="00FFFF"/>
                          </a:gs>
                          <a:gs pos="100000">
                            <a:srgbClr val="005252"/>
                          </a:gs>
                        </a:gsLst>
                        <a:lin ang="5400000" scaled="1"/>
                      </a:gradFill>
                      <a:ln w="3175">
                        <a:solidFill>
                          <a:srgbClr val="000000"/>
                        </a:solidFill>
                        <a:round/>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sp>
                  <p:nvSpPr>
                    <p:cNvPr id="14396" name="Oval 29"/>
                    <p:cNvSpPr>
                      <a:spLocks noChangeArrowheads="1"/>
                    </p:cNvSpPr>
                    <p:nvPr/>
                  </p:nvSpPr>
                  <p:spPr bwMode="auto">
                    <a:xfrm rot="-546828">
                      <a:off x="3719" y="2422"/>
                      <a:ext cx="141" cy="248"/>
                    </a:xfrm>
                    <a:prstGeom prst="ellipse">
                      <a:avLst/>
                    </a:prstGeom>
                    <a:gradFill rotWithShape="0">
                      <a:gsLst>
                        <a:gs pos="0">
                          <a:srgbClr val="005252"/>
                        </a:gs>
                        <a:gs pos="50000">
                          <a:srgbClr val="00FFFF"/>
                        </a:gs>
                        <a:gs pos="100000">
                          <a:srgbClr val="005252"/>
                        </a:gs>
                      </a:gsLst>
                      <a:lin ang="5400000" scaled="1"/>
                    </a:gradFill>
                    <a:ln w="3175">
                      <a:solidFill>
                        <a:srgbClr val="000000"/>
                      </a:solidFill>
                      <a:round/>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nvGrpSpPr>
                  <p:cNvPr id="14369" name="Group 30"/>
                  <p:cNvGrpSpPr>
                    <a:grpSpLocks/>
                  </p:cNvGrpSpPr>
                  <p:nvPr/>
                </p:nvGrpSpPr>
                <p:grpSpPr bwMode="auto">
                  <a:xfrm>
                    <a:off x="3541" y="780"/>
                    <a:ext cx="1745" cy="826"/>
                    <a:chOff x="7681" y="7930"/>
                    <a:chExt cx="1745" cy="826"/>
                  </a:xfrm>
                </p:grpSpPr>
                <p:sp>
                  <p:nvSpPr>
                    <p:cNvPr id="14389" name="AutoShape 31"/>
                    <p:cNvSpPr>
                      <a:spLocks noChangeArrowheads="1"/>
                    </p:cNvSpPr>
                    <p:nvPr/>
                  </p:nvSpPr>
                  <p:spPr bwMode="auto">
                    <a:xfrm rot="-6423022">
                      <a:off x="9071" y="7870"/>
                      <a:ext cx="142" cy="568"/>
                    </a:xfrm>
                    <a:prstGeom prst="can">
                      <a:avLst>
                        <a:gd name="adj" fmla="val 49296"/>
                      </a:avLst>
                    </a:prstGeom>
                    <a:gradFill rotWithShape="0">
                      <a:gsLst>
                        <a:gs pos="0">
                          <a:srgbClr val="000000"/>
                        </a:gs>
                        <a:gs pos="50000">
                          <a:srgbClr val="E4E4E4"/>
                        </a:gs>
                        <a:gs pos="100000">
                          <a:srgbClr val="000000"/>
                        </a:gs>
                      </a:gsLst>
                      <a:lin ang="5400000" scaled="1"/>
                    </a:gradFill>
                    <a:ln w="3175">
                      <a:solidFill>
                        <a:srgbClr val="333333"/>
                      </a:solidFill>
                      <a:round/>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nvGrpSpPr>
                    <p:cNvPr id="14390" name="Group 32"/>
                    <p:cNvGrpSpPr>
                      <a:grpSpLocks/>
                    </p:cNvGrpSpPr>
                    <p:nvPr/>
                  </p:nvGrpSpPr>
                  <p:grpSpPr bwMode="auto">
                    <a:xfrm rot="-9206">
                      <a:off x="7681" y="7930"/>
                      <a:ext cx="1593" cy="826"/>
                      <a:chOff x="2516" y="2869"/>
                      <a:chExt cx="1593" cy="826"/>
                    </a:xfrm>
                  </p:grpSpPr>
                  <p:sp>
                    <p:nvSpPr>
                      <p:cNvPr id="14391" name="AutoShape 33"/>
                      <p:cNvSpPr>
                        <a:spLocks noChangeArrowheads="1"/>
                      </p:cNvSpPr>
                      <p:nvPr/>
                    </p:nvSpPr>
                    <p:spPr bwMode="auto">
                      <a:xfrm rot="-6397325">
                        <a:off x="3099" y="2601"/>
                        <a:ext cx="741" cy="1278"/>
                      </a:xfrm>
                      <a:prstGeom prst="can">
                        <a:avLst>
                          <a:gd name="adj" fmla="val 43117"/>
                        </a:avLst>
                      </a:prstGeom>
                      <a:gradFill rotWithShape="0">
                        <a:gsLst>
                          <a:gs pos="0">
                            <a:srgbClr val="FF3300"/>
                          </a:gs>
                          <a:gs pos="50000">
                            <a:srgbClr val="761800"/>
                          </a:gs>
                          <a:gs pos="100000">
                            <a:srgbClr val="FF3300"/>
                          </a:gs>
                        </a:gsLst>
                        <a:lin ang="5400000" scaled="1"/>
                      </a:gradFill>
                      <a:ln w="3175">
                        <a:solidFill>
                          <a:srgbClr val="333333"/>
                        </a:solidFill>
                        <a:round/>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14392" name="Oval 34"/>
                      <p:cNvSpPr>
                        <a:spLocks noChangeArrowheads="1"/>
                      </p:cNvSpPr>
                      <p:nvPr/>
                    </p:nvSpPr>
                    <p:spPr bwMode="auto">
                      <a:xfrm rot="-987757">
                        <a:off x="2909" y="3042"/>
                        <a:ext cx="249" cy="653"/>
                      </a:xfrm>
                      <a:prstGeom prst="ellipse">
                        <a:avLst/>
                      </a:prstGeom>
                      <a:gradFill rotWithShape="0">
                        <a:gsLst>
                          <a:gs pos="0">
                            <a:srgbClr val="FF3300"/>
                          </a:gs>
                          <a:gs pos="100000">
                            <a:srgbClr val="761800"/>
                          </a:gs>
                        </a:gsLst>
                        <a:lin ang="2700000" scaled="1"/>
                      </a:gradFill>
                      <a:ln w="3175">
                        <a:solidFill>
                          <a:srgbClr val="333333"/>
                        </a:solidFill>
                        <a:round/>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14393" name="AutoShape 35"/>
                      <p:cNvSpPr>
                        <a:spLocks noChangeArrowheads="1"/>
                      </p:cNvSpPr>
                      <p:nvPr/>
                    </p:nvSpPr>
                    <p:spPr bwMode="auto">
                      <a:xfrm rot="-6413817">
                        <a:off x="2729" y="3153"/>
                        <a:ext cx="142" cy="568"/>
                      </a:xfrm>
                      <a:prstGeom prst="can">
                        <a:avLst>
                          <a:gd name="adj" fmla="val 49296"/>
                        </a:avLst>
                      </a:prstGeom>
                      <a:gradFill rotWithShape="0">
                        <a:gsLst>
                          <a:gs pos="0">
                            <a:srgbClr val="000000"/>
                          </a:gs>
                          <a:gs pos="50000">
                            <a:srgbClr val="E4E4E4"/>
                          </a:gs>
                          <a:gs pos="100000">
                            <a:srgbClr val="000000"/>
                          </a:gs>
                        </a:gsLst>
                        <a:lin ang="5400000" scaled="1"/>
                      </a:gradFill>
                      <a:ln w="3175">
                        <a:solidFill>
                          <a:srgbClr val="333333"/>
                        </a:solidFill>
                        <a:round/>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grpSp>
                <p:nvGrpSpPr>
                  <p:cNvPr id="14370" name="Group 36"/>
                  <p:cNvGrpSpPr>
                    <a:grpSpLocks/>
                  </p:cNvGrpSpPr>
                  <p:nvPr/>
                </p:nvGrpSpPr>
                <p:grpSpPr bwMode="auto">
                  <a:xfrm>
                    <a:off x="3499" y="1276"/>
                    <a:ext cx="398" cy="427"/>
                    <a:chOff x="2729" y="1341"/>
                    <a:chExt cx="826" cy="885"/>
                  </a:xfrm>
                </p:grpSpPr>
                <p:grpSp>
                  <p:nvGrpSpPr>
                    <p:cNvPr id="14371" name="Group 37"/>
                    <p:cNvGrpSpPr>
                      <a:grpSpLocks/>
                    </p:cNvGrpSpPr>
                    <p:nvPr/>
                  </p:nvGrpSpPr>
                  <p:grpSpPr bwMode="auto">
                    <a:xfrm>
                      <a:off x="2729" y="1341"/>
                      <a:ext cx="826" cy="885"/>
                      <a:chOff x="2729" y="1341"/>
                      <a:chExt cx="826" cy="885"/>
                    </a:xfrm>
                  </p:grpSpPr>
                  <p:sp>
                    <p:nvSpPr>
                      <p:cNvPr id="14379" name="Freeform 38"/>
                      <p:cNvSpPr>
                        <a:spLocks/>
                      </p:cNvSpPr>
                      <p:nvPr/>
                    </p:nvSpPr>
                    <p:spPr bwMode="auto">
                      <a:xfrm>
                        <a:off x="2736" y="1521"/>
                        <a:ext cx="129" cy="99"/>
                      </a:xfrm>
                      <a:custGeom>
                        <a:avLst/>
                        <a:gdLst>
                          <a:gd name="T0" fmla="*/ 0 w 129"/>
                          <a:gd name="T1" fmla="*/ 33 h 99"/>
                          <a:gd name="T2" fmla="*/ 129 w 129"/>
                          <a:gd name="T3" fmla="*/ 0 h 99"/>
                          <a:gd name="T4" fmla="*/ 123 w 129"/>
                          <a:gd name="T5" fmla="*/ 72 h 99"/>
                          <a:gd name="T6" fmla="*/ 84 w 129"/>
                          <a:gd name="T7" fmla="*/ 99 h 99"/>
                          <a:gd name="T8" fmla="*/ 0 w 129"/>
                          <a:gd name="T9" fmla="*/ 33 h 9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9" h="99">
                            <a:moveTo>
                              <a:pt x="0" y="33"/>
                            </a:moveTo>
                            <a:lnTo>
                              <a:pt x="129" y="0"/>
                            </a:lnTo>
                            <a:lnTo>
                              <a:pt x="123" y="72"/>
                            </a:lnTo>
                            <a:lnTo>
                              <a:pt x="84" y="99"/>
                            </a:lnTo>
                            <a:lnTo>
                              <a:pt x="0" y="33"/>
                            </a:lnTo>
                            <a:close/>
                          </a:path>
                        </a:pathLst>
                      </a:custGeom>
                      <a:solidFill>
                        <a:srgbClr val="00CCFF"/>
                      </a:solidFill>
                      <a:ln w="3175">
                        <a:solidFill>
                          <a:srgbClr val="333333"/>
                        </a:solidFill>
                        <a:round/>
                        <a:headEnd/>
                        <a:tailEnd/>
                      </a:ln>
                    </p:spPr>
                    <p:txBody>
                      <a:bodyPr/>
                      <a:lstStyle/>
                      <a:p>
                        <a:endParaRPr lang="en-US" sz="2700"/>
                      </a:p>
                    </p:txBody>
                  </p:sp>
                  <p:sp>
                    <p:nvSpPr>
                      <p:cNvPr id="14380" name="AutoShape 39"/>
                      <p:cNvSpPr>
                        <a:spLocks noChangeArrowheads="1"/>
                      </p:cNvSpPr>
                      <p:nvPr/>
                    </p:nvSpPr>
                    <p:spPr bwMode="auto">
                      <a:xfrm>
                        <a:off x="2877" y="1341"/>
                        <a:ext cx="141" cy="327"/>
                      </a:xfrm>
                      <a:prstGeom prst="can">
                        <a:avLst>
                          <a:gd name="adj" fmla="val 57979"/>
                        </a:avLst>
                      </a:prstGeom>
                      <a:solidFill>
                        <a:srgbClr val="00CCFF"/>
                      </a:solidFill>
                      <a:ln w="3175">
                        <a:solidFill>
                          <a:srgbClr val="333333"/>
                        </a:solidFill>
                        <a:round/>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nvGrpSpPr>
                      <p:cNvPr id="14381" name="Group 40"/>
                      <p:cNvGrpSpPr>
                        <a:grpSpLocks/>
                      </p:cNvGrpSpPr>
                      <p:nvPr/>
                    </p:nvGrpSpPr>
                    <p:grpSpPr bwMode="auto">
                      <a:xfrm>
                        <a:off x="2729" y="1347"/>
                        <a:ext cx="826" cy="879"/>
                        <a:chOff x="1988" y="1431"/>
                        <a:chExt cx="718" cy="699"/>
                      </a:xfrm>
                    </p:grpSpPr>
                    <p:sp>
                      <p:nvSpPr>
                        <p:cNvPr id="14386" name="Freeform 41"/>
                        <p:cNvSpPr>
                          <a:spLocks/>
                        </p:cNvSpPr>
                        <p:nvPr/>
                      </p:nvSpPr>
                      <p:spPr bwMode="auto">
                        <a:xfrm>
                          <a:off x="1988" y="1503"/>
                          <a:ext cx="718" cy="627"/>
                        </a:xfrm>
                        <a:custGeom>
                          <a:avLst/>
                          <a:gdLst>
                            <a:gd name="T0" fmla="*/ 0 w 718"/>
                            <a:gd name="T1" fmla="*/ 194 h 627"/>
                            <a:gd name="T2" fmla="*/ 426 w 718"/>
                            <a:gd name="T3" fmla="*/ 627 h 627"/>
                            <a:gd name="T4" fmla="*/ 718 w 718"/>
                            <a:gd name="T5" fmla="*/ 531 h 627"/>
                            <a:gd name="T6" fmla="*/ 715 w 718"/>
                            <a:gd name="T7" fmla="*/ 423 h 627"/>
                            <a:gd name="T8" fmla="*/ 430 w 718"/>
                            <a:gd name="T9" fmla="*/ 513 h 627"/>
                            <a:gd name="T10" fmla="*/ 334 w 718"/>
                            <a:gd name="T11" fmla="*/ 402 h 627"/>
                            <a:gd name="T12" fmla="*/ 319 w 718"/>
                            <a:gd name="T13" fmla="*/ 330 h 627"/>
                            <a:gd name="T14" fmla="*/ 316 w 718"/>
                            <a:gd name="T15" fmla="*/ 261 h 627"/>
                            <a:gd name="T16" fmla="*/ 313 w 718"/>
                            <a:gd name="T17" fmla="*/ 219 h 627"/>
                            <a:gd name="T18" fmla="*/ 313 w 718"/>
                            <a:gd name="T19" fmla="*/ 171 h 627"/>
                            <a:gd name="T20" fmla="*/ 301 w 718"/>
                            <a:gd name="T21" fmla="*/ 108 h 627"/>
                            <a:gd name="T22" fmla="*/ 265 w 718"/>
                            <a:gd name="T23" fmla="*/ 39 h 627"/>
                            <a:gd name="T24" fmla="*/ 211 w 718"/>
                            <a:gd name="T25" fmla="*/ 0 h 627"/>
                            <a:gd name="T26" fmla="*/ 163 w 718"/>
                            <a:gd name="T27" fmla="*/ 0 h 627"/>
                            <a:gd name="T28" fmla="*/ 142 w 718"/>
                            <a:gd name="T29" fmla="*/ 18 h 627"/>
                            <a:gd name="T30" fmla="*/ 133 w 718"/>
                            <a:gd name="T31" fmla="*/ 33 h 627"/>
                            <a:gd name="T32" fmla="*/ 121 w 718"/>
                            <a:gd name="T33" fmla="*/ 90 h 627"/>
                            <a:gd name="T34" fmla="*/ 118 w 718"/>
                            <a:gd name="T35" fmla="*/ 141 h 627"/>
                            <a:gd name="T36" fmla="*/ 100 w 718"/>
                            <a:gd name="T37" fmla="*/ 156 h 627"/>
                            <a:gd name="T38" fmla="*/ 1 w 718"/>
                            <a:gd name="T39" fmla="*/ 90 h 627"/>
                            <a:gd name="T40" fmla="*/ 0 w 718"/>
                            <a:gd name="T41" fmla="*/ 194 h 62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718" h="627">
                              <a:moveTo>
                                <a:pt x="0" y="194"/>
                              </a:moveTo>
                              <a:lnTo>
                                <a:pt x="426" y="627"/>
                              </a:lnTo>
                              <a:lnTo>
                                <a:pt x="718" y="531"/>
                              </a:lnTo>
                              <a:lnTo>
                                <a:pt x="715" y="423"/>
                              </a:lnTo>
                              <a:lnTo>
                                <a:pt x="430" y="513"/>
                              </a:lnTo>
                              <a:lnTo>
                                <a:pt x="334" y="402"/>
                              </a:lnTo>
                              <a:lnTo>
                                <a:pt x="319" y="330"/>
                              </a:lnTo>
                              <a:lnTo>
                                <a:pt x="316" y="261"/>
                              </a:lnTo>
                              <a:lnTo>
                                <a:pt x="313" y="219"/>
                              </a:lnTo>
                              <a:lnTo>
                                <a:pt x="313" y="171"/>
                              </a:lnTo>
                              <a:lnTo>
                                <a:pt x="301" y="108"/>
                              </a:lnTo>
                              <a:lnTo>
                                <a:pt x="265" y="39"/>
                              </a:lnTo>
                              <a:lnTo>
                                <a:pt x="211" y="0"/>
                              </a:lnTo>
                              <a:lnTo>
                                <a:pt x="163" y="0"/>
                              </a:lnTo>
                              <a:lnTo>
                                <a:pt x="142" y="18"/>
                              </a:lnTo>
                              <a:lnTo>
                                <a:pt x="133" y="33"/>
                              </a:lnTo>
                              <a:lnTo>
                                <a:pt x="121" y="90"/>
                              </a:lnTo>
                              <a:lnTo>
                                <a:pt x="118" y="141"/>
                              </a:lnTo>
                              <a:lnTo>
                                <a:pt x="100" y="156"/>
                              </a:lnTo>
                              <a:lnTo>
                                <a:pt x="1" y="90"/>
                              </a:lnTo>
                              <a:lnTo>
                                <a:pt x="0" y="194"/>
                              </a:lnTo>
                              <a:close/>
                            </a:path>
                          </a:pathLst>
                        </a:custGeom>
                        <a:gradFill rotWithShape="0">
                          <a:gsLst>
                            <a:gs pos="0">
                              <a:srgbClr val="005E76"/>
                            </a:gs>
                            <a:gs pos="100000">
                              <a:srgbClr val="00CCFF"/>
                            </a:gs>
                          </a:gsLst>
                          <a:lin ang="18900000" scaled="1"/>
                        </a:gradFill>
                        <a:ln w="3175">
                          <a:solidFill>
                            <a:srgbClr val="333333"/>
                          </a:solidFill>
                          <a:round/>
                          <a:headEnd/>
                          <a:tailEnd/>
                        </a:ln>
                      </p:spPr>
                      <p:txBody>
                        <a:bodyPr/>
                        <a:lstStyle/>
                        <a:p>
                          <a:endParaRPr lang="en-US" sz="2700"/>
                        </a:p>
                      </p:txBody>
                    </p:sp>
                    <p:sp>
                      <p:nvSpPr>
                        <p:cNvPr id="14387" name="Freeform 42"/>
                        <p:cNvSpPr>
                          <a:spLocks/>
                        </p:cNvSpPr>
                        <p:nvPr/>
                      </p:nvSpPr>
                      <p:spPr bwMode="auto">
                        <a:xfrm>
                          <a:off x="2163" y="1431"/>
                          <a:ext cx="543" cy="496"/>
                        </a:xfrm>
                        <a:custGeom>
                          <a:avLst/>
                          <a:gdLst>
                            <a:gd name="T0" fmla="*/ 0 w 543"/>
                            <a:gd name="T1" fmla="*/ 66 h 496"/>
                            <a:gd name="T2" fmla="*/ 189 w 543"/>
                            <a:gd name="T3" fmla="*/ 6 h 496"/>
                            <a:gd name="T4" fmla="*/ 231 w 543"/>
                            <a:gd name="T5" fmla="*/ 0 h 496"/>
                            <a:gd name="T6" fmla="*/ 261 w 543"/>
                            <a:gd name="T7" fmla="*/ 6 h 496"/>
                            <a:gd name="T8" fmla="*/ 288 w 543"/>
                            <a:gd name="T9" fmla="*/ 27 h 496"/>
                            <a:gd name="T10" fmla="*/ 324 w 543"/>
                            <a:gd name="T11" fmla="*/ 66 h 496"/>
                            <a:gd name="T12" fmla="*/ 345 w 543"/>
                            <a:gd name="T13" fmla="*/ 108 h 496"/>
                            <a:gd name="T14" fmla="*/ 366 w 543"/>
                            <a:gd name="T15" fmla="*/ 153 h 496"/>
                            <a:gd name="T16" fmla="*/ 372 w 543"/>
                            <a:gd name="T17" fmla="*/ 198 h 496"/>
                            <a:gd name="T18" fmla="*/ 384 w 543"/>
                            <a:gd name="T19" fmla="*/ 309 h 496"/>
                            <a:gd name="T20" fmla="*/ 402 w 543"/>
                            <a:gd name="T21" fmla="*/ 357 h 496"/>
                            <a:gd name="T22" fmla="*/ 543 w 543"/>
                            <a:gd name="T23" fmla="*/ 496 h 49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43" h="496">
                              <a:moveTo>
                                <a:pt x="0" y="66"/>
                              </a:moveTo>
                              <a:lnTo>
                                <a:pt x="189" y="6"/>
                              </a:lnTo>
                              <a:lnTo>
                                <a:pt x="231" y="0"/>
                              </a:lnTo>
                              <a:lnTo>
                                <a:pt x="261" y="6"/>
                              </a:lnTo>
                              <a:lnTo>
                                <a:pt x="288" y="27"/>
                              </a:lnTo>
                              <a:lnTo>
                                <a:pt x="324" y="66"/>
                              </a:lnTo>
                              <a:lnTo>
                                <a:pt x="345" y="108"/>
                              </a:lnTo>
                              <a:lnTo>
                                <a:pt x="366" y="153"/>
                              </a:lnTo>
                              <a:lnTo>
                                <a:pt x="372" y="198"/>
                              </a:lnTo>
                              <a:lnTo>
                                <a:pt x="384" y="309"/>
                              </a:lnTo>
                              <a:lnTo>
                                <a:pt x="402" y="357"/>
                              </a:lnTo>
                              <a:lnTo>
                                <a:pt x="543" y="496"/>
                              </a:lnTo>
                            </a:path>
                          </a:pathLst>
                        </a:custGeom>
                        <a:gradFill rotWithShape="0">
                          <a:gsLst>
                            <a:gs pos="0">
                              <a:srgbClr val="005E76"/>
                            </a:gs>
                            <a:gs pos="100000">
                              <a:srgbClr val="00CCFF"/>
                            </a:gs>
                          </a:gsLst>
                          <a:lin ang="18900000" scaled="1"/>
                        </a:gradFill>
                        <a:ln w="3175">
                          <a:solidFill>
                            <a:srgbClr val="333333"/>
                          </a:solidFill>
                          <a:round/>
                          <a:headEnd/>
                          <a:tailEnd/>
                        </a:ln>
                      </p:spPr>
                      <p:txBody>
                        <a:bodyPr/>
                        <a:lstStyle/>
                        <a:p>
                          <a:endParaRPr lang="en-US" sz="2700"/>
                        </a:p>
                      </p:txBody>
                    </p:sp>
                    <p:sp>
                      <p:nvSpPr>
                        <p:cNvPr id="14388" name="Line 43"/>
                        <p:cNvSpPr>
                          <a:spLocks noChangeShapeType="1"/>
                        </p:cNvSpPr>
                        <p:nvPr/>
                      </p:nvSpPr>
                      <p:spPr bwMode="auto">
                        <a:xfrm flipV="1">
                          <a:off x="1989" y="1566"/>
                          <a:ext cx="126" cy="27"/>
                        </a:xfrm>
                        <a:prstGeom prst="line">
                          <a:avLst/>
                        </a:prstGeom>
                        <a:noFill/>
                        <a:ln w="3175">
                          <a:solidFill>
                            <a:srgbClr val="333333"/>
                          </a:solidFill>
                          <a:round/>
                          <a:headEnd/>
                          <a:tailEnd/>
                        </a:ln>
                        <a:extLst>
                          <a:ext uri="{909E8E84-426E-40DD-AFC4-6F175D3DCCD1}">
                            <a14:hiddenFill xmlns:a14="http://schemas.microsoft.com/office/drawing/2010/main">
                              <a:noFill/>
                            </a14:hiddenFill>
                          </a:ext>
                        </a:extLst>
                      </p:spPr>
                      <p:txBody>
                        <a:bodyPr/>
                        <a:lstStyle/>
                        <a:p>
                          <a:endParaRPr lang="en-US" sz="2700"/>
                        </a:p>
                      </p:txBody>
                    </p:sp>
                  </p:grpSp>
                  <p:sp>
                    <p:nvSpPr>
                      <p:cNvPr id="14382" name="Oval 44"/>
                      <p:cNvSpPr>
                        <a:spLocks noChangeArrowheads="1"/>
                      </p:cNvSpPr>
                      <p:nvPr/>
                    </p:nvSpPr>
                    <p:spPr bwMode="auto">
                      <a:xfrm rot="-878758">
                        <a:off x="2865" y="1463"/>
                        <a:ext cx="184" cy="374"/>
                      </a:xfrm>
                      <a:prstGeom prst="ellipse">
                        <a:avLst/>
                      </a:prstGeom>
                      <a:solidFill>
                        <a:srgbClr val="00CCFF"/>
                      </a:solidFill>
                      <a:ln w="3175">
                        <a:solidFill>
                          <a:srgbClr val="333333"/>
                        </a:solidFill>
                        <a:round/>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14383" name="AutoShape 45"/>
                      <p:cNvSpPr>
                        <a:spLocks noChangeArrowheads="1"/>
                      </p:cNvSpPr>
                      <p:nvPr/>
                    </p:nvSpPr>
                    <p:spPr bwMode="auto">
                      <a:xfrm rot="-6543035">
                        <a:off x="2827" y="1573"/>
                        <a:ext cx="172" cy="170"/>
                      </a:xfrm>
                      <a:prstGeom prst="can">
                        <a:avLst>
                          <a:gd name="adj" fmla="val 50000"/>
                        </a:avLst>
                      </a:prstGeom>
                      <a:gradFill rotWithShape="0">
                        <a:gsLst>
                          <a:gs pos="0">
                            <a:srgbClr val="969696"/>
                          </a:gs>
                          <a:gs pos="50000">
                            <a:srgbClr val="030303"/>
                          </a:gs>
                          <a:gs pos="100000">
                            <a:srgbClr val="969696"/>
                          </a:gs>
                        </a:gsLst>
                        <a:lin ang="5400000" scaled="1"/>
                      </a:gradFill>
                      <a:ln w="3175">
                        <a:solidFill>
                          <a:srgbClr val="333333"/>
                        </a:solidFill>
                        <a:round/>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14384" name="Freeform 46"/>
                      <p:cNvSpPr>
                        <a:spLocks/>
                      </p:cNvSpPr>
                      <p:nvPr/>
                    </p:nvSpPr>
                    <p:spPr bwMode="auto">
                      <a:xfrm>
                        <a:off x="2925" y="1350"/>
                        <a:ext cx="630" cy="735"/>
                      </a:xfrm>
                      <a:custGeom>
                        <a:avLst/>
                        <a:gdLst>
                          <a:gd name="T0" fmla="*/ 0 w 630"/>
                          <a:gd name="T1" fmla="*/ 84 h 735"/>
                          <a:gd name="T2" fmla="*/ 42 w 630"/>
                          <a:gd name="T3" fmla="*/ 90 h 735"/>
                          <a:gd name="T4" fmla="*/ 60 w 630"/>
                          <a:gd name="T5" fmla="*/ 96 h 735"/>
                          <a:gd name="T6" fmla="*/ 102 w 630"/>
                          <a:gd name="T7" fmla="*/ 138 h 735"/>
                          <a:gd name="T8" fmla="*/ 147 w 630"/>
                          <a:gd name="T9" fmla="*/ 207 h 735"/>
                          <a:gd name="T10" fmla="*/ 162 w 630"/>
                          <a:gd name="T11" fmla="*/ 288 h 735"/>
                          <a:gd name="T12" fmla="*/ 168 w 630"/>
                          <a:gd name="T13" fmla="*/ 333 h 735"/>
                          <a:gd name="T14" fmla="*/ 165 w 630"/>
                          <a:gd name="T15" fmla="*/ 495 h 735"/>
                          <a:gd name="T16" fmla="*/ 168 w 630"/>
                          <a:gd name="T17" fmla="*/ 525 h 735"/>
                          <a:gd name="T18" fmla="*/ 174 w 630"/>
                          <a:gd name="T19" fmla="*/ 576 h 735"/>
                          <a:gd name="T20" fmla="*/ 201 w 630"/>
                          <a:gd name="T21" fmla="*/ 615 h 735"/>
                          <a:gd name="T22" fmla="*/ 303 w 630"/>
                          <a:gd name="T23" fmla="*/ 735 h 735"/>
                          <a:gd name="T24" fmla="*/ 630 w 630"/>
                          <a:gd name="T25" fmla="*/ 621 h 735"/>
                          <a:gd name="T26" fmla="*/ 474 w 630"/>
                          <a:gd name="T27" fmla="*/ 456 h 735"/>
                          <a:gd name="T28" fmla="*/ 450 w 630"/>
                          <a:gd name="T29" fmla="*/ 408 h 735"/>
                          <a:gd name="T30" fmla="*/ 444 w 630"/>
                          <a:gd name="T31" fmla="*/ 375 h 735"/>
                          <a:gd name="T32" fmla="*/ 444 w 630"/>
                          <a:gd name="T33" fmla="*/ 345 h 735"/>
                          <a:gd name="T34" fmla="*/ 438 w 630"/>
                          <a:gd name="T35" fmla="*/ 306 h 735"/>
                          <a:gd name="T36" fmla="*/ 435 w 630"/>
                          <a:gd name="T37" fmla="*/ 273 h 735"/>
                          <a:gd name="T38" fmla="*/ 429 w 630"/>
                          <a:gd name="T39" fmla="*/ 219 h 735"/>
                          <a:gd name="T40" fmla="*/ 423 w 630"/>
                          <a:gd name="T41" fmla="*/ 189 h 735"/>
                          <a:gd name="T42" fmla="*/ 420 w 630"/>
                          <a:gd name="T43" fmla="*/ 159 h 735"/>
                          <a:gd name="T44" fmla="*/ 399 w 630"/>
                          <a:gd name="T45" fmla="*/ 111 h 735"/>
                          <a:gd name="T46" fmla="*/ 369 w 630"/>
                          <a:gd name="T47" fmla="*/ 69 h 735"/>
                          <a:gd name="T48" fmla="*/ 339 w 630"/>
                          <a:gd name="T49" fmla="*/ 42 h 735"/>
                          <a:gd name="T50" fmla="*/ 306 w 630"/>
                          <a:gd name="T51" fmla="*/ 15 h 735"/>
                          <a:gd name="T52" fmla="*/ 279 w 630"/>
                          <a:gd name="T53" fmla="*/ 6 h 735"/>
                          <a:gd name="T54" fmla="*/ 258 w 630"/>
                          <a:gd name="T55" fmla="*/ 0 h 735"/>
                          <a:gd name="T56" fmla="*/ 0 w 630"/>
                          <a:gd name="T57" fmla="*/ 84 h 735"/>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630" h="735">
                            <a:moveTo>
                              <a:pt x="0" y="84"/>
                            </a:moveTo>
                            <a:cubicBezTo>
                              <a:pt x="21" y="86"/>
                              <a:pt x="26" y="85"/>
                              <a:pt x="42" y="90"/>
                            </a:cubicBezTo>
                            <a:cubicBezTo>
                              <a:pt x="48" y="92"/>
                              <a:pt x="60" y="96"/>
                              <a:pt x="60" y="96"/>
                            </a:cubicBezTo>
                            <a:cubicBezTo>
                              <a:pt x="77" y="109"/>
                              <a:pt x="85" y="127"/>
                              <a:pt x="102" y="138"/>
                            </a:cubicBezTo>
                            <a:cubicBezTo>
                              <a:pt x="117" y="161"/>
                              <a:pt x="132" y="184"/>
                              <a:pt x="147" y="207"/>
                            </a:cubicBezTo>
                            <a:cubicBezTo>
                              <a:pt x="151" y="239"/>
                              <a:pt x="162" y="252"/>
                              <a:pt x="162" y="288"/>
                            </a:cubicBezTo>
                            <a:cubicBezTo>
                              <a:pt x="165" y="303"/>
                              <a:pt x="168" y="333"/>
                              <a:pt x="168" y="333"/>
                            </a:cubicBezTo>
                            <a:cubicBezTo>
                              <a:pt x="169" y="370"/>
                              <a:pt x="165" y="463"/>
                              <a:pt x="165" y="495"/>
                            </a:cubicBezTo>
                            <a:cubicBezTo>
                              <a:pt x="165" y="527"/>
                              <a:pt x="167" y="512"/>
                              <a:pt x="168" y="525"/>
                            </a:cubicBezTo>
                            <a:cubicBezTo>
                              <a:pt x="169" y="546"/>
                              <a:pt x="165" y="558"/>
                              <a:pt x="174" y="576"/>
                            </a:cubicBezTo>
                            <a:cubicBezTo>
                              <a:pt x="177" y="597"/>
                              <a:pt x="195" y="609"/>
                              <a:pt x="201" y="615"/>
                            </a:cubicBezTo>
                            <a:lnTo>
                              <a:pt x="303" y="735"/>
                            </a:lnTo>
                            <a:lnTo>
                              <a:pt x="630" y="621"/>
                            </a:lnTo>
                            <a:lnTo>
                              <a:pt x="474" y="456"/>
                            </a:lnTo>
                            <a:lnTo>
                              <a:pt x="450" y="408"/>
                            </a:lnTo>
                            <a:lnTo>
                              <a:pt x="444" y="375"/>
                            </a:lnTo>
                            <a:lnTo>
                              <a:pt x="444" y="345"/>
                            </a:lnTo>
                            <a:lnTo>
                              <a:pt x="438" y="306"/>
                            </a:lnTo>
                            <a:lnTo>
                              <a:pt x="435" y="273"/>
                            </a:lnTo>
                            <a:lnTo>
                              <a:pt x="429" y="219"/>
                            </a:lnTo>
                            <a:lnTo>
                              <a:pt x="423" y="189"/>
                            </a:lnTo>
                            <a:lnTo>
                              <a:pt x="420" y="159"/>
                            </a:lnTo>
                            <a:lnTo>
                              <a:pt x="399" y="111"/>
                            </a:lnTo>
                            <a:lnTo>
                              <a:pt x="369" y="69"/>
                            </a:lnTo>
                            <a:lnTo>
                              <a:pt x="339" y="42"/>
                            </a:lnTo>
                            <a:lnTo>
                              <a:pt x="306" y="15"/>
                            </a:lnTo>
                            <a:lnTo>
                              <a:pt x="279" y="6"/>
                            </a:lnTo>
                            <a:lnTo>
                              <a:pt x="258" y="0"/>
                            </a:lnTo>
                            <a:lnTo>
                              <a:pt x="0" y="84"/>
                            </a:lnTo>
                            <a:close/>
                          </a:path>
                        </a:pathLst>
                      </a:custGeom>
                      <a:gradFill rotWithShape="0">
                        <a:gsLst>
                          <a:gs pos="0">
                            <a:srgbClr val="00CCFF"/>
                          </a:gs>
                          <a:gs pos="100000">
                            <a:srgbClr val="005E76"/>
                          </a:gs>
                        </a:gsLst>
                        <a:lin ang="5400000" scaled="1"/>
                      </a:gradFill>
                      <a:ln w="3175">
                        <a:solidFill>
                          <a:srgbClr val="333333"/>
                        </a:solidFill>
                        <a:round/>
                        <a:headEnd/>
                        <a:tailEnd/>
                      </a:ln>
                    </p:spPr>
                    <p:txBody>
                      <a:bodyPr/>
                      <a:lstStyle/>
                      <a:p>
                        <a:endParaRPr lang="en-US" sz="2700"/>
                      </a:p>
                    </p:txBody>
                  </p:sp>
                  <p:sp>
                    <p:nvSpPr>
                      <p:cNvPr id="14385" name="AutoShape 47"/>
                      <p:cNvSpPr>
                        <a:spLocks noChangeArrowheads="1"/>
                      </p:cNvSpPr>
                      <p:nvPr/>
                    </p:nvSpPr>
                    <p:spPr bwMode="auto">
                      <a:xfrm>
                        <a:off x="3180" y="1605"/>
                        <a:ext cx="141" cy="327"/>
                      </a:xfrm>
                      <a:prstGeom prst="can">
                        <a:avLst>
                          <a:gd name="adj" fmla="val 57979"/>
                        </a:avLst>
                      </a:prstGeom>
                      <a:gradFill rotWithShape="0">
                        <a:gsLst>
                          <a:gs pos="0">
                            <a:srgbClr val="00CCFF"/>
                          </a:gs>
                          <a:gs pos="50000">
                            <a:srgbClr val="005E76"/>
                          </a:gs>
                          <a:gs pos="100000">
                            <a:srgbClr val="00CCFF"/>
                          </a:gs>
                        </a:gsLst>
                        <a:lin ang="0" scaled="1"/>
                      </a:gradFill>
                      <a:ln w="3175">
                        <a:solidFill>
                          <a:srgbClr val="333333"/>
                        </a:solidFill>
                        <a:round/>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nvGrpSpPr>
                    <p:cNvPr id="14372" name="Group 48"/>
                    <p:cNvGrpSpPr>
                      <a:grpSpLocks/>
                    </p:cNvGrpSpPr>
                    <p:nvPr/>
                  </p:nvGrpSpPr>
                  <p:grpSpPr bwMode="auto">
                    <a:xfrm>
                      <a:off x="2862" y="1536"/>
                      <a:ext cx="501" cy="235"/>
                      <a:chOff x="2862" y="1536"/>
                      <a:chExt cx="501" cy="235"/>
                    </a:xfrm>
                  </p:grpSpPr>
                  <p:sp>
                    <p:nvSpPr>
                      <p:cNvPr id="14373" name="Line 49"/>
                      <p:cNvSpPr>
                        <a:spLocks noChangeShapeType="1"/>
                      </p:cNvSpPr>
                      <p:nvPr/>
                    </p:nvSpPr>
                    <p:spPr bwMode="auto">
                      <a:xfrm>
                        <a:off x="2862" y="1536"/>
                        <a:ext cx="36" cy="30"/>
                      </a:xfrm>
                      <a:prstGeom prst="line">
                        <a:avLst/>
                      </a:prstGeom>
                      <a:noFill/>
                      <a:ln w="3175">
                        <a:solidFill>
                          <a:srgbClr val="333333"/>
                        </a:solidFill>
                        <a:round/>
                        <a:headEnd/>
                        <a:tailEnd/>
                      </a:ln>
                      <a:extLst>
                        <a:ext uri="{909E8E84-426E-40DD-AFC4-6F175D3DCCD1}">
                          <a14:hiddenFill xmlns:a14="http://schemas.microsoft.com/office/drawing/2010/main">
                            <a:noFill/>
                          </a14:hiddenFill>
                        </a:ext>
                      </a:extLst>
                    </p:spPr>
                    <p:txBody>
                      <a:bodyPr/>
                      <a:lstStyle/>
                      <a:p>
                        <a:endParaRPr lang="en-US" sz="2700"/>
                      </a:p>
                    </p:txBody>
                  </p:sp>
                  <p:sp>
                    <p:nvSpPr>
                      <p:cNvPr id="14374" name="Line 50"/>
                      <p:cNvSpPr>
                        <a:spLocks noChangeShapeType="1"/>
                      </p:cNvSpPr>
                      <p:nvPr/>
                    </p:nvSpPr>
                    <p:spPr bwMode="auto">
                      <a:xfrm>
                        <a:off x="3000" y="1695"/>
                        <a:ext cx="48" cy="51"/>
                      </a:xfrm>
                      <a:prstGeom prst="line">
                        <a:avLst/>
                      </a:prstGeom>
                      <a:noFill/>
                      <a:ln w="3175">
                        <a:solidFill>
                          <a:srgbClr val="333333"/>
                        </a:solidFill>
                        <a:round/>
                        <a:headEnd/>
                        <a:tailEnd/>
                      </a:ln>
                      <a:extLst>
                        <a:ext uri="{909E8E84-426E-40DD-AFC4-6F175D3DCCD1}">
                          <a14:hiddenFill xmlns:a14="http://schemas.microsoft.com/office/drawing/2010/main">
                            <a:noFill/>
                          </a14:hiddenFill>
                        </a:ext>
                      </a:extLst>
                    </p:spPr>
                    <p:txBody>
                      <a:bodyPr/>
                      <a:lstStyle/>
                      <a:p>
                        <a:endParaRPr lang="en-US" sz="2700"/>
                      </a:p>
                    </p:txBody>
                  </p:sp>
                  <p:sp>
                    <p:nvSpPr>
                      <p:cNvPr id="14375" name="Line 51"/>
                      <p:cNvSpPr>
                        <a:spLocks noChangeShapeType="1"/>
                      </p:cNvSpPr>
                      <p:nvPr/>
                    </p:nvSpPr>
                    <p:spPr bwMode="auto">
                      <a:xfrm>
                        <a:off x="3054" y="1752"/>
                        <a:ext cx="36" cy="9"/>
                      </a:xfrm>
                      <a:prstGeom prst="line">
                        <a:avLst/>
                      </a:prstGeom>
                      <a:noFill/>
                      <a:ln w="3175">
                        <a:solidFill>
                          <a:srgbClr val="333333"/>
                        </a:solidFill>
                        <a:round/>
                        <a:headEnd/>
                        <a:tailEnd/>
                      </a:ln>
                      <a:extLst>
                        <a:ext uri="{909E8E84-426E-40DD-AFC4-6F175D3DCCD1}">
                          <a14:hiddenFill xmlns:a14="http://schemas.microsoft.com/office/drawing/2010/main">
                            <a:noFill/>
                          </a14:hiddenFill>
                        </a:ext>
                      </a:extLst>
                    </p:spPr>
                    <p:txBody>
                      <a:bodyPr/>
                      <a:lstStyle/>
                      <a:p>
                        <a:endParaRPr lang="en-US" sz="2700"/>
                      </a:p>
                    </p:txBody>
                  </p:sp>
                  <p:sp>
                    <p:nvSpPr>
                      <p:cNvPr id="14376" name="Line 52"/>
                      <p:cNvSpPr>
                        <a:spLocks noChangeShapeType="1"/>
                      </p:cNvSpPr>
                      <p:nvPr/>
                    </p:nvSpPr>
                    <p:spPr bwMode="auto">
                      <a:xfrm flipV="1">
                        <a:off x="3093" y="1737"/>
                        <a:ext cx="87" cy="24"/>
                      </a:xfrm>
                      <a:prstGeom prst="line">
                        <a:avLst/>
                      </a:prstGeom>
                      <a:noFill/>
                      <a:ln w="3175">
                        <a:solidFill>
                          <a:srgbClr val="333333"/>
                        </a:solidFill>
                        <a:round/>
                        <a:headEnd/>
                        <a:tailEnd/>
                      </a:ln>
                      <a:extLst>
                        <a:ext uri="{909E8E84-426E-40DD-AFC4-6F175D3DCCD1}">
                          <a14:hiddenFill xmlns:a14="http://schemas.microsoft.com/office/drawing/2010/main">
                            <a:noFill/>
                          </a14:hiddenFill>
                        </a:ext>
                      </a:extLst>
                    </p:spPr>
                    <p:txBody>
                      <a:bodyPr/>
                      <a:lstStyle/>
                      <a:p>
                        <a:endParaRPr lang="en-US" sz="2700"/>
                      </a:p>
                    </p:txBody>
                  </p:sp>
                  <p:sp>
                    <p:nvSpPr>
                      <p:cNvPr id="14377" name="Line 53"/>
                      <p:cNvSpPr>
                        <a:spLocks noChangeShapeType="1"/>
                      </p:cNvSpPr>
                      <p:nvPr/>
                    </p:nvSpPr>
                    <p:spPr bwMode="auto">
                      <a:xfrm flipV="1">
                        <a:off x="3324" y="1686"/>
                        <a:ext cx="39" cy="12"/>
                      </a:xfrm>
                      <a:prstGeom prst="line">
                        <a:avLst/>
                      </a:prstGeom>
                      <a:noFill/>
                      <a:ln w="3175">
                        <a:solidFill>
                          <a:srgbClr val="333333"/>
                        </a:solidFill>
                        <a:round/>
                        <a:headEnd/>
                        <a:tailEnd/>
                      </a:ln>
                      <a:extLst>
                        <a:ext uri="{909E8E84-426E-40DD-AFC4-6F175D3DCCD1}">
                          <a14:hiddenFill xmlns:a14="http://schemas.microsoft.com/office/drawing/2010/main">
                            <a:noFill/>
                          </a14:hiddenFill>
                        </a:ext>
                      </a:extLst>
                    </p:spPr>
                    <p:txBody>
                      <a:bodyPr/>
                      <a:lstStyle/>
                      <a:p>
                        <a:endParaRPr lang="en-US" sz="2700"/>
                      </a:p>
                    </p:txBody>
                  </p:sp>
                  <p:sp>
                    <p:nvSpPr>
                      <p:cNvPr id="14378" name="Freeform 54"/>
                      <p:cNvSpPr>
                        <a:spLocks/>
                      </p:cNvSpPr>
                      <p:nvPr/>
                    </p:nvSpPr>
                    <p:spPr bwMode="auto">
                      <a:xfrm>
                        <a:off x="3180" y="1740"/>
                        <a:ext cx="141" cy="31"/>
                      </a:xfrm>
                      <a:custGeom>
                        <a:avLst/>
                        <a:gdLst>
                          <a:gd name="T0" fmla="*/ 0 w 141"/>
                          <a:gd name="T1" fmla="*/ 0 h 31"/>
                          <a:gd name="T2" fmla="*/ 27 w 141"/>
                          <a:gd name="T3" fmla="*/ 24 h 31"/>
                          <a:gd name="T4" fmla="*/ 75 w 141"/>
                          <a:gd name="T5" fmla="*/ 30 h 31"/>
                          <a:gd name="T6" fmla="*/ 120 w 141"/>
                          <a:gd name="T7" fmla="*/ 21 h 31"/>
                          <a:gd name="T8" fmla="*/ 141 w 141"/>
                          <a:gd name="T9" fmla="*/ 3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1" h="31">
                            <a:moveTo>
                              <a:pt x="0" y="0"/>
                            </a:moveTo>
                            <a:cubicBezTo>
                              <a:pt x="9" y="18"/>
                              <a:pt x="10" y="14"/>
                              <a:pt x="27" y="24"/>
                            </a:cubicBezTo>
                            <a:cubicBezTo>
                              <a:pt x="34" y="28"/>
                              <a:pt x="59" y="31"/>
                              <a:pt x="75" y="30"/>
                            </a:cubicBezTo>
                            <a:lnTo>
                              <a:pt x="120" y="21"/>
                            </a:lnTo>
                            <a:lnTo>
                              <a:pt x="141" y="3"/>
                            </a:lnTo>
                          </a:path>
                        </a:pathLst>
                      </a:custGeom>
                      <a:noFill/>
                      <a:ln w="3175">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sz="2700"/>
                      </a:p>
                    </p:txBody>
                  </p:sp>
                </p:grpSp>
              </p:grpSp>
            </p:grpSp>
            <p:grpSp>
              <p:nvGrpSpPr>
                <p:cNvPr id="14361" name="Group 55"/>
                <p:cNvGrpSpPr>
                  <a:grpSpLocks/>
                </p:cNvGrpSpPr>
                <p:nvPr/>
              </p:nvGrpSpPr>
              <p:grpSpPr bwMode="auto">
                <a:xfrm>
                  <a:off x="3195" y="-38"/>
                  <a:ext cx="1946" cy="1679"/>
                  <a:chOff x="3203" y="-38"/>
                  <a:chExt cx="1946" cy="1679"/>
                </a:xfrm>
              </p:grpSpPr>
              <p:grpSp>
                <p:nvGrpSpPr>
                  <p:cNvPr id="14362" name="Group 56"/>
                  <p:cNvGrpSpPr>
                    <a:grpSpLocks/>
                  </p:cNvGrpSpPr>
                  <p:nvPr/>
                </p:nvGrpSpPr>
                <p:grpSpPr bwMode="auto">
                  <a:xfrm>
                    <a:off x="3225" y="-38"/>
                    <a:ext cx="1924" cy="1679"/>
                    <a:chOff x="3225" y="-38"/>
                    <a:chExt cx="1924" cy="1679"/>
                  </a:xfrm>
                </p:grpSpPr>
                <p:sp>
                  <p:nvSpPr>
                    <p:cNvPr id="14364" name="Freeform 57"/>
                    <p:cNvSpPr>
                      <a:spLocks/>
                    </p:cNvSpPr>
                    <p:nvPr/>
                  </p:nvSpPr>
                  <p:spPr bwMode="auto">
                    <a:xfrm>
                      <a:off x="4102" y="714"/>
                      <a:ext cx="1047" cy="927"/>
                    </a:xfrm>
                    <a:custGeom>
                      <a:avLst/>
                      <a:gdLst>
                        <a:gd name="T0" fmla="*/ 0 w 1047"/>
                        <a:gd name="T1" fmla="*/ 270 h 927"/>
                        <a:gd name="T2" fmla="*/ 37 w 1047"/>
                        <a:gd name="T3" fmla="*/ 323 h 927"/>
                        <a:gd name="T4" fmla="*/ 90 w 1047"/>
                        <a:gd name="T5" fmla="*/ 413 h 927"/>
                        <a:gd name="T6" fmla="*/ 120 w 1047"/>
                        <a:gd name="T7" fmla="*/ 488 h 927"/>
                        <a:gd name="T8" fmla="*/ 150 w 1047"/>
                        <a:gd name="T9" fmla="*/ 578 h 927"/>
                        <a:gd name="T10" fmla="*/ 172 w 1047"/>
                        <a:gd name="T11" fmla="*/ 668 h 927"/>
                        <a:gd name="T12" fmla="*/ 175 w 1047"/>
                        <a:gd name="T13" fmla="*/ 774 h 927"/>
                        <a:gd name="T14" fmla="*/ 165 w 1047"/>
                        <a:gd name="T15" fmla="*/ 855 h 927"/>
                        <a:gd name="T16" fmla="*/ 133 w 1047"/>
                        <a:gd name="T17" fmla="*/ 927 h 927"/>
                        <a:gd name="T18" fmla="*/ 964 w 1047"/>
                        <a:gd name="T19" fmla="*/ 663 h 927"/>
                        <a:gd name="T20" fmla="*/ 1009 w 1047"/>
                        <a:gd name="T21" fmla="*/ 611 h 927"/>
                        <a:gd name="T22" fmla="*/ 1024 w 1047"/>
                        <a:gd name="T23" fmla="*/ 551 h 927"/>
                        <a:gd name="T24" fmla="*/ 1047 w 1047"/>
                        <a:gd name="T25" fmla="*/ 468 h 927"/>
                        <a:gd name="T26" fmla="*/ 1032 w 1047"/>
                        <a:gd name="T27" fmla="*/ 341 h 927"/>
                        <a:gd name="T28" fmla="*/ 1009 w 1047"/>
                        <a:gd name="T29" fmla="*/ 251 h 927"/>
                        <a:gd name="T30" fmla="*/ 982 w 1047"/>
                        <a:gd name="T31" fmla="*/ 188 h 927"/>
                        <a:gd name="T32" fmla="*/ 946 w 1047"/>
                        <a:gd name="T33" fmla="*/ 108 h 927"/>
                        <a:gd name="T34" fmla="*/ 907 w 1047"/>
                        <a:gd name="T35" fmla="*/ 53 h 927"/>
                        <a:gd name="T36" fmla="*/ 862 w 1047"/>
                        <a:gd name="T37" fmla="*/ 0 h 927"/>
                        <a:gd name="T38" fmla="*/ 0 w 1047"/>
                        <a:gd name="T39" fmla="*/ 270 h 92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047" h="927">
                          <a:moveTo>
                            <a:pt x="0" y="270"/>
                          </a:moveTo>
                          <a:lnTo>
                            <a:pt x="37" y="323"/>
                          </a:lnTo>
                          <a:lnTo>
                            <a:pt x="90" y="413"/>
                          </a:lnTo>
                          <a:lnTo>
                            <a:pt x="120" y="488"/>
                          </a:lnTo>
                          <a:lnTo>
                            <a:pt x="150" y="578"/>
                          </a:lnTo>
                          <a:lnTo>
                            <a:pt x="172" y="668"/>
                          </a:lnTo>
                          <a:lnTo>
                            <a:pt x="175" y="774"/>
                          </a:lnTo>
                          <a:lnTo>
                            <a:pt x="165" y="855"/>
                          </a:lnTo>
                          <a:lnTo>
                            <a:pt x="133" y="927"/>
                          </a:lnTo>
                          <a:lnTo>
                            <a:pt x="964" y="663"/>
                          </a:lnTo>
                          <a:lnTo>
                            <a:pt x="1009" y="611"/>
                          </a:lnTo>
                          <a:lnTo>
                            <a:pt x="1024" y="551"/>
                          </a:lnTo>
                          <a:lnTo>
                            <a:pt x="1047" y="468"/>
                          </a:lnTo>
                          <a:lnTo>
                            <a:pt x="1032" y="341"/>
                          </a:lnTo>
                          <a:lnTo>
                            <a:pt x="1009" y="251"/>
                          </a:lnTo>
                          <a:lnTo>
                            <a:pt x="982" y="188"/>
                          </a:lnTo>
                          <a:lnTo>
                            <a:pt x="946" y="108"/>
                          </a:lnTo>
                          <a:lnTo>
                            <a:pt x="907" y="53"/>
                          </a:lnTo>
                          <a:lnTo>
                            <a:pt x="862" y="0"/>
                          </a:lnTo>
                          <a:lnTo>
                            <a:pt x="0" y="270"/>
                          </a:lnTo>
                          <a:close/>
                        </a:path>
                      </a:pathLst>
                    </a:custGeom>
                    <a:gradFill rotWithShape="0">
                      <a:gsLst>
                        <a:gs pos="0">
                          <a:srgbClr val="808080"/>
                        </a:gs>
                        <a:gs pos="50000">
                          <a:srgbClr val="535353"/>
                        </a:gs>
                        <a:gs pos="100000">
                          <a:srgbClr val="808080"/>
                        </a:gs>
                      </a:gsLst>
                      <a:lin ang="5400000" scaled="1"/>
                    </a:gradFill>
                    <a:ln>
                      <a:noFill/>
                    </a:ln>
                    <a:extLst>
                      <a:ext uri="{91240B29-F687-4F45-9708-019B960494DF}">
                        <a14:hiddenLine xmlns:a14="http://schemas.microsoft.com/office/drawing/2010/main" w="3175">
                          <a:solidFill>
                            <a:srgbClr val="333333"/>
                          </a:solidFill>
                          <a:round/>
                          <a:headEnd/>
                          <a:tailEnd/>
                        </a14:hiddenLine>
                      </a:ext>
                    </a:extLst>
                  </p:spPr>
                  <p:txBody>
                    <a:bodyPr/>
                    <a:lstStyle/>
                    <a:p>
                      <a:endParaRPr lang="en-US" sz="2700"/>
                    </a:p>
                  </p:txBody>
                </p:sp>
                <p:sp>
                  <p:nvSpPr>
                    <p:cNvPr id="14365" name="Freeform 58"/>
                    <p:cNvSpPr>
                      <a:spLocks/>
                    </p:cNvSpPr>
                    <p:nvPr/>
                  </p:nvSpPr>
                  <p:spPr bwMode="auto">
                    <a:xfrm>
                      <a:off x="3225" y="-38"/>
                      <a:ext cx="1737" cy="1027"/>
                    </a:xfrm>
                    <a:custGeom>
                      <a:avLst/>
                      <a:gdLst>
                        <a:gd name="T0" fmla="*/ 1737 w 1737"/>
                        <a:gd name="T1" fmla="*/ 757 h 1027"/>
                        <a:gd name="T2" fmla="*/ 890 w 1737"/>
                        <a:gd name="T3" fmla="*/ 1027 h 1027"/>
                        <a:gd name="T4" fmla="*/ 0 w 1737"/>
                        <a:gd name="T5" fmla="*/ 241 h 1027"/>
                        <a:gd name="T6" fmla="*/ 870 w 1737"/>
                        <a:gd name="T7" fmla="*/ 0 h 1027"/>
                        <a:gd name="T8" fmla="*/ 1737 w 1737"/>
                        <a:gd name="T9" fmla="*/ 757 h 10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37" h="1027">
                          <a:moveTo>
                            <a:pt x="1737" y="757"/>
                          </a:moveTo>
                          <a:lnTo>
                            <a:pt x="890" y="1027"/>
                          </a:lnTo>
                          <a:lnTo>
                            <a:pt x="0" y="241"/>
                          </a:lnTo>
                          <a:lnTo>
                            <a:pt x="870" y="0"/>
                          </a:lnTo>
                          <a:lnTo>
                            <a:pt x="1737" y="757"/>
                          </a:lnTo>
                          <a:close/>
                        </a:path>
                      </a:pathLst>
                    </a:custGeom>
                    <a:gradFill rotWithShape="0">
                      <a:gsLst>
                        <a:gs pos="0">
                          <a:srgbClr val="808080"/>
                        </a:gs>
                        <a:gs pos="50000">
                          <a:srgbClr val="535353"/>
                        </a:gs>
                        <a:gs pos="100000">
                          <a:srgbClr val="808080"/>
                        </a:gs>
                      </a:gsLst>
                      <a:lin ang="5400000" scaled="1"/>
                    </a:gradFill>
                    <a:ln>
                      <a:noFill/>
                    </a:ln>
                    <a:extLst>
                      <a:ext uri="{91240B29-F687-4F45-9708-019B960494DF}">
                        <a14:hiddenLine xmlns:a14="http://schemas.microsoft.com/office/drawing/2010/main" w="3175">
                          <a:solidFill>
                            <a:srgbClr val="333333"/>
                          </a:solidFill>
                          <a:round/>
                          <a:headEnd/>
                          <a:tailEnd/>
                        </a14:hiddenLine>
                      </a:ext>
                    </a:extLst>
                  </p:spPr>
                  <p:txBody>
                    <a:bodyPr/>
                    <a:lstStyle/>
                    <a:p>
                      <a:endParaRPr lang="en-US" sz="2700"/>
                    </a:p>
                  </p:txBody>
                </p:sp>
              </p:grpSp>
              <p:sp>
                <p:nvSpPr>
                  <p:cNvPr id="14363" name="Freeform 59"/>
                  <p:cNvSpPr>
                    <a:spLocks/>
                  </p:cNvSpPr>
                  <p:nvPr/>
                </p:nvSpPr>
                <p:spPr bwMode="auto">
                  <a:xfrm>
                    <a:off x="3203" y="203"/>
                    <a:ext cx="1082" cy="1430"/>
                  </a:xfrm>
                  <a:custGeom>
                    <a:avLst/>
                    <a:gdLst>
                      <a:gd name="T0" fmla="*/ 0 w 1082"/>
                      <a:gd name="T1" fmla="*/ 0 h 1430"/>
                      <a:gd name="T2" fmla="*/ 915 w 1082"/>
                      <a:gd name="T3" fmla="*/ 787 h 1430"/>
                      <a:gd name="T4" fmla="*/ 990 w 1082"/>
                      <a:gd name="T5" fmla="*/ 900 h 1430"/>
                      <a:gd name="T6" fmla="*/ 1028 w 1082"/>
                      <a:gd name="T7" fmla="*/ 987 h 1430"/>
                      <a:gd name="T8" fmla="*/ 1067 w 1082"/>
                      <a:gd name="T9" fmla="*/ 1115 h 1430"/>
                      <a:gd name="T10" fmla="*/ 1082 w 1082"/>
                      <a:gd name="T11" fmla="*/ 1242 h 1430"/>
                      <a:gd name="T12" fmla="*/ 1080 w 1082"/>
                      <a:gd name="T13" fmla="*/ 1325 h 1430"/>
                      <a:gd name="T14" fmla="*/ 1065 w 1082"/>
                      <a:gd name="T15" fmla="*/ 1392 h 1430"/>
                      <a:gd name="T16" fmla="*/ 1020 w 1082"/>
                      <a:gd name="T17" fmla="*/ 1430 h 14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082" h="1430">
                        <a:moveTo>
                          <a:pt x="0" y="0"/>
                        </a:moveTo>
                        <a:lnTo>
                          <a:pt x="915" y="787"/>
                        </a:lnTo>
                        <a:lnTo>
                          <a:pt x="990" y="900"/>
                        </a:lnTo>
                        <a:lnTo>
                          <a:pt x="1028" y="987"/>
                        </a:lnTo>
                        <a:lnTo>
                          <a:pt x="1067" y="1115"/>
                        </a:lnTo>
                        <a:lnTo>
                          <a:pt x="1082" y="1242"/>
                        </a:lnTo>
                        <a:lnTo>
                          <a:pt x="1080" y="1325"/>
                        </a:lnTo>
                        <a:lnTo>
                          <a:pt x="1065" y="1392"/>
                        </a:lnTo>
                        <a:lnTo>
                          <a:pt x="1020" y="1430"/>
                        </a:lnTo>
                      </a:path>
                    </a:pathLst>
                  </a:custGeom>
                  <a:noFill/>
                  <a:ln w="19050">
                    <a:solidFill>
                      <a:srgbClr val="3333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sz="2700"/>
                  </a:p>
                </p:txBody>
              </p:sp>
            </p:grpSp>
          </p:grpSp>
          <p:grpSp>
            <p:nvGrpSpPr>
              <p:cNvPr id="14347" name="Group 60"/>
              <p:cNvGrpSpPr>
                <a:grpSpLocks/>
              </p:cNvGrpSpPr>
              <p:nvPr/>
            </p:nvGrpSpPr>
            <p:grpSpPr bwMode="auto">
              <a:xfrm>
                <a:off x="3495" y="12039"/>
                <a:ext cx="594" cy="2446"/>
                <a:chOff x="3495" y="12039"/>
                <a:chExt cx="594" cy="2446"/>
              </a:xfrm>
            </p:grpSpPr>
            <p:sp>
              <p:nvSpPr>
                <p:cNvPr id="14351" name="Oval 61"/>
                <p:cNvSpPr>
                  <a:spLocks noChangeArrowheads="1"/>
                </p:cNvSpPr>
                <p:nvPr/>
              </p:nvSpPr>
              <p:spPr bwMode="auto">
                <a:xfrm rot="-457689">
                  <a:off x="3717" y="13602"/>
                  <a:ext cx="222" cy="871"/>
                </a:xfrm>
                <a:prstGeom prst="ellipse">
                  <a:avLst/>
                </a:prstGeom>
                <a:gradFill rotWithShape="0">
                  <a:gsLst>
                    <a:gs pos="0">
                      <a:srgbClr val="CCFFFF"/>
                    </a:gs>
                    <a:gs pos="100000">
                      <a:srgbClr val="00CCFF"/>
                    </a:gs>
                  </a:gsLst>
                  <a:path path="shape">
                    <a:fillToRect l="50000" t="50000" r="50000" b="50000"/>
                  </a:path>
                </a:gradFill>
                <a:ln w="9525">
                  <a:solidFill>
                    <a:srgbClr val="000000"/>
                  </a:solidFill>
                  <a:round/>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14352" name="Oval 62"/>
                <p:cNvSpPr>
                  <a:spLocks noChangeArrowheads="1"/>
                </p:cNvSpPr>
                <p:nvPr/>
              </p:nvSpPr>
              <p:spPr bwMode="auto">
                <a:xfrm rot="-9308997">
                  <a:off x="3943" y="12600"/>
                  <a:ext cx="146" cy="694"/>
                </a:xfrm>
                <a:prstGeom prst="ellipse">
                  <a:avLst/>
                </a:prstGeom>
                <a:gradFill rotWithShape="0">
                  <a:gsLst>
                    <a:gs pos="0">
                      <a:srgbClr val="CCFFFF"/>
                    </a:gs>
                    <a:gs pos="100000">
                      <a:srgbClr val="00CCFF"/>
                    </a:gs>
                  </a:gsLst>
                  <a:path path="shape">
                    <a:fillToRect l="50000" t="50000" r="50000" b="50000"/>
                  </a:path>
                </a:gradFill>
                <a:ln w="9525">
                  <a:solidFill>
                    <a:srgbClr val="000000"/>
                  </a:solidFill>
                  <a:round/>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14353" name="Oval 63"/>
                <p:cNvSpPr>
                  <a:spLocks noChangeArrowheads="1"/>
                </p:cNvSpPr>
                <p:nvPr/>
              </p:nvSpPr>
              <p:spPr bwMode="auto">
                <a:xfrm>
                  <a:off x="3542" y="13411"/>
                  <a:ext cx="268" cy="330"/>
                </a:xfrm>
                <a:prstGeom prst="ellipse">
                  <a:avLst/>
                </a:prstGeom>
                <a:gradFill rotWithShape="0">
                  <a:gsLst>
                    <a:gs pos="0">
                      <a:srgbClr val="CCFFFF"/>
                    </a:gs>
                    <a:gs pos="100000">
                      <a:srgbClr val="00CCFF"/>
                    </a:gs>
                  </a:gsLst>
                  <a:path path="shape">
                    <a:fillToRect l="50000" t="50000" r="50000" b="50000"/>
                  </a:path>
                </a:gradFill>
                <a:ln w="9525">
                  <a:solidFill>
                    <a:srgbClr val="000000"/>
                  </a:solidFill>
                  <a:round/>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14354" name="Oval 64"/>
                <p:cNvSpPr>
                  <a:spLocks noChangeArrowheads="1"/>
                </p:cNvSpPr>
                <p:nvPr/>
              </p:nvSpPr>
              <p:spPr bwMode="auto">
                <a:xfrm rot="-962174">
                  <a:off x="3741" y="12526"/>
                  <a:ext cx="130" cy="740"/>
                </a:xfrm>
                <a:prstGeom prst="ellipse">
                  <a:avLst/>
                </a:prstGeom>
                <a:gradFill rotWithShape="0">
                  <a:gsLst>
                    <a:gs pos="0">
                      <a:srgbClr val="CCFFFF"/>
                    </a:gs>
                    <a:gs pos="100000">
                      <a:srgbClr val="00CCFF"/>
                    </a:gs>
                  </a:gsLst>
                  <a:path path="shape">
                    <a:fillToRect l="50000" t="50000" r="50000" b="50000"/>
                  </a:path>
                </a:gradFill>
                <a:ln w="9525">
                  <a:solidFill>
                    <a:srgbClr val="000000"/>
                  </a:solidFill>
                  <a:round/>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14355" name="Oval 65"/>
                <p:cNvSpPr>
                  <a:spLocks noChangeArrowheads="1"/>
                </p:cNvSpPr>
                <p:nvPr/>
              </p:nvSpPr>
              <p:spPr bwMode="auto">
                <a:xfrm>
                  <a:off x="3658" y="12039"/>
                  <a:ext cx="292" cy="430"/>
                </a:xfrm>
                <a:prstGeom prst="ellipse">
                  <a:avLst/>
                </a:prstGeom>
                <a:gradFill rotWithShape="0">
                  <a:gsLst>
                    <a:gs pos="0">
                      <a:srgbClr val="CCFFFF"/>
                    </a:gs>
                    <a:gs pos="100000">
                      <a:srgbClr val="00CCFF"/>
                    </a:gs>
                  </a:gsLst>
                  <a:path path="shape">
                    <a:fillToRect l="50000" t="50000" r="50000" b="50000"/>
                  </a:path>
                </a:gradFill>
                <a:ln w="9525">
                  <a:solidFill>
                    <a:srgbClr val="000000"/>
                  </a:solidFill>
                  <a:round/>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14356" name="Oval 66"/>
                <p:cNvSpPr>
                  <a:spLocks noChangeArrowheads="1"/>
                </p:cNvSpPr>
                <p:nvPr/>
              </p:nvSpPr>
              <p:spPr bwMode="auto">
                <a:xfrm>
                  <a:off x="3495" y="12469"/>
                  <a:ext cx="362" cy="1038"/>
                </a:xfrm>
                <a:prstGeom prst="ellipse">
                  <a:avLst/>
                </a:prstGeom>
                <a:gradFill rotWithShape="0">
                  <a:gsLst>
                    <a:gs pos="0">
                      <a:srgbClr val="CCFFFF"/>
                    </a:gs>
                    <a:gs pos="100000">
                      <a:srgbClr val="00CCFF"/>
                    </a:gs>
                  </a:gsLst>
                  <a:path path="shape">
                    <a:fillToRect l="50000" t="50000" r="50000" b="50000"/>
                  </a:path>
                </a:gradFill>
                <a:ln w="9525">
                  <a:solidFill>
                    <a:srgbClr val="000000"/>
                  </a:solidFill>
                  <a:round/>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14357" name="Oval 67"/>
                <p:cNvSpPr>
                  <a:spLocks noChangeArrowheads="1"/>
                </p:cNvSpPr>
                <p:nvPr/>
              </p:nvSpPr>
              <p:spPr bwMode="auto">
                <a:xfrm>
                  <a:off x="3553" y="12504"/>
                  <a:ext cx="164" cy="740"/>
                </a:xfrm>
                <a:prstGeom prst="ellipse">
                  <a:avLst/>
                </a:prstGeom>
                <a:gradFill rotWithShape="0">
                  <a:gsLst>
                    <a:gs pos="0">
                      <a:srgbClr val="CCFFFF"/>
                    </a:gs>
                    <a:gs pos="100000">
                      <a:srgbClr val="00CCFF"/>
                    </a:gs>
                  </a:gsLst>
                  <a:path path="shape">
                    <a:fillToRect l="50000" t="50000" r="50000" b="50000"/>
                  </a:path>
                </a:gradFill>
                <a:ln w="9525">
                  <a:solidFill>
                    <a:srgbClr val="000000"/>
                  </a:solidFill>
                  <a:round/>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14358" name="Oval 68"/>
                <p:cNvSpPr>
                  <a:spLocks noChangeArrowheads="1"/>
                </p:cNvSpPr>
                <p:nvPr/>
              </p:nvSpPr>
              <p:spPr bwMode="auto">
                <a:xfrm rot="-1247932">
                  <a:off x="3662" y="13105"/>
                  <a:ext cx="147" cy="694"/>
                </a:xfrm>
                <a:prstGeom prst="ellipse">
                  <a:avLst/>
                </a:prstGeom>
                <a:gradFill rotWithShape="0">
                  <a:gsLst>
                    <a:gs pos="0">
                      <a:srgbClr val="CCFFFF"/>
                    </a:gs>
                    <a:gs pos="100000">
                      <a:srgbClr val="00CCFF"/>
                    </a:gs>
                  </a:gsLst>
                  <a:path path="shape">
                    <a:fillToRect l="50000" t="50000" r="50000" b="50000"/>
                  </a:path>
                </a:gradFill>
                <a:ln w="9525">
                  <a:solidFill>
                    <a:srgbClr val="000000"/>
                  </a:solidFill>
                  <a:round/>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14359" name="Oval 69"/>
                <p:cNvSpPr>
                  <a:spLocks noChangeArrowheads="1"/>
                </p:cNvSpPr>
                <p:nvPr/>
              </p:nvSpPr>
              <p:spPr bwMode="auto">
                <a:xfrm>
                  <a:off x="3565" y="13614"/>
                  <a:ext cx="222" cy="871"/>
                </a:xfrm>
                <a:prstGeom prst="ellipse">
                  <a:avLst/>
                </a:prstGeom>
                <a:gradFill rotWithShape="0">
                  <a:gsLst>
                    <a:gs pos="0">
                      <a:srgbClr val="CCFFFF"/>
                    </a:gs>
                    <a:gs pos="100000">
                      <a:srgbClr val="00CCFF"/>
                    </a:gs>
                  </a:gsLst>
                  <a:path path="shape">
                    <a:fillToRect l="50000" t="50000" r="50000" b="50000"/>
                  </a:path>
                </a:gradFill>
                <a:ln w="9525">
                  <a:solidFill>
                    <a:srgbClr val="000000"/>
                  </a:solidFill>
                  <a:round/>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sp>
            <p:nvSpPr>
              <p:cNvPr id="14348" name="Freeform 70"/>
              <p:cNvSpPr>
                <a:spLocks/>
              </p:cNvSpPr>
              <p:nvPr/>
            </p:nvSpPr>
            <p:spPr bwMode="auto">
              <a:xfrm>
                <a:off x="3635" y="11985"/>
                <a:ext cx="390" cy="215"/>
              </a:xfrm>
              <a:custGeom>
                <a:avLst/>
                <a:gdLst>
                  <a:gd name="T0" fmla="*/ 0 w 500"/>
                  <a:gd name="T1" fmla="*/ 207 h 270"/>
                  <a:gd name="T2" fmla="*/ 328 w 500"/>
                  <a:gd name="T3" fmla="*/ 207 h 270"/>
                  <a:gd name="T4" fmla="*/ 390 w 500"/>
                  <a:gd name="T5" fmla="*/ 215 h 270"/>
                  <a:gd name="T6" fmla="*/ 328 w 500"/>
                  <a:gd name="T7" fmla="*/ 183 h 270"/>
                  <a:gd name="T8" fmla="*/ 304 w 500"/>
                  <a:gd name="T9" fmla="*/ 96 h 270"/>
                  <a:gd name="T10" fmla="*/ 250 w 500"/>
                  <a:gd name="T11" fmla="*/ 16 h 270"/>
                  <a:gd name="T12" fmla="*/ 179 w 500"/>
                  <a:gd name="T13" fmla="*/ 0 h 270"/>
                  <a:gd name="T14" fmla="*/ 125 w 500"/>
                  <a:gd name="T15" fmla="*/ 0 h 270"/>
                  <a:gd name="T16" fmla="*/ 78 w 500"/>
                  <a:gd name="T17" fmla="*/ 16 h 270"/>
                  <a:gd name="T18" fmla="*/ 23 w 500"/>
                  <a:gd name="T19" fmla="*/ 56 h 270"/>
                  <a:gd name="T20" fmla="*/ 8 w 500"/>
                  <a:gd name="T21" fmla="*/ 135 h 270"/>
                  <a:gd name="T22" fmla="*/ 0 w 500"/>
                  <a:gd name="T23" fmla="*/ 207 h 27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00" h="270">
                    <a:moveTo>
                      <a:pt x="0" y="260"/>
                    </a:moveTo>
                    <a:lnTo>
                      <a:pt x="420" y="260"/>
                    </a:lnTo>
                    <a:lnTo>
                      <a:pt x="500" y="270"/>
                    </a:lnTo>
                    <a:lnTo>
                      <a:pt x="420" y="230"/>
                    </a:lnTo>
                    <a:lnTo>
                      <a:pt x="390" y="120"/>
                    </a:lnTo>
                    <a:lnTo>
                      <a:pt x="320" y="20"/>
                    </a:lnTo>
                    <a:lnTo>
                      <a:pt x="230" y="0"/>
                    </a:lnTo>
                    <a:lnTo>
                      <a:pt x="160" y="0"/>
                    </a:lnTo>
                    <a:lnTo>
                      <a:pt x="100" y="20"/>
                    </a:lnTo>
                    <a:lnTo>
                      <a:pt x="30" y="70"/>
                    </a:lnTo>
                    <a:lnTo>
                      <a:pt x="10" y="170"/>
                    </a:lnTo>
                    <a:lnTo>
                      <a:pt x="0" y="260"/>
                    </a:lnTo>
                    <a:close/>
                  </a:path>
                </a:pathLst>
              </a:custGeom>
              <a:gradFill rotWithShape="0">
                <a:gsLst>
                  <a:gs pos="0">
                    <a:srgbClr val="FFFFFF"/>
                  </a:gs>
                  <a:gs pos="100000">
                    <a:srgbClr val="9F9F9F"/>
                  </a:gs>
                </a:gsLst>
                <a:path path="rect">
                  <a:fillToRect l="50000" t="50000" r="50000" b="50000"/>
                </a:path>
              </a:gradFill>
              <a:ln w="9525">
                <a:solidFill>
                  <a:srgbClr val="000000"/>
                </a:solidFill>
                <a:round/>
                <a:headEnd/>
                <a:tailEnd/>
              </a:ln>
            </p:spPr>
            <p:txBody>
              <a:bodyPr/>
              <a:lstStyle/>
              <a:p>
                <a:endParaRPr lang="en-US" sz="2700"/>
              </a:p>
            </p:txBody>
          </p:sp>
          <p:sp>
            <p:nvSpPr>
              <p:cNvPr id="14349" name="Line 71"/>
              <p:cNvSpPr>
                <a:spLocks noChangeShapeType="1"/>
              </p:cNvSpPr>
              <p:nvPr/>
            </p:nvSpPr>
            <p:spPr bwMode="auto">
              <a:xfrm>
                <a:off x="3947" y="12285"/>
                <a:ext cx="2586" cy="0"/>
              </a:xfrm>
              <a:prstGeom prst="line">
                <a:avLst/>
              </a:prstGeom>
              <a:noFill/>
              <a:ln w="12700">
                <a:solidFill>
                  <a:srgbClr val="008000"/>
                </a:solidFill>
                <a:prstDash val="lgDash"/>
                <a:round/>
                <a:headEnd/>
                <a:tailEnd/>
              </a:ln>
              <a:extLst>
                <a:ext uri="{909E8E84-426E-40DD-AFC4-6F175D3DCCD1}">
                  <a14:hiddenFill xmlns:a14="http://schemas.microsoft.com/office/drawing/2010/main">
                    <a:noFill/>
                  </a14:hiddenFill>
                </a:ext>
              </a:extLst>
            </p:spPr>
            <p:txBody>
              <a:bodyPr/>
              <a:lstStyle/>
              <a:p>
                <a:endParaRPr lang="en-US" sz="2700"/>
              </a:p>
            </p:txBody>
          </p:sp>
          <p:sp>
            <p:nvSpPr>
              <p:cNvPr id="14350" name="Line 72"/>
              <p:cNvSpPr>
                <a:spLocks noChangeShapeType="1"/>
              </p:cNvSpPr>
              <p:nvPr/>
            </p:nvSpPr>
            <p:spPr bwMode="auto">
              <a:xfrm>
                <a:off x="3931" y="12309"/>
                <a:ext cx="1940" cy="1440"/>
              </a:xfrm>
              <a:prstGeom prst="line">
                <a:avLst/>
              </a:prstGeom>
              <a:noFill/>
              <a:ln w="12700">
                <a:solidFill>
                  <a:srgbClr val="008000"/>
                </a:solidFill>
                <a:prstDash val="lgDash"/>
                <a:round/>
                <a:headEnd/>
                <a:tailEnd/>
              </a:ln>
              <a:extLst>
                <a:ext uri="{909E8E84-426E-40DD-AFC4-6F175D3DCCD1}">
                  <a14:hiddenFill xmlns:a14="http://schemas.microsoft.com/office/drawing/2010/main">
                    <a:noFill/>
                  </a14:hiddenFill>
                </a:ext>
              </a:extLst>
            </p:spPr>
            <p:txBody>
              <a:bodyPr/>
              <a:lstStyle/>
              <a:p>
                <a:endParaRPr lang="en-US" sz="2700"/>
              </a:p>
            </p:txBody>
          </p:sp>
        </p:grpSp>
        <p:grpSp>
          <p:nvGrpSpPr>
            <p:cNvPr id="14342" name="Group 73"/>
            <p:cNvGrpSpPr>
              <a:grpSpLocks/>
            </p:cNvGrpSpPr>
            <p:nvPr/>
          </p:nvGrpSpPr>
          <p:grpSpPr bwMode="auto">
            <a:xfrm>
              <a:off x="4054" y="3691"/>
              <a:ext cx="150" cy="502"/>
              <a:chOff x="4169" y="12270"/>
              <a:chExt cx="192" cy="632"/>
            </a:xfrm>
          </p:grpSpPr>
          <p:sp>
            <p:nvSpPr>
              <p:cNvPr id="14343" name="AutoShape 74"/>
              <p:cNvSpPr>
                <a:spLocks noChangeArrowheads="1"/>
              </p:cNvSpPr>
              <p:nvPr/>
            </p:nvSpPr>
            <p:spPr bwMode="auto">
              <a:xfrm rot="-491401">
                <a:off x="4176" y="12532"/>
                <a:ext cx="185" cy="370"/>
              </a:xfrm>
              <a:prstGeom prst="cube">
                <a:avLst>
                  <a:gd name="adj" fmla="val 25000"/>
                </a:avLst>
              </a:prstGeom>
              <a:solidFill>
                <a:srgbClr val="FFFFFF"/>
              </a:solidFill>
              <a:ln w="9525">
                <a:solidFill>
                  <a:srgbClr val="000000"/>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14344" name="Oval 75" descr="20%"/>
              <p:cNvSpPr>
                <a:spLocks noChangeArrowheads="1"/>
              </p:cNvSpPr>
              <p:nvPr/>
            </p:nvSpPr>
            <p:spPr bwMode="auto">
              <a:xfrm>
                <a:off x="4169" y="12600"/>
                <a:ext cx="141" cy="141"/>
              </a:xfrm>
              <a:prstGeom prst="ellipse">
                <a:avLst/>
              </a:prstGeom>
              <a:blipFill dpi="0" rotWithShape="0">
                <a:blip r:embed="rId2"/>
                <a:srcRect/>
                <a:tile tx="0" ty="0" sx="100000" sy="100000" flip="none" algn="tl"/>
              </a:blipFill>
              <a:ln w="9525">
                <a:solidFill>
                  <a:srgbClr val="000000"/>
                </a:solidFill>
                <a:round/>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14345" name="Freeform 76"/>
              <p:cNvSpPr>
                <a:spLocks/>
              </p:cNvSpPr>
              <p:nvPr/>
            </p:nvSpPr>
            <p:spPr bwMode="auto">
              <a:xfrm>
                <a:off x="4210" y="12270"/>
                <a:ext cx="60" cy="260"/>
              </a:xfrm>
              <a:custGeom>
                <a:avLst/>
                <a:gdLst>
                  <a:gd name="T0" fmla="*/ 60 w 60"/>
                  <a:gd name="T1" fmla="*/ 260 h 260"/>
                  <a:gd name="T2" fmla="*/ 0 w 60"/>
                  <a:gd name="T3" fmla="*/ 0 h 260"/>
                  <a:gd name="T4" fmla="*/ 60 w 60"/>
                  <a:gd name="T5" fmla="*/ 260 h 260"/>
                  <a:gd name="T6" fmla="*/ 0 60000 65536"/>
                  <a:gd name="T7" fmla="*/ 0 60000 65536"/>
                  <a:gd name="T8" fmla="*/ 0 60000 65536"/>
                </a:gdLst>
                <a:ahLst/>
                <a:cxnLst>
                  <a:cxn ang="T6">
                    <a:pos x="T0" y="T1"/>
                  </a:cxn>
                  <a:cxn ang="T7">
                    <a:pos x="T2" y="T3"/>
                  </a:cxn>
                  <a:cxn ang="T8">
                    <a:pos x="T4" y="T5"/>
                  </a:cxn>
                </a:cxnLst>
                <a:rect l="0" t="0" r="r" b="b"/>
                <a:pathLst>
                  <a:path w="60" h="260">
                    <a:moveTo>
                      <a:pt x="60" y="260"/>
                    </a:moveTo>
                    <a:lnTo>
                      <a:pt x="0" y="0"/>
                    </a:lnTo>
                    <a:lnTo>
                      <a:pt x="60" y="260"/>
                    </a:lnTo>
                    <a:close/>
                  </a:path>
                </a:pathLst>
              </a:custGeom>
              <a:solidFill>
                <a:srgbClr val="FFFFFF"/>
              </a:solidFill>
              <a:ln w="9525">
                <a:solidFill>
                  <a:srgbClr val="000000"/>
                </a:solidFill>
                <a:round/>
                <a:headEnd/>
                <a:tailEnd/>
              </a:ln>
            </p:spPr>
            <p:txBody>
              <a:bodyPr/>
              <a:lstStyle/>
              <a:p>
                <a:endParaRPr lang="en-US" sz="2700"/>
              </a:p>
            </p:txBody>
          </p:sp>
        </p:grpSp>
      </p:grpSp>
    </p:spTree>
    <p:extLst>
      <p:ext uri="{BB962C8B-B14F-4D97-AF65-F5344CB8AC3E}">
        <p14:creationId xmlns:p14="http://schemas.microsoft.com/office/powerpoint/2010/main" val="4976456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25603"/>
                                        </p:tgtEl>
                                        <p:attrNameLst>
                                          <p:attrName>style.visibility</p:attrName>
                                        </p:attrNameLst>
                                      </p:cBhvr>
                                      <p:to>
                                        <p:strVal val="visible"/>
                                      </p:to>
                                    </p:set>
                                    <p:anim to="" calcmode="lin" valueType="num">
                                      <p:cBhvr>
                                        <p:cTn id="7" dur="1" fill="hold"/>
                                        <p:tgtEl>
                                          <p:spTgt spid="25603"/>
                                        </p:tgtEl>
                                        <p:attrNameLst>
                                          <p:attrName/>
                                        </p:attrNameLst>
                                      </p:cBhvr>
                                    </p:anim>
                                  </p:childTnLst>
                                </p:cTn>
                              </p:par>
                            </p:childTnLst>
                          </p:cTn>
                        </p:par>
                        <p:par>
                          <p:cTn id="8" fill="hold" nodeType="afterGroup">
                            <p:stCondLst>
                              <p:cond delay="500"/>
                            </p:stCondLst>
                            <p:childTnLst>
                              <p:par>
                                <p:cTn id="9" presetID="9" presetClass="entr" presetSubtype="0" fill="hold" nodeType="afterEffect">
                                  <p:stCondLst>
                                    <p:cond delay="0"/>
                                  </p:stCondLst>
                                  <p:childTnLst>
                                    <p:set>
                                      <p:cBhvr>
                                        <p:cTn id="10" dur="1" fill="hold">
                                          <p:stCondLst>
                                            <p:cond delay="0"/>
                                          </p:stCondLst>
                                        </p:cTn>
                                        <p:tgtEl>
                                          <p:spTgt spid="25604"/>
                                        </p:tgtEl>
                                        <p:attrNameLst>
                                          <p:attrName>style.visibility</p:attrName>
                                        </p:attrNameLst>
                                      </p:cBhvr>
                                      <p:to>
                                        <p:strVal val="visible"/>
                                      </p:to>
                                    </p:set>
                                    <p:animEffect transition="in" filter="dissolve">
                                      <p:cBhvr>
                                        <p:cTn id="11" dur="500"/>
                                        <p:tgtEl>
                                          <p:spTgt spid="256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autoUpdateAnimBg="0"/>
    </p:bldLst>
  </p:timing>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3683795" y="145257"/>
            <a:ext cx="5050631" cy="988218"/>
          </a:xfrm>
        </p:spPr>
        <p:txBody>
          <a:bodyPr>
            <a:normAutofit fontScale="90000"/>
          </a:bodyPr>
          <a:lstStyle/>
          <a:p>
            <a:pPr eaLnBrk="1" hangingPunct="1"/>
            <a:r>
              <a:rPr lang="es-ES_tradnl" altLang="en-US" sz="3000" dirty="0">
                <a:cs typeface="Times New Roman" panose="02020603050405020304" pitchFamily="18" charset="0"/>
              </a:rPr>
              <a:t>Técnicas a recordar:</a:t>
            </a:r>
            <a:br>
              <a:rPr lang="es-ES_tradnl" altLang="en-US" sz="3600" dirty="0">
                <a:cs typeface="Times New Roman" panose="02020603050405020304" pitchFamily="18" charset="0"/>
              </a:rPr>
            </a:br>
            <a:endParaRPr lang="es-ES" altLang="en-US" sz="3600" dirty="0">
              <a:cs typeface="Times New Roman" panose="02020603050405020304" pitchFamily="18" charset="0"/>
            </a:endParaRPr>
          </a:p>
        </p:txBody>
      </p:sp>
      <p:sp>
        <p:nvSpPr>
          <p:cNvPr id="13316" name="Rectangle 4"/>
          <p:cNvSpPr>
            <a:spLocks noChangeArrowheads="1"/>
          </p:cNvSpPr>
          <p:nvPr/>
        </p:nvSpPr>
        <p:spPr bwMode="auto">
          <a:xfrm>
            <a:off x="3657600" y="800100"/>
            <a:ext cx="11544300" cy="133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r>
              <a:rPr lang="es-ES_tradnl" altLang="en-US" sz="2700">
                <a:latin typeface="Comic Sans MS" panose="030F0702030302020204" pitchFamily="66" charset="0"/>
                <a:cs typeface="Times New Roman" panose="02020603050405020304" pitchFamily="18" charset="0"/>
              </a:rPr>
              <a:t>En la secuencia de alineación hay  varias técnicas probadas para tener en cuenta:</a:t>
            </a:r>
          </a:p>
          <a:p>
            <a:endParaRPr lang="es-ES_tradnl" altLang="en-US" sz="2700">
              <a:latin typeface="Comic Sans MS" panose="030F0702030302020204" pitchFamily="66" charset="0"/>
            </a:endParaRPr>
          </a:p>
        </p:txBody>
      </p:sp>
      <p:sp>
        <p:nvSpPr>
          <p:cNvPr id="13317" name="Rectangle 5"/>
          <p:cNvSpPr>
            <a:spLocks noChangeArrowheads="1"/>
          </p:cNvSpPr>
          <p:nvPr/>
        </p:nvSpPr>
        <p:spPr bwMode="auto">
          <a:xfrm>
            <a:off x="4000500" y="2057401"/>
            <a:ext cx="88011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buFontTx/>
              <a:buChar char="•"/>
            </a:pPr>
            <a:r>
              <a:rPr lang="es-ES" altLang="en-US" sz="2400">
                <a:latin typeface="Comic Sans MS" panose="030F0702030302020204" pitchFamily="66" charset="0"/>
                <a:cs typeface="Times New Roman" panose="02020603050405020304" pitchFamily="18" charset="0"/>
              </a:rPr>
              <a:t>Siempre alinee la cinta en su condición vacía</a:t>
            </a:r>
            <a:r>
              <a:rPr lang="es-ES" altLang="en-US" sz="2400">
                <a:latin typeface="Comic Sans MS" panose="030F0702030302020204" pitchFamily="66" charset="0"/>
              </a:rPr>
              <a:t> </a:t>
            </a:r>
          </a:p>
        </p:txBody>
      </p:sp>
      <p:sp>
        <p:nvSpPr>
          <p:cNvPr id="13319" name="Rectangle 7"/>
          <p:cNvSpPr>
            <a:spLocks noChangeArrowheads="1"/>
          </p:cNvSpPr>
          <p:nvPr/>
        </p:nvSpPr>
        <p:spPr bwMode="auto">
          <a:xfrm>
            <a:off x="4000500" y="8115301"/>
            <a:ext cx="110871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buFontTx/>
              <a:buChar char="•"/>
            </a:pPr>
            <a:r>
              <a:rPr lang="es-ES" altLang="en-US" sz="2400">
                <a:latin typeface="Comic Sans MS" panose="030F0702030302020204" pitchFamily="66" charset="0"/>
                <a:cs typeface="Times New Roman" panose="02020603050405020304" pitchFamily="18" charset="0"/>
              </a:rPr>
              <a:t>Ajuste  la posición de sólo un polín cada vez. El ajuste de varios polines subsecuentes puede  producir un resultado excesivo. </a:t>
            </a:r>
          </a:p>
        </p:txBody>
      </p:sp>
      <p:sp>
        <p:nvSpPr>
          <p:cNvPr id="13320" name="Rectangle 8"/>
          <p:cNvSpPr>
            <a:spLocks noChangeArrowheads="1"/>
          </p:cNvSpPr>
          <p:nvPr/>
        </p:nvSpPr>
        <p:spPr bwMode="auto">
          <a:xfrm>
            <a:off x="4000500" y="2857501"/>
            <a:ext cx="7772400" cy="877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buFontTx/>
              <a:buChar char="•"/>
            </a:pPr>
            <a:r>
              <a:rPr lang="es-ES" altLang="en-US" sz="2400">
                <a:latin typeface="Comic Sans MS" panose="030F0702030302020204" pitchFamily="66" charset="0"/>
                <a:cs typeface="Times New Roman" panose="02020603050405020304" pitchFamily="18" charset="0"/>
              </a:rPr>
              <a:t>Muévase de polín en polín en el sentido de la cinta</a:t>
            </a:r>
            <a:r>
              <a:rPr lang="es-MX" altLang="en-US" sz="2400">
                <a:latin typeface="Comic Sans MS" panose="030F0702030302020204" pitchFamily="66" charset="0"/>
                <a:cs typeface="Times New Roman" panose="02020603050405020304" pitchFamily="18" charset="0"/>
              </a:rPr>
              <a:t> partiendo por la cabeza</a:t>
            </a:r>
            <a:r>
              <a:rPr lang="es-ES" altLang="en-US" sz="2400">
                <a:latin typeface="Comic Sans MS" panose="030F0702030302020204" pitchFamily="66" charset="0"/>
                <a:cs typeface="Times New Roman" panose="02020603050405020304" pitchFamily="18" charset="0"/>
              </a:rPr>
              <a:t>.</a:t>
            </a:r>
            <a:r>
              <a:rPr lang="es-ES" altLang="en-US" sz="2700">
                <a:solidFill>
                  <a:srgbClr val="99FF33"/>
                </a:solidFill>
                <a:latin typeface="Comic Sans MS" panose="030F0702030302020204" pitchFamily="66" charset="0"/>
                <a:cs typeface="Times New Roman" panose="02020603050405020304" pitchFamily="18" charset="0"/>
              </a:rPr>
              <a:t> </a:t>
            </a:r>
          </a:p>
        </p:txBody>
      </p:sp>
      <p:sp>
        <p:nvSpPr>
          <p:cNvPr id="13327" name="Text Box 15"/>
          <p:cNvSpPr txBox="1">
            <a:spLocks noChangeArrowheads="1"/>
          </p:cNvSpPr>
          <p:nvPr/>
        </p:nvSpPr>
        <p:spPr bwMode="auto">
          <a:xfrm>
            <a:off x="4229100" y="4686300"/>
            <a:ext cx="3543300" cy="1938992"/>
          </a:xfrm>
          <a:prstGeom prst="rect">
            <a:avLst/>
          </a:prstGeom>
          <a:gradFill rotWithShape="0">
            <a:gsLst>
              <a:gs pos="0">
                <a:srgbClr val="FFFFFF"/>
              </a:gs>
              <a:gs pos="100000">
                <a:srgbClr val="FFFF00"/>
              </a:gs>
            </a:gsLst>
            <a:path path="shape">
              <a:fillToRect l="50000" t="50000" r="50000" b="50000"/>
            </a:path>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s-MX" altLang="en-US" sz="2400" b="1">
                <a:latin typeface="Comic Sans MS" panose="030F0702030302020204" pitchFamily="66" charset="0"/>
              </a:rPr>
              <a:t>En correas unidireccionales puede inclinar el polin hasta 2º de la vertical, en sentido del avance</a:t>
            </a:r>
            <a:endParaRPr kumimoji="1" lang="es-ES" altLang="en-US" sz="2400" b="1">
              <a:latin typeface="Comic Sans MS" panose="030F0702030302020204" pitchFamily="66" charset="0"/>
            </a:endParaRPr>
          </a:p>
        </p:txBody>
      </p:sp>
      <p:grpSp>
        <p:nvGrpSpPr>
          <p:cNvPr id="13339" name="Group 27"/>
          <p:cNvGrpSpPr>
            <a:grpSpLocks/>
          </p:cNvGrpSpPr>
          <p:nvPr/>
        </p:nvGrpSpPr>
        <p:grpSpPr bwMode="auto">
          <a:xfrm>
            <a:off x="9244013" y="3888582"/>
            <a:ext cx="1414463" cy="3429000"/>
            <a:chOff x="1422" y="1776"/>
            <a:chExt cx="594" cy="1440"/>
          </a:xfrm>
        </p:grpSpPr>
        <p:grpSp>
          <p:nvGrpSpPr>
            <p:cNvPr id="15382" name="Group 25"/>
            <p:cNvGrpSpPr>
              <a:grpSpLocks/>
            </p:cNvGrpSpPr>
            <p:nvPr/>
          </p:nvGrpSpPr>
          <p:grpSpPr bwMode="auto">
            <a:xfrm>
              <a:off x="1422" y="2044"/>
              <a:ext cx="594" cy="992"/>
              <a:chOff x="1422" y="1936"/>
              <a:chExt cx="390" cy="682"/>
            </a:xfrm>
          </p:grpSpPr>
          <p:sp>
            <p:nvSpPr>
              <p:cNvPr id="15384" name="Oval 18"/>
              <p:cNvSpPr>
                <a:spLocks noChangeArrowheads="1"/>
              </p:cNvSpPr>
              <p:nvPr/>
            </p:nvSpPr>
            <p:spPr bwMode="auto">
              <a:xfrm>
                <a:off x="1498" y="1936"/>
                <a:ext cx="240" cy="240"/>
              </a:xfrm>
              <a:prstGeom prst="ellipse">
                <a:avLst/>
              </a:prstGeom>
              <a:solidFill>
                <a:schemeClr val="accent1"/>
              </a:solidFill>
              <a:ln w="2857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15385" name="Freeform 19"/>
              <p:cNvSpPr>
                <a:spLocks/>
              </p:cNvSpPr>
              <p:nvPr/>
            </p:nvSpPr>
            <p:spPr bwMode="auto">
              <a:xfrm>
                <a:off x="1538" y="2010"/>
                <a:ext cx="160" cy="582"/>
              </a:xfrm>
              <a:custGeom>
                <a:avLst/>
                <a:gdLst>
                  <a:gd name="T0" fmla="*/ 34 w 160"/>
                  <a:gd name="T1" fmla="*/ 2 h 582"/>
                  <a:gd name="T2" fmla="*/ 0 w 160"/>
                  <a:gd name="T3" fmla="*/ 582 h 582"/>
                  <a:gd name="T4" fmla="*/ 160 w 160"/>
                  <a:gd name="T5" fmla="*/ 582 h 582"/>
                  <a:gd name="T6" fmla="*/ 126 w 160"/>
                  <a:gd name="T7" fmla="*/ 0 h 582"/>
                  <a:gd name="T8" fmla="*/ 94 w 160"/>
                  <a:gd name="T9" fmla="*/ 2 h 582"/>
                  <a:gd name="T10" fmla="*/ 94 w 160"/>
                  <a:gd name="T11" fmla="*/ 54 h 582"/>
                  <a:gd name="T12" fmla="*/ 64 w 160"/>
                  <a:gd name="T13" fmla="*/ 56 h 582"/>
                  <a:gd name="T14" fmla="*/ 64 w 160"/>
                  <a:gd name="T15" fmla="*/ 2 h 582"/>
                  <a:gd name="T16" fmla="*/ 34 w 160"/>
                  <a:gd name="T17" fmla="*/ 2 h 58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0" h="582">
                    <a:moveTo>
                      <a:pt x="34" y="2"/>
                    </a:moveTo>
                    <a:lnTo>
                      <a:pt x="0" y="582"/>
                    </a:lnTo>
                    <a:lnTo>
                      <a:pt x="160" y="582"/>
                    </a:lnTo>
                    <a:lnTo>
                      <a:pt x="126" y="0"/>
                    </a:lnTo>
                    <a:lnTo>
                      <a:pt x="94" y="2"/>
                    </a:lnTo>
                    <a:lnTo>
                      <a:pt x="94" y="54"/>
                    </a:lnTo>
                    <a:lnTo>
                      <a:pt x="64" y="56"/>
                    </a:lnTo>
                    <a:lnTo>
                      <a:pt x="64" y="2"/>
                    </a:lnTo>
                    <a:lnTo>
                      <a:pt x="34" y="2"/>
                    </a:lnTo>
                    <a:close/>
                  </a:path>
                </a:pathLst>
              </a:custGeom>
              <a:solidFill>
                <a:schemeClr val="accent1"/>
              </a:solidFill>
              <a:ln w="28575" cap="flat" cmpd="sng">
                <a:solidFill>
                  <a:srgbClr val="000008"/>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15386" name="Freeform 21"/>
              <p:cNvSpPr>
                <a:spLocks/>
              </p:cNvSpPr>
              <p:nvPr/>
            </p:nvSpPr>
            <p:spPr bwMode="auto">
              <a:xfrm>
                <a:off x="1422" y="2592"/>
                <a:ext cx="390" cy="26"/>
              </a:xfrm>
              <a:custGeom>
                <a:avLst/>
                <a:gdLst>
                  <a:gd name="T0" fmla="*/ 0 w 390"/>
                  <a:gd name="T1" fmla="*/ 0 h 26"/>
                  <a:gd name="T2" fmla="*/ 390 w 390"/>
                  <a:gd name="T3" fmla="*/ 0 h 26"/>
                  <a:gd name="T4" fmla="*/ 390 w 390"/>
                  <a:gd name="T5" fmla="*/ 26 h 26"/>
                  <a:gd name="T6" fmla="*/ 0 w 390"/>
                  <a:gd name="T7" fmla="*/ 24 h 26"/>
                  <a:gd name="T8" fmla="*/ 0 w 390"/>
                  <a:gd name="T9" fmla="*/ 0 h 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90" h="26">
                    <a:moveTo>
                      <a:pt x="0" y="0"/>
                    </a:moveTo>
                    <a:lnTo>
                      <a:pt x="390" y="0"/>
                    </a:lnTo>
                    <a:lnTo>
                      <a:pt x="390" y="26"/>
                    </a:lnTo>
                    <a:lnTo>
                      <a:pt x="0" y="24"/>
                    </a:lnTo>
                    <a:lnTo>
                      <a:pt x="0" y="0"/>
                    </a:lnTo>
                    <a:close/>
                  </a:path>
                </a:pathLst>
              </a:custGeom>
              <a:solidFill>
                <a:schemeClr val="accent1"/>
              </a:solidFill>
              <a:ln w="28575" cap="flat" cmpd="sng">
                <a:solidFill>
                  <a:srgbClr val="000008"/>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15387" name="Oval 24"/>
              <p:cNvSpPr>
                <a:spLocks noChangeArrowheads="1"/>
              </p:cNvSpPr>
              <p:nvPr/>
            </p:nvSpPr>
            <p:spPr bwMode="auto">
              <a:xfrm>
                <a:off x="1594" y="2034"/>
                <a:ext cx="48" cy="48"/>
              </a:xfrm>
              <a:prstGeom prst="ellipse">
                <a:avLst/>
              </a:prstGeom>
              <a:solidFill>
                <a:schemeClr val="accent1"/>
              </a:solidFill>
              <a:ln w="2857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sp>
          <p:nvSpPr>
            <p:cNvPr id="15383" name="Line 26"/>
            <p:cNvSpPr>
              <a:spLocks noChangeShapeType="1"/>
            </p:cNvSpPr>
            <p:nvPr/>
          </p:nvSpPr>
          <p:spPr bwMode="auto">
            <a:xfrm>
              <a:off x="1722" y="1776"/>
              <a:ext cx="0" cy="1440"/>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grpSp>
        <p:nvGrpSpPr>
          <p:cNvPr id="13353" name="Group 41"/>
          <p:cNvGrpSpPr>
            <a:grpSpLocks/>
          </p:cNvGrpSpPr>
          <p:nvPr/>
        </p:nvGrpSpPr>
        <p:grpSpPr bwMode="auto">
          <a:xfrm>
            <a:off x="9372601" y="3886201"/>
            <a:ext cx="1414463" cy="3357563"/>
            <a:chOff x="1476" y="1775"/>
            <a:chExt cx="594" cy="1410"/>
          </a:xfrm>
        </p:grpSpPr>
        <p:grpSp>
          <p:nvGrpSpPr>
            <p:cNvPr id="15376" name="Group 29"/>
            <p:cNvGrpSpPr>
              <a:grpSpLocks/>
            </p:cNvGrpSpPr>
            <p:nvPr/>
          </p:nvGrpSpPr>
          <p:grpSpPr bwMode="auto">
            <a:xfrm rot="430766">
              <a:off x="1476" y="2013"/>
              <a:ext cx="594" cy="992"/>
              <a:chOff x="1422" y="1936"/>
              <a:chExt cx="390" cy="682"/>
            </a:xfrm>
          </p:grpSpPr>
          <p:sp>
            <p:nvSpPr>
              <p:cNvPr id="15378" name="Oval 30"/>
              <p:cNvSpPr>
                <a:spLocks noChangeArrowheads="1"/>
              </p:cNvSpPr>
              <p:nvPr/>
            </p:nvSpPr>
            <p:spPr bwMode="auto">
              <a:xfrm>
                <a:off x="1498" y="1936"/>
                <a:ext cx="240" cy="240"/>
              </a:xfrm>
              <a:prstGeom prst="ellipse">
                <a:avLst/>
              </a:prstGeom>
              <a:solidFill>
                <a:schemeClr val="accent1"/>
              </a:solidFill>
              <a:ln w="2857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15379" name="Freeform 31"/>
              <p:cNvSpPr>
                <a:spLocks/>
              </p:cNvSpPr>
              <p:nvPr/>
            </p:nvSpPr>
            <p:spPr bwMode="auto">
              <a:xfrm>
                <a:off x="1538" y="2010"/>
                <a:ext cx="160" cy="582"/>
              </a:xfrm>
              <a:custGeom>
                <a:avLst/>
                <a:gdLst>
                  <a:gd name="T0" fmla="*/ 34 w 160"/>
                  <a:gd name="T1" fmla="*/ 2 h 582"/>
                  <a:gd name="T2" fmla="*/ 0 w 160"/>
                  <a:gd name="T3" fmla="*/ 582 h 582"/>
                  <a:gd name="T4" fmla="*/ 160 w 160"/>
                  <a:gd name="T5" fmla="*/ 582 h 582"/>
                  <a:gd name="T6" fmla="*/ 126 w 160"/>
                  <a:gd name="T7" fmla="*/ 0 h 582"/>
                  <a:gd name="T8" fmla="*/ 94 w 160"/>
                  <a:gd name="T9" fmla="*/ 2 h 582"/>
                  <a:gd name="T10" fmla="*/ 94 w 160"/>
                  <a:gd name="T11" fmla="*/ 54 h 582"/>
                  <a:gd name="T12" fmla="*/ 64 w 160"/>
                  <a:gd name="T13" fmla="*/ 56 h 582"/>
                  <a:gd name="T14" fmla="*/ 64 w 160"/>
                  <a:gd name="T15" fmla="*/ 2 h 582"/>
                  <a:gd name="T16" fmla="*/ 34 w 160"/>
                  <a:gd name="T17" fmla="*/ 2 h 58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0" h="582">
                    <a:moveTo>
                      <a:pt x="34" y="2"/>
                    </a:moveTo>
                    <a:lnTo>
                      <a:pt x="0" y="582"/>
                    </a:lnTo>
                    <a:lnTo>
                      <a:pt x="160" y="582"/>
                    </a:lnTo>
                    <a:lnTo>
                      <a:pt x="126" y="0"/>
                    </a:lnTo>
                    <a:lnTo>
                      <a:pt x="94" y="2"/>
                    </a:lnTo>
                    <a:lnTo>
                      <a:pt x="94" y="54"/>
                    </a:lnTo>
                    <a:lnTo>
                      <a:pt x="64" y="56"/>
                    </a:lnTo>
                    <a:lnTo>
                      <a:pt x="64" y="2"/>
                    </a:lnTo>
                    <a:lnTo>
                      <a:pt x="34" y="2"/>
                    </a:lnTo>
                    <a:close/>
                  </a:path>
                </a:pathLst>
              </a:custGeom>
              <a:solidFill>
                <a:schemeClr val="accent1"/>
              </a:solidFill>
              <a:ln w="28575" cap="flat" cmpd="sng">
                <a:solidFill>
                  <a:srgbClr val="000008"/>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15380" name="Freeform 32"/>
              <p:cNvSpPr>
                <a:spLocks/>
              </p:cNvSpPr>
              <p:nvPr/>
            </p:nvSpPr>
            <p:spPr bwMode="auto">
              <a:xfrm>
                <a:off x="1422" y="2592"/>
                <a:ext cx="390" cy="26"/>
              </a:xfrm>
              <a:custGeom>
                <a:avLst/>
                <a:gdLst>
                  <a:gd name="T0" fmla="*/ 0 w 390"/>
                  <a:gd name="T1" fmla="*/ 0 h 26"/>
                  <a:gd name="T2" fmla="*/ 390 w 390"/>
                  <a:gd name="T3" fmla="*/ 0 h 26"/>
                  <a:gd name="T4" fmla="*/ 390 w 390"/>
                  <a:gd name="T5" fmla="*/ 26 h 26"/>
                  <a:gd name="T6" fmla="*/ 0 w 390"/>
                  <a:gd name="T7" fmla="*/ 24 h 26"/>
                  <a:gd name="T8" fmla="*/ 0 w 390"/>
                  <a:gd name="T9" fmla="*/ 0 h 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90" h="26">
                    <a:moveTo>
                      <a:pt x="0" y="0"/>
                    </a:moveTo>
                    <a:lnTo>
                      <a:pt x="390" y="0"/>
                    </a:lnTo>
                    <a:lnTo>
                      <a:pt x="390" y="26"/>
                    </a:lnTo>
                    <a:lnTo>
                      <a:pt x="0" y="24"/>
                    </a:lnTo>
                    <a:lnTo>
                      <a:pt x="0" y="0"/>
                    </a:lnTo>
                    <a:close/>
                  </a:path>
                </a:pathLst>
              </a:custGeom>
              <a:solidFill>
                <a:schemeClr val="accent1"/>
              </a:solidFill>
              <a:ln w="28575" cap="flat" cmpd="sng">
                <a:solidFill>
                  <a:srgbClr val="000008"/>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15381" name="Oval 33"/>
              <p:cNvSpPr>
                <a:spLocks noChangeArrowheads="1"/>
              </p:cNvSpPr>
              <p:nvPr/>
            </p:nvSpPr>
            <p:spPr bwMode="auto">
              <a:xfrm>
                <a:off x="1594" y="2034"/>
                <a:ext cx="48" cy="48"/>
              </a:xfrm>
              <a:prstGeom prst="ellipse">
                <a:avLst/>
              </a:prstGeom>
              <a:solidFill>
                <a:schemeClr val="accent1"/>
              </a:solidFill>
              <a:ln w="2857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sp>
          <p:nvSpPr>
            <p:cNvPr id="15377" name="Line 34"/>
            <p:cNvSpPr>
              <a:spLocks noChangeShapeType="1"/>
            </p:cNvSpPr>
            <p:nvPr/>
          </p:nvSpPr>
          <p:spPr bwMode="auto">
            <a:xfrm rot="430766">
              <a:off x="1774" y="1775"/>
              <a:ext cx="5" cy="1410"/>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grpSp>
        <p:nvGrpSpPr>
          <p:cNvPr id="13354" name="Group 42"/>
          <p:cNvGrpSpPr>
            <a:grpSpLocks/>
          </p:cNvGrpSpPr>
          <p:nvPr/>
        </p:nvGrpSpPr>
        <p:grpSpPr bwMode="auto">
          <a:xfrm>
            <a:off x="9286877" y="4117184"/>
            <a:ext cx="2266952" cy="507206"/>
            <a:chOff x="1440" y="1872"/>
            <a:chExt cx="952" cy="213"/>
          </a:xfrm>
        </p:grpSpPr>
        <p:sp>
          <p:nvSpPr>
            <p:cNvPr id="15373" name="Line 35"/>
            <p:cNvSpPr>
              <a:spLocks noChangeShapeType="1"/>
            </p:cNvSpPr>
            <p:nvPr/>
          </p:nvSpPr>
          <p:spPr bwMode="auto">
            <a:xfrm>
              <a:off x="1440" y="1920"/>
              <a:ext cx="288" cy="0"/>
            </a:xfrm>
            <a:prstGeom prst="line">
              <a:avLst/>
            </a:prstGeom>
            <a:noFill/>
            <a:ln w="9525">
              <a:solidFill>
                <a:srgbClr val="FF33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15374" name="Line 36"/>
            <p:cNvSpPr>
              <a:spLocks noChangeShapeType="1"/>
            </p:cNvSpPr>
            <p:nvPr/>
          </p:nvSpPr>
          <p:spPr bwMode="auto">
            <a:xfrm rot="-10179187">
              <a:off x="1848" y="1956"/>
              <a:ext cx="288" cy="1"/>
            </a:xfrm>
            <a:prstGeom prst="line">
              <a:avLst/>
            </a:prstGeom>
            <a:noFill/>
            <a:ln w="9525">
              <a:solidFill>
                <a:srgbClr val="FF33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15375" name="Text Box 37"/>
            <p:cNvSpPr txBox="1">
              <a:spLocks noChangeArrowheads="1"/>
            </p:cNvSpPr>
            <p:nvPr/>
          </p:nvSpPr>
          <p:spPr bwMode="auto">
            <a:xfrm>
              <a:off x="2160" y="1872"/>
              <a:ext cx="232" cy="213"/>
            </a:xfrm>
            <a:prstGeom prst="rect">
              <a:avLst/>
            </a:prstGeom>
            <a:noFill/>
            <a:ln w="9525">
              <a:solidFill>
                <a:srgbClr val="FF33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s-MX" altLang="en-US" sz="2700">
                  <a:latin typeface="Comic Sans MS" panose="030F0702030302020204" pitchFamily="66" charset="0"/>
                </a:rPr>
                <a:t>2º</a:t>
              </a:r>
              <a:endParaRPr kumimoji="1" lang="es-ES" altLang="en-US" sz="2700">
                <a:latin typeface="Comic Sans MS" panose="030F0702030302020204" pitchFamily="66" charset="0"/>
              </a:endParaRPr>
            </a:p>
          </p:txBody>
        </p:sp>
      </p:grpSp>
      <p:sp>
        <p:nvSpPr>
          <p:cNvPr id="13350" name="AutoShape 38"/>
          <p:cNvSpPr>
            <a:spLocks noChangeArrowheads="1"/>
          </p:cNvSpPr>
          <p:nvPr/>
        </p:nvSpPr>
        <p:spPr bwMode="auto">
          <a:xfrm>
            <a:off x="10972800" y="5143500"/>
            <a:ext cx="3657600" cy="1600200"/>
          </a:xfrm>
          <a:prstGeom prst="rightArrow">
            <a:avLst>
              <a:gd name="adj1" fmla="val 50000"/>
              <a:gd name="adj2" fmla="val 57143"/>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s-MX" altLang="en-US" sz="3600">
                <a:latin typeface="Comic Sans MS" panose="030F0702030302020204" pitchFamily="66" charset="0"/>
              </a:rPr>
              <a:t>Avance correa</a:t>
            </a:r>
            <a:endParaRPr kumimoji="1" lang="es-ES" altLang="en-US" sz="3600">
              <a:latin typeface="Comic Sans MS" panose="030F0702030302020204" pitchFamily="66" charset="0"/>
            </a:endParaRPr>
          </a:p>
        </p:txBody>
      </p:sp>
      <p:sp>
        <p:nvSpPr>
          <p:cNvPr id="13352" name="Freeform 40"/>
          <p:cNvSpPr>
            <a:spLocks/>
          </p:cNvSpPr>
          <p:nvPr/>
        </p:nvSpPr>
        <p:spPr bwMode="auto">
          <a:xfrm>
            <a:off x="9253538" y="6765133"/>
            <a:ext cx="571500" cy="80963"/>
          </a:xfrm>
          <a:custGeom>
            <a:avLst/>
            <a:gdLst>
              <a:gd name="T0" fmla="*/ 0 w 240"/>
              <a:gd name="T1" fmla="*/ 53975 h 34"/>
              <a:gd name="T2" fmla="*/ 381000 w 240"/>
              <a:gd name="T3" fmla="*/ 53975 h 34"/>
              <a:gd name="T4" fmla="*/ 0 w 240"/>
              <a:gd name="T5" fmla="*/ 0 h 34"/>
              <a:gd name="T6" fmla="*/ 0 w 240"/>
              <a:gd name="T7" fmla="*/ 53975 h 3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40" h="34">
                <a:moveTo>
                  <a:pt x="0" y="34"/>
                </a:moveTo>
                <a:lnTo>
                  <a:pt x="240" y="34"/>
                </a:lnTo>
                <a:lnTo>
                  <a:pt x="0" y="0"/>
                </a:lnTo>
                <a:lnTo>
                  <a:pt x="0" y="34"/>
                </a:lnTo>
                <a:close/>
              </a:path>
            </a:pathLst>
          </a:custGeom>
          <a:solidFill>
            <a:srgbClr val="FF3300"/>
          </a:solidFill>
          <a:ln w="38100" cap="flat" cmpd="sng">
            <a:solidFill>
              <a:srgbClr val="FF3300"/>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Tree>
    <p:extLst>
      <p:ext uri="{BB962C8B-B14F-4D97-AF65-F5344CB8AC3E}">
        <p14:creationId xmlns:p14="http://schemas.microsoft.com/office/powerpoint/2010/main" val="353211964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3314">
                                            <p:txEl>
                                              <p:pRg st="0" end="0"/>
                                            </p:txEl>
                                          </p:spTgt>
                                        </p:tgtEl>
                                        <p:attrNameLst>
                                          <p:attrName>style.visibility</p:attrName>
                                        </p:attrNameLst>
                                      </p:cBhvr>
                                      <p:to>
                                        <p:strVal val="visible"/>
                                      </p:to>
                                    </p:set>
                                    <p:anim calcmode="lin" valueType="num">
                                      <p:cBhvr additive="base">
                                        <p:cTn id="7" dur="500" fill="hold"/>
                                        <p:tgtEl>
                                          <p:spTgt spid="13314">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3314">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rbrake.wav"/>
                                        </p:tgtEl>
                                      </p:cMediaNode>
                                    </p:audio>
                                  </p:subTnLst>
                                </p:cTn>
                              </p:par>
                            </p:childTnLst>
                          </p:cTn>
                        </p:par>
                        <p:par>
                          <p:cTn id="9" fill="hold" nodeType="afterGroup">
                            <p:stCondLst>
                              <p:cond delay="500"/>
                            </p:stCondLst>
                            <p:childTnLst>
                              <p:par>
                                <p:cTn id="10" presetID="2" presetClass="entr" presetSubtype="8" fill="hold" grpId="0" nodeType="afterEffect">
                                  <p:stCondLst>
                                    <p:cond delay="1000"/>
                                  </p:stCondLst>
                                  <p:childTnLst>
                                    <p:set>
                                      <p:cBhvr>
                                        <p:cTn id="11" dur="1" fill="hold">
                                          <p:stCondLst>
                                            <p:cond delay="0"/>
                                          </p:stCondLst>
                                        </p:cTn>
                                        <p:tgtEl>
                                          <p:spTgt spid="13316"/>
                                        </p:tgtEl>
                                        <p:attrNameLst>
                                          <p:attrName>style.visibility</p:attrName>
                                        </p:attrNameLst>
                                      </p:cBhvr>
                                      <p:to>
                                        <p:strVal val="visible"/>
                                      </p:to>
                                    </p:set>
                                    <p:anim calcmode="lin" valueType="num">
                                      <p:cBhvr additive="base">
                                        <p:cTn id="12" dur="500" fill="hold"/>
                                        <p:tgtEl>
                                          <p:spTgt spid="13316"/>
                                        </p:tgtEl>
                                        <p:attrNameLst>
                                          <p:attrName>ppt_x</p:attrName>
                                        </p:attrNameLst>
                                      </p:cBhvr>
                                      <p:tavLst>
                                        <p:tav tm="0">
                                          <p:val>
                                            <p:strVal val="0-#ppt_w/2"/>
                                          </p:val>
                                        </p:tav>
                                        <p:tav tm="100000">
                                          <p:val>
                                            <p:strVal val="#ppt_x"/>
                                          </p:val>
                                        </p:tav>
                                      </p:tavLst>
                                    </p:anim>
                                    <p:anim calcmode="lin" valueType="num">
                                      <p:cBhvr additive="base">
                                        <p:cTn id="13" dur="500" fill="hold"/>
                                        <p:tgtEl>
                                          <p:spTgt spid="13316"/>
                                        </p:tgtEl>
                                        <p:attrNameLst>
                                          <p:attrName>ppt_y</p:attrName>
                                        </p:attrNameLst>
                                      </p:cBhvr>
                                      <p:tavLst>
                                        <p:tav tm="0">
                                          <p:val>
                                            <p:strVal val="#ppt_y"/>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2" fill="hold" grpId="0" nodeType="clickEffect">
                                  <p:stCondLst>
                                    <p:cond delay="0"/>
                                  </p:stCondLst>
                                  <p:childTnLst>
                                    <p:set>
                                      <p:cBhvr>
                                        <p:cTn id="17" dur="1" fill="hold">
                                          <p:stCondLst>
                                            <p:cond delay="0"/>
                                          </p:stCondLst>
                                        </p:cTn>
                                        <p:tgtEl>
                                          <p:spTgt spid="13317"/>
                                        </p:tgtEl>
                                        <p:attrNameLst>
                                          <p:attrName>style.visibility</p:attrName>
                                        </p:attrNameLst>
                                      </p:cBhvr>
                                      <p:to>
                                        <p:strVal val="visible"/>
                                      </p:to>
                                    </p:set>
                                    <p:anim calcmode="lin" valueType="num">
                                      <p:cBhvr additive="base">
                                        <p:cTn id="18" dur="500" fill="hold"/>
                                        <p:tgtEl>
                                          <p:spTgt spid="13317"/>
                                        </p:tgtEl>
                                        <p:attrNameLst>
                                          <p:attrName>ppt_x</p:attrName>
                                        </p:attrNameLst>
                                      </p:cBhvr>
                                      <p:tavLst>
                                        <p:tav tm="0">
                                          <p:val>
                                            <p:strVal val="1+#ppt_w/2"/>
                                          </p:val>
                                        </p:tav>
                                        <p:tav tm="100000">
                                          <p:val>
                                            <p:strVal val="#ppt_x"/>
                                          </p:val>
                                        </p:tav>
                                      </p:tavLst>
                                    </p:anim>
                                    <p:anim calcmode="lin" valueType="num">
                                      <p:cBhvr additive="base">
                                        <p:cTn id="19" dur="500" fill="hold"/>
                                        <p:tgtEl>
                                          <p:spTgt spid="13317"/>
                                        </p:tgtEl>
                                        <p:attrNameLst>
                                          <p:attrName>ppt_y</p:attrName>
                                        </p:attrNameLst>
                                      </p:cBhvr>
                                      <p:tavLst>
                                        <p:tav tm="0">
                                          <p:val>
                                            <p:strVal val="#ppt_y"/>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13320"/>
                                        </p:tgtEl>
                                        <p:attrNameLst>
                                          <p:attrName>style.visibility</p:attrName>
                                        </p:attrNameLst>
                                      </p:cBhvr>
                                      <p:to>
                                        <p:strVal val="visible"/>
                                      </p:to>
                                    </p:set>
                                    <p:anim calcmode="lin" valueType="num">
                                      <p:cBhvr additive="base">
                                        <p:cTn id="24" dur="500" fill="hold"/>
                                        <p:tgtEl>
                                          <p:spTgt spid="13320"/>
                                        </p:tgtEl>
                                        <p:attrNameLst>
                                          <p:attrName>ppt_x</p:attrName>
                                        </p:attrNameLst>
                                      </p:cBhvr>
                                      <p:tavLst>
                                        <p:tav tm="0">
                                          <p:val>
                                            <p:strVal val="0-#ppt_w/2"/>
                                          </p:val>
                                        </p:tav>
                                        <p:tav tm="100000">
                                          <p:val>
                                            <p:strVal val="#ppt_x"/>
                                          </p:val>
                                        </p:tav>
                                      </p:tavLst>
                                    </p:anim>
                                    <p:anim calcmode="lin" valueType="num">
                                      <p:cBhvr additive="base">
                                        <p:cTn id="25" dur="500" fill="hold"/>
                                        <p:tgtEl>
                                          <p:spTgt spid="13320"/>
                                        </p:tgtEl>
                                        <p:attrNameLst>
                                          <p:attrName>ppt_y</p:attrName>
                                        </p:attrNameLst>
                                      </p:cBhvr>
                                      <p:tavLst>
                                        <p:tav tm="0">
                                          <p:val>
                                            <p:strVal val="#ppt_y"/>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13327"/>
                                        </p:tgtEl>
                                        <p:attrNameLst>
                                          <p:attrName>style.visibility</p:attrName>
                                        </p:attrNameLst>
                                      </p:cBhvr>
                                      <p:to>
                                        <p:strVal val="visible"/>
                                      </p:to>
                                    </p:set>
                                    <p:animEffect transition="in" filter="dissolve">
                                      <p:cBhvr>
                                        <p:cTn id="30" dur="500"/>
                                        <p:tgtEl>
                                          <p:spTgt spid="13327"/>
                                        </p:tgtEl>
                                      </p:cBhvr>
                                    </p:animEffect>
                                  </p:childTnLst>
                                </p:cTn>
                              </p:par>
                            </p:childTnLst>
                          </p:cTn>
                        </p:par>
                        <p:par>
                          <p:cTn id="31" fill="hold" nodeType="afterGroup">
                            <p:stCondLst>
                              <p:cond delay="500"/>
                            </p:stCondLst>
                            <p:childTnLst>
                              <p:par>
                                <p:cTn id="32" presetID="9" presetClass="entr" presetSubtype="0" fill="hold" nodeType="afterEffect">
                                  <p:stCondLst>
                                    <p:cond delay="2000"/>
                                  </p:stCondLst>
                                  <p:childTnLst>
                                    <p:set>
                                      <p:cBhvr>
                                        <p:cTn id="33" dur="1" fill="hold">
                                          <p:stCondLst>
                                            <p:cond delay="0"/>
                                          </p:stCondLst>
                                        </p:cTn>
                                        <p:tgtEl>
                                          <p:spTgt spid="13339"/>
                                        </p:tgtEl>
                                        <p:attrNameLst>
                                          <p:attrName>style.visibility</p:attrName>
                                        </p:attrNameLst>
                                      </p:cBhvr>
                                      <p:to>
                                        <p:strVal val="visible"/>
                                      </p:to>
                                    </p:set>
                                    <p:animEffect transition="in" filter="dissolve">
                                      <p:cBhvr>
                                        <p:cTn id="34" dur="500"/>
                                        <p:tgtEl>
                                          <p:spTgt spid="13339"/>
                                        </p:tgtEl>
                                      </p:cBhvr>
                                    </p:animEffect>
                                  </p:childTnLst>
                                </p:cTn>
                              </p:par>
                            </p:childTnLst>
                          </p:cTn>
                        </p:par>
                        <p:par>
                          <p:cTn id="35" fill="hold" nodeType="afterGroup">
                            <p:stCondLst>
                              <p:cond delay="3000"/>
                            </p:stCondLst>
                            <p:childTnLst>
                              <p:par>
                                <p:cTn id="36" presetID="7" presetClass="entr" presetSubtype="8" fill="hold" grpId="0" nodeType="afterEffect">
                                  <p:stCondLst>
                                    <p:cond delay="1000"/>
                                  </p:stCondLst>
                                  <p:childTnLst>
                                    <p:set>
                                      <p:cBhvr>
                                        <p:cTn id="37" dur="1" fill="hold">
                                          <p:stCondLst>
                                            <p:cond delay="0"/>
                                          </p:stCondLst>
                                        </p:cTn>
                                        <p:tgtEl>
                                          <p:spTgt spid="13350"/>
                                        </p:tgtEl>
                                        <p:attrNameLst>
                                          <p:attrName>style.visibility</p:attrName>
                                        </p:attrNameLst>
                                      </p:cBhvr>
                                      <p:to>
                                        <p:strVal val="visible"/>
                                      </p:to>
                                    </p:set>
                                    <p:anim calcmode="lin" valueType="num">
                                      <p:cBhvr additive="base">
                                        <p:cTn id="38" dur="5000" fill="hold"/>
                                        <p:tgtEl>
                                          <p:spTgt spid="13350"/>
                                        </p:tgtEl>
                                        <p:attrNameLst>
                                          <p:attrName>ppt_x</p:attrName>
                                        </p:attrNameLst>
                                      </p:cBhvr>
                                      <p:tavLst>
                                        <p:tav tm="0">
                                          <p:val>
                                            <p:strVal val="0-#ppt_w/2"/>
                                          </p:val>
                                        </p:tav>
                                        <p:tav tm="100000">
                                          <p:val>
                                            <p:strVal val="#ppt_x"/>
                                          </p:val>
                                        </p:tav>
                                      </p:tavLst>
                                    </p:anim>
                                    <p:anim calcmode="lin" valueType="num">
                                      <p:cBhvr additive="base">
                                        <p:cTn id="39" dur="5000" fill="hold"/>
                                        <p:tgtEl>
                                          <p:spTgt spid="13350"/>
                                        </p:tgtEl>
                                        <p:attrNameLst>
                                          <p:attrName>ppt_y</p:attrName>
                                        </p:attrNameLst>
                                      </p:cBhvr>
                                      <p:tavLst>
                                        <p:tav tm="0">
                                          <p:val>
                                            <p:strVal val="#ppt_y"/>
                                          </p:val>
                                        </p:tav>
                                        <p:tav tm="100000">
                                          <p:val>
                                            <p:strVal val="#ppt_y"/>
                                          </p:val>
                                        </p:tav>
                                      </p:tavLst>
                                    </p:anim>
                                  </p:childTnLst>
                                </p:cTn>
                              </p:par>
                            </p:childTnLst>
                          </p:cTn>
                        </p:par>
                        <p:par>
                          <p:cTn id="40" fill="hold" nodeType="afterGroup">
                            <p:stCondLst>
                              <p:cond delay="9000"/>
                            </p:stCondLst>
                            <p:childTnLst>
                              <p:par>
                                <p:cTn id="41" presetID="2" presetClass="entr" presetSubtype="8" fill="hold" nodeType="afterEffect">
                                  <p:stCondLst>
                                    <p:cond delay="2000"/>
                                  </p:stCondLst>
                                  <p:childTnLst>
                                    <p:set>
                                      <p:cBhvr>
                                        <p:cTn id="42" dur="1" fill="hold">
                                          <p:stCondLst>
                                            <p:cond delay="0"/>
                                          </p:stCondLst>
                                        </p:cTn>
                                        <p:tgtEl>
                                          <p:spTgt spid="13352"/>
                                        </p:tgtEl>
                                        <p:attrNameLst>
                                          <p:attrName>style.visibility</p:attrName>
                                        </p:attrNameLst>
                                      </p:cBhvr>
                                      <p:to>
                                        <p:strVal val="visible"/>
                                      </p:to>
                                    </p:set>
                                    <p:anim calcmode="lin" valueType="num">
                                      <p:cBhvr additive="base">
                                        <p:cTn id="43" dur="500" fill="hold"/>
                                        <p:tgtEl>
                                          <p:spTgt spid="13352"/>
                                        </p:tgtEl>
                                        <p:attrNameLst>
                                          <p:attrName>ppt_x</p:attrName>
                                        </p:attrNameLst>
                                      </p:cBhvr>
                                      <p:tavLst>
                                        <p:tav tm="0">
                                          <p:val>
                                            <p:strVal val="0-#ppt_w/2"/>
                                          </p:val>
                                        </p:tav>
                                        <p:tav tm="100000">
                                          <p:val>
                                            <p:strVal val="#ppt_x"/>
                                          </p:val>
                                        </p:tav>
                                      </p:tavLst>
                                    </p:anim>
                                    <p:anim calcmode="lin" valueType="num">
                                      <p:cBhvr additive="base">
                                        <p:cTn id="44" dur="500" fill="hold"/>
                                        <p:tgtEl>
                                          <p:spTgt spid="13352"/>
                                        </p:tgtEl>
                                        <p:attrNameLst>
                                          <p:attrName>ppt_y</p:attrName>
                                        </p:attrNameLst>
                                      </p:cBhvr>
                                      <p:tavLst>
                                        <p:tav tm="0">
                                          <p:val>
                                            <p:strVal val="#ppt_y"/>
                                          </p:val>
                                        </p:tav>
                                        <p:tav tm="100000">
                                          <p:val>
                                            <p:strVal val="#ppt_y"/>
                                          </p:val>
                                        </p:tav>
                                      </p:tavLst>
                                    </p:anim>
                                  </p:childTnLst>
                                </p:cTn>
                              </p:par>
                            </p:childTnLst>
                          </p:cTn>
                        </p:par>
                        <p:par>
                          <p:cTn id="45" fill="hold" nodeType="afterGroup">
                            <p:stCondLst>
                              <p:cond delay="11500"/>
                            </p:stCondLst>
                            <p:childTnLst>
                              <p:par>
                                <p:cTn id="46" presetID="18" presetClass="entr" presetSubtype="3" fill="hold" nodeType="afterEffect">
                                  <p:stCondLst>
                                    <p:cond delay="1000"/>
                                  </p:stCondLst>
                                  <p:childTnLst>
                                    <p:set>
                                      <p:cBhvr>
                                        <p:cTn id="47" dur="1" fill="hold">
                                          <p:stCondLst>
                                            <p:cond delay="0"/>
                                          </p:stCondLst>
                                        </p:cTn>
                                        <p:tgtEl>
                                          <p:spTgt spid="13353"/>
                                        </p:tgtEl>
                                        <p:attrNameLst>
                                          <p:attrName>style.visibility</p:attrName>
                                        </p:attrNameLst>
                                      </p:cBhvr>
                                      <p:to>
                                        <p:strVal val="visible"/>
                                      </p:to>
                                    </p:set>
                                    <p:animEffect transition="in" filter="strips(upRight)">
                                      <p:cBhvr>
                                        <p:cTn id="48" dur="500"/>
                                        <p:tgtEl>
                                          <p:spTgt spid="13353"/>
                                        </p:tgtEl>
                                      </p:cBhvr>
                                    </p:animEffect>
                                  </p:childTnLst>
                                </p:cTn>
                              </p:par>
                            </p:childTnLst>
                          </p:cTn>
                        </p:par>
                        <p:par>
                          <p:cTn id="49" fill="hold" nodeType="afterGroup">
                            <p:stCondLst>
                              <p:cond delay="13000"/>
                            </p:stCondLst>
                            <p:childTnLst>
                              <p:par>
                                <p:cTn id="50" presetID="9" presetClass="entr" presetSubtype="0" fill="hold" nodeType="afterEffect">
                                  <p:stCondLst>
                                    <p:cond delay="2000"/>
                                  </p:stCondLst>
                                  <p:childTnLst>
                                    <p:set>
                                      <p:cBhvr>
                                        <p:cTn id="51" dur="1" fill="hold">
                                          <p:stCondLst>
                                            <p:cond delay="0"/>
                                          </p:stCondLst>
                                        </p:cTn>
                                        <p:tgtEl>
                                          <p:spTgt spid="13354"/>
                                        </p:tgtEl>
                                        <p:attrNameLst>
                                          <p:attrName>style.visibility</p:attrName>
                                        </p:attrNameLst>
                                      </p:cBhvr>
                                      <p:to>
                                        <p:strVal val="visible"/>
                                      </p:to>
                                    </p:set>
                                    <p:animEffect transition="in" filter="dissolve">
                                      <p:cBhvr>
                                        <p:cTn id="52" dur="500"/>
                                        <p:tgtEl>
                                          <p:spTgt spid="13354"/>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4" presetClass="entr" presetSubtype="16" fill="hold" grpId="0" nodeType="clickEffect">
                                  <p:stCondLst>
                                    <p:cond delay="0"/>
                                  </p:stCondLst>
                                  <p:childTnLst>
                                    <p:set>
                                      <p:cBhvr>
                                        <p:cTn id="56" dur="1" fill="hold">
                                          <p:stCondLst>
                                            <p:cond delay="0"/>
                                          </p:stCondLst>
                                        </p:cTn>
                                        <p:tgtEl>
                                          <p:spTgt spid="13319"/>
                                        </p:tgtEl>
                                        <p:attrNameLst>
                                          <p:attrName>style.visibility</p:attrName>
                                        </p:attrNameLst>
                                      </p:cBhvr>
                                      <p:to>
                                        <p:strVal val="visible"/>
                                      </p:to>
                                    </p:set>
                                    <p:animEffect transition="in" filter="box(in)">
                                      <p:cBhvr>
                                        <p:cTn id="57" dur="500"/>
                                        <p:tgtEl>
                                          <p:spTgt spid="133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build="p" autoUpdateAnimBg="0" advAuto="0"/>
      <p:bldP spid="13316" grpId="0" autoUpdateAnimBg="0"/>
      <p:bldP spid="13317" grpId="0" autoUpdateAnimBg="0"/>
      <p:bldP spid="13319" grpId="0" autoUpdateAnimBg="0"/>
      <p:bldP spid="13320" grpId="0" autoUpdateAnimBg="0"/>
      <p:bldP spid="13327" grpId="0" animBg="1" autoUpdateAnimBg="0"/>
      <p:bldP spid="13350" grpId="0" animBg="1" autoUpdateAnimBg="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64" name="Rectangle 28"/>
          <p:cNvSpPr>
            <a:spLocks noChangeArrowheads="1"/>
          </p:cNvSpPr>
          <p:nvPr/>
        </p:nvSpPr>
        <p:spPr bwMode="auto">
          <a:xfrm>
            <a:off x="3886200" y="8229601"/>
            <a:ext cx="106299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buFontTx/>
              <a:buChar char="•"/>
            </a:pPr>
            <a:r>
              <a:rPr lang="es-ES" altLang="en-US" sz="2400">
                <a:latin typeface="Comic Sans MS" panose="030F0702030302020204" pitchFamily="66" charset="0"/>
                <a:cs typeface="Times New Roman" panose="02020603050405020304" pitchFamily="18" charset="0"/>
              </a:rPr>
              <a:t>Recuérdese de aplicar el principio del manubrio para cada uno de estos puntos </a:t>
            </a:r>
            <a:endParaRPr lang="es-ES_tradnl" altLang="en-US" sz="2400">
              <a:latin typeface="Comic Sans MS" panose="030F0702030302020204" pitchFamily="66" charset="0"/>
              <a:cs typeface="Times New Roman" panose="02020603050405020304" pitchFamily="18" charset="0"/>
            </a:endParaRPr>
          </a:p>
        </p:txBody>
      </p:sp>
      <p:sp>
        <p:nvSpPr>
          <p:cNvPr id="14365" name="Rectangle 29"/>
          <p:cNvSpPr>
            <a:spLocks noChangeArrowheads="1"/>
          </p:cNvSpPr>
          <p:nvPr/>
        </p:nvSpPr>
        <p:spPr bwMode="auto">
          <a:xfrm>
            <a:off x="3886200" y="6743700"/>
            <a:ext cx="105156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buFontTx/>
              <a:buChar char="•"/>
            </a:pPr>
            <a:r>
              <a:rPr lang="es-ES_tradnl" altLang="en-US" sz="2400">
                <a:latin typeface="Comic Sans MS" panose="030F0702030302020204" pitchFamily="66" charset="0"/>
                <a:cs typeface="Times New Roman" panose="02020603050405020304" pitchFamily="18" charset="0"/>
              </a:rPr>
              <a:t>No intente  alinear la cinta moviendo las poleas, a menos que todos los otros recursos de alineación hayan resultado insuficientes. Los ejes de las poleas deben mantenerse perpendiculares al sentido del movimiento.</a:t>
            </a:r>
          </a:p>
        </p:txBody>
      </p:sp>
      <p:sp>
        <p:nvSpPr>
          <p:cNvPr id="14366" name="Rectangle 30"/>
          <p:cNvSpPr>
            <a:spLocks noChangeArrowheads="1"/>
          </p:cNvSpPr>
          <p:nvPr/>
        </p:nvSpPr>
        <p:spPr bwMode="auto">
          <a:xfrm>
            <a:off x="3886200" y="5829300"/>
            <a:ext cx="105156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buFontTx/>
              <a:buChar char="•"/>
            </a:pPr>
            <a:r>
              <a:rPr lang="es-ES_tradnl" altLang="en-US" sz="2400">
                <a:latin typeface="Comic Sans MS" panose="030F0702030302020204" pitchFamily="66" charset="0"/>
                <a:cs typeface="Times New Roman" panose="02020603050405020304" pitchFamily="18" charset="0"/>
              </a:rPr>
              <a:t>El movimiento del polín generalmente tiene mayor efecto en un área entre 4 ½ y 7 ½ m más allá del mismo polín.</a:t>
            </a:r>
          </a:p>
          <a:p>
            <a:pPr algn="just" eaLnBrk="1" hangingPunct="1"/>
            <a:endParaRPr lang="es-ES" altLang="en-US" sz="2400">
              <a:latin typeface="Comic Sans MS" panose="030F0702030302020204" pitchFamily="66" charset="0"/>
              <a:cs typeface="Times New Roman" panose="02020603050405020304" pitchFamily="18" charset="0"/>
            </a:endParaRPr>
          </a:p>
        </p:txBody>
      </p:sp>
      <p:sp>
        <p:nvSpPr>
          <p:cNvPr id="14367" name="Rectangle 31"/>
          <p:cNvSpPr>
            <a:spLocks noChangeArrowheads="1"/>
          </p:cNvSpPr>
          <p:nvPr/>
        </p:nvSpPr>
        <p:spPr bwMode="auto">
          <a:xfrm>
            <a:off x="4114800" y="1257300"/>
            <a:ext cx="105156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buFontTx/>
              <a:buChar char="•"/>
            </a:pPr>
            <a:r>
              <a:rPr lang="es-ES_tradnl" altLang="en-US" sz="2400">
                <a:latin typeface="Comic Sans MS" panose="030F0702030302020204" pitchFamily="66" charset="0"/>
                <a:cs typeface="Times New Roman" panose="02020603050405020304" pitchFamily="18" charset="0"/>
              </a:rPr>
              <a:t>Espere por lo menos dos a tres revoluciones de la cinta antes de hacer otros ajustes. Los efectos de los ajustes no son siempre inmediatos.</a:t>
            </a:r>
          </a:p>
          <a:p>
            <a:pPr algn="just" eaLnBrk="1" hangingPunct="1"/>
            <a:endParaRPr lang="es-ES" altLang="en-US" sz="2400">
              <a:latin typeface="Comic Sans MS" panose="030F0702030302020204" pitchFamily="66" charset="0"/>
              <a:cs typeface="Times New Roman" panose="02020603050405020304" pitchFamily="18" charset="0"/>
            </a:endParaRPr>
          </a:p>
        </p:txBody>
      </p:sp>
      <p:sp>
        <p:nvSpPr>
          <p:cNvPr id="14368" name="Rectangle 32"/>
          <p:cNvSpPr>
            <a:spLocks noChangeArrowheads="1"/>
          </p:cNvSpPr>
          <p:nvPr/>
        </p:nvSpPr>
        <p:spPr bwMode="auto">
          <a:xfrm>
            <a:off x="4114800" y="342901"/>
            <a:ext cx="10515600" cy="5078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buFontTx/>
              <a:buChar char="•"/>
            </a:pPr>
            <a:r>
              <a:rPr lang="es-ES" altLang="en-US" sz="2400">
                <a:latin typeface="Comic Sans MS" panose="030F0702030302020204" pitchFamily="66" charset="0"/>
                <a:cs typeface="Times New Roman" panose="02020603050405020304" pitchFamily="18" charset="0"/>
              </a:rPr>
              <a:t>Haga ajustes pequeños más bien que extremados</a:t>
            </a:r>
            <a:r>
              <a:rPr lang="es-ES" altLang="en-US" sz="2400">
                <a:solidFill>
                  <a:srgbClr val="99FF33"/>
                </a:solidFill>
                <a:latin typeface="Comic Sans MS" panose="030F0702030302020204" pitchFamily="66" charset="0"/>
                <a:cs typeface="Times New Roman" panose="02020603050405020304" pitchFamily="18" charset="0"/>
              </a:rPr>
              <a:t>.</a:t>
            </a:r>
            <a:r>
              <a:rPr lang="es-ES" altLang="en-US" sz="2700">
                <a:solidFill>
                  <a:srgbClr val="99FF33"/>
                </a:solidFill>
                <a:latin typeface="Comic Sans MS" panose="030F0702030302020204" pitchFamily="66" charset="0"/>
                <a:cs typeface="Times New Roman" panose="02020603050405020304" pitchFamily="18" charset="0"/>
              </a:rPr>
              <a:t> </a:t>
            </a:r>
          </a:p>
        </p:txBody>
      </p:sp>
      <p:sp>
        <p:nvSpPr>
          <p:cNvPr id="14369" name="Text Box 33"/>
          <p:cNvSpPr txBox="1">
            <a:spLocks noChangeArrowheads="1"/>
          </p:cNvSpPr>
          <p:nvPr/>
        </p:nvSpPr>
        <p:spPr bwMode="auto">
          <a:xfrm>
            <a:off x="4229100" y="3314700"/>
            <a:ext cx="2743200" cy="120032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s-MX" altLang="en-US" sz="2400" b="1">
                <a:latin typeface="Comic Sans MS" panose="030F0702030302020204" pitchFamily="66" charset="0"/>
              </a:rPr>
              <a:t>Aproveche los ojos de chino de las bases</a:t>
            </a:r>
            <a:endParaRPr kumimoji="1" lang="es-ES" altLang="en-US" sz="2400" b="1">
              <a:latin typeface="Comic Sans MS" panose="030F0702030302020204" pitchFamily="66" charset="0"/>
            </a:endParaRPr>
          </a:p>
        </p:txBody>
      </p:sp>
      <p:grpSp>
        <p:nvGrpSpPr>
          <p:cNvPr id="14446" name="Group 110"/>
          <p:cNvGrpSpPr>
            <a:grpSpLocks/>
          </p:cNvGrpSpPr>
          <p:nvPr/>
        </p:nvGrpSpPr>
        <p:grpSpPr bwMode="auto">
          <a:xfrm>
            <a:off x="7658100" y="2400300"/>
            <a:ext cx="5600700" cy="2857500"/>
            <a:chOff x="2256" y="1008"/>
            <a:chExt cx="2352" cy="1200"/>
          </a:xfrm>
        </p:grpSpPr>
        <p:grpSp>
          <p:nvGrpSpPr>
            <p:cNvPr id="16426" name="Group 64"/>
            <p:cNvGrpSpPr>
              <a:grpSpLocks/>
            </p:cNvGrpSpPr>
            <p:nvPr/>
          </p:nvGrpSpPr>
          <p:grpSpPr bwMode="auto">
            <a:xfrm>
              <a:off x="2448" y="1374"/>
              <a:ext cx="2010" cy="578"/>
              <a:chOff x="2448" y="1374"/>
              <a:chExt cx="2010" cy="578"/>
            </a:xfrm>
          </p:grpSpPr>
          <p:sp>
            <p:nvSpPr>
              <p:cNvPr id="16438" name="Freeform 63"/>
              <p:cNvSpPr>
                <a:spLocks/>
              </p:cNvSpPr>
              <p:nvPr/>
            </p:nvSpPr>
            <p:spPr bwMode="auto">
              <a:xfrm>
                <a:off x="4362" y="1374"/>
                <a:ext cx="96" cy="576"/>
              </a:xfrm>
              <a:custGeom>
                <a:avLst/>
                <a:gdLst>
                  <a:gd name="T0" fmla="*/ 0 w 144"/>
                  <a:gd name="T1" fmla="*/ 0 h 576"/>
                  <a:gd name="T2" fmla="*/ 0 w 144"/>
                  <a:gd name="T3" fmla="*/ 576 h 576"/>
                  <a:gd name="T4" fmla="*/ 32 w 144"/>
                  <a:gd name="T5" fmla="*/ 576 h 576"/>
                  <a:gd name="T6" fmla="*/ 32 w 144"/>
                  <a:gd name="T7" fmla="*/ 480 h 576"/>
                  <a:gd name="T8" fmla="*/ 39 w 144"/>
                  <a:gd name="T9" fmla="*/ 470 h 576"/>
                  <a:gd name="T10" fmla="*/ 48 w 144"/>
                  <a:gd name="T11" fmla="*/ 466 h 576"/>
                  <a:gd name="T12" fmla="*/ 57 w 144"/>
                  <a:gd name="T13" fmla="*/ 468 h 576"/>
                  <a:gd name="T14" fmla="*/ 64 w 144"/>
                  <a:gd name="T15" fmla="*/ 480 h 576"/>
                  <a:gd name="T16" fmla="*/ 64 w 144"/>
                  <a:gd name="T17" fmla="*/ 576 h 576"/>
                  <a:gd name="T18" fmla="*/ 96 w 144"/>
                  <a:gd name="T19" fmla="*/ 576 h 576"/>
                  <a:gd name="T20" fmla="*/ 96 w 144"/>
                  <a:gd name="T21" fmla="*/ 0 h 576"/>
                  <a:gd name="T22" fmla="*/ 64 w 144"/>
                  <a:gd name="T23" fmla="*/ 0 h 576"/>
                  <a:gd name="T24" fmla="*/ 64 w 144"/>
                  <a:gd name="T25" fmla="*/ 96 h 576"/>
                  <a:gd name="T26" fmla="*/ 57 w 144"/>
                  <a:gd name="T27" fmla="*/ 106 h 576"/>
                  <a:gd name="T28" fmla="*/ 48 w 144"/>
                  <a:gd name="T29" fmla="*/ 110 h 576"/>
                  <a:gd name="T30" fmla="*/ 37 w 144"/>
                  <a:gd name="T31" fmla="*/ 106 h 576"/>
                  <a:gd name="T32" fmla="*/ 32 w 144"/>
                  <a:gd name="T33" fmla="*/ 96 h 576"/>
                  <a:gd name="T34" fmla="*/ 32 w 144"/>
                  <a:gd name="T35" fmla="*/ 0 h 576"/>
                  <a:gd name="T36" fmla="*/ 0 w 144"/>
                  <a:gd name="T37" fmla="*/ 0 h 57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44" h="576">
                    <a:moveTo>
                      <a:pt x="0" y="0"/>
                    </a:moveTo>
                    <a:lnTo>
                      <a:pt x="0" y="576"/>
                    </a:lnTo>
                    <a:lnTo>
                      <a:pt x="48" y="576"/>
                    </a:lnTo>
                    <a:lnTo>
                      <a:pt x="48" y="480"/>
                    </a:lnTo>
                    <a:lnTo>
                      <a:pt x="58" y="470"/>
                    </a:lnTo>
                    <a:lnTo>
                      <a:pt x="72" y="466"/>
                    </a:lnTo>
                    <a:lnTo>
                      <a:pt x="86" y="468"/>
                    </a:lnTo>
                    <a:lnTo>
                      <a:pt x="96" y="480"/>
                    </a:lnTo>
                    <a:lnTo>
                      <a:pt x="96" y="576"/>
                    </a:lnTo>
                    <a:lnTo>
                      <a:pt x="144" y="576"/>
                    </a:lnTo>
                    <a:lnTo>
                      <a:pt x="144" y="0"/>
                    </a:lnTo>
                    <a:lnTo>
                      <a:pt x="96" y="0"/>
                    </a:lnTo>
                    <a:lnTo>
                      <a:pt x="96" y="96"/>
                    </a:lnTo>
                    <a:lnTo>
                      <a:pt x="86" y="106"/>
                    </a:lnTo>
                    <a:lnTo>
                      <a:pt x="72" y="110"/>
                    </a:lnTo>
                    <a:lnTo>
                      <a:pt x="56" y="106"/>
                    </a:lnTo>
                    <a:lnTo>
                      <a:pt x="48" y="96"/>
                    </a:lnTo>
                    <a:lnTo>
                      <a:pt x="48" y="0"/>
                    </a:lnTo>
                    <a:lnTo>
                      <a:pt x="0" y="0"/>
                    </a:lnTo>
                    <a:close/>
                  </a:path>
                </a:pathLst>
              </a:custGeom>
              <a:solidFill>
                <a:schemeClr val="accent1"/>
              </a:solidFill>
              <a:ln w="9525" cap="flat" cmpd="sng">
                <a:solidFill>
                  <a:srgbClr val="000008"/>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16439" name="Freeform 62"/>
              <p:cNvSpPr>
                <a:spLocks/>
              </p:cNvSpPr>
              <p:nvPr/>
            </p:nvSpPr>
            <p:spPr bwMode="auto">
              <a:xfrm>
                <a:off x="2448" y="1376"/>
                <a:ext cx="96" cy="576"/>
              </a:xfrm>
              <a:custGeom>
                <a:avLst/>
                <a:gdLst>
                  <a:gd name="T0" fmla="*/ 0 w 144"/>
                  <a:gd name="T1" fmla="*/ 0 h 576"/>
                  <a:gd name="T2" fmla="*/ 0 w 144"/>
                  <a:gd name="T3" fmla="*/ 576 h 576"/>
                  <a:gd name="T4" fmla="*/ 32 w 144"/>
                  <a:gd name="T5" fmla="*/ 576 h 576"/>
                  <a:gd name="T6" fmla="*/ 32 w 144"/>
                  <a:gd name="T7" fmla="*/ 480 h 576"/>
                  <a:gd name="T8" fmla="*/ 39 w 144"/>
                  <a:gd name="T9" fmla="*/ 470 h 576"/>
                  <a:gd name="T10" fmla="*/ 48 w 144"/>
                  <a:gd name="T11" fmla="*/ 466 h 576"/>
                  <a:gd name="T12" fmla="*/ 57 w 144"/>
                  <a:gd name="T13" fmla="*/ 468 h 576"/>
                  <a:gd name="T14" fmla="*/ 64 w 144"/>
                  <a:gd name="T15" fmla="*/ 480 h 576"/>
                  <a:gd name="T16" fmla="*/ 64 w 144"/>
                  <a:gd name="T17" fmla="*/ 576 h 576"/>
                  <a:gd name="T18" fmla="*/ 96 w 144"/>
                  <a:gd name="T19" fmla="*/ 576 h 576"/>
                  <a:gd name="T20" fmla="*/ 96 w 144"/>
                  <a:gd name="T21" fmla="*/ 0 h 576"/>
                  <a:gd name="T22" fmla="*/ 64 w 144"/>
                  <a:gd name="T23" fmla="*/ 0 h 576"/>
                  <a:gd name="T24" fmla="*/ 64 w 144"/>
                  <a:gd name="T25" fmla="*/ 96 h 576"/>
                  <a:gd name="T26" fmla="*/ 57 w 144"/>
                  <a:gd name="T27" fmla="*/ 106 h 576"/>
                  <a:gd name="T28" fmla="*/ 48 w 144"/>
                  <a:gd name="T29" fmla="*/ 110 h 576"/>
                  <a:gd name="T30" fmla="*/ 37 w 144"/>
                  <a:gd name="T31" fmla="*/ 106 h 576"/>
                  <a:gd name="T32" fmla="*/ 32 w 144"/>
                  <a:gd name="T33" fmla="*/ 96 h 576"/>
                  <a:gd name="T34" fmla="*/ 32 w 144"/>
                  <a:gd name="T35" fmla="*/ 0 h 576"/>
                  <a:gd name="T36" fmla="*/ 0 w 144"/>
                  <a:gd name="T37" fmla="*/ 0 h 57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44" h="576">
                    <a:moveTo>
                      <a:pt x="0" y="0"/>
                    </a:moveTo>
                    <a:lnTo>
                      <a:pt x="0" y="576"/>
                    </a:lnTo>
                    <a:lnTo>
                      <a:pt x="48" y="576"/>
                    </a:lnTo>
                    <a:lnTo>
                      <a:pt x="48" y="480"/>
                    </a:lnTo>
                    <a:lnTo>
                      <a:pt x="58" y="470"/>
                    </a:lnTo>
                    <a:lnTo>
                      <a:pt x="72" y="466"/>
                    </a:lnTo>
                    <a:lnTo>
                      <a:pt x="86" y="468"/>
                    </a:lnTo>
                    <a:lnTo>
                      <a:pt x="96" y="480"/>
                    </a:lnTo>
                    <a:lnTo>
                      <a:pt x="96" y="576"/>
                    </a:lnTo>
                    <a:lnTo>
                      <a:pt x="144" y="576"/>
                    </a:lnTo>
                    <a:lnTo>
                      <a:pt x="144" y="0"/>
                    </a:lnTo>
                    <a:lnTo>
                      <a:pt x="96" y="0"/>
                    </a:lnTo>
                    <a:lnTo>
                      <a:pt x="96" y="96"/>
                    </a:lnTo>
                    <a:lnTo>
                      <a:pt x="86" y="106"/>
                    </a:lnTo>
                    <a:lnTo>
                      <a:pt x="72" y="110"/>
                    </a:lnTo>
                    <a:lnTo>
                      <a:pt x="56" y="106"/>
                    </a:lnTo>
                    <a:lnTo>
                      <a:pt x="48" y="96"/>
                    </a:lnTo>
                    <a:lnTo>
                      <a:pt x="48" y="0"/>
                    </a:lnTo>
                    <a:lnTo>
                      <a:pt x="0" y="0"/>
                    </a:lnTo>
                    <a:close/>
                  </a:path>
                </a:pathLst>
              </a:custGeom>
              <a:solidFill>
                <a:schemeClr val="accent1"/>
              </a:solidFill>
              <a:ln w="9525" cap="flat" cmpd="sng">
                <a:solidFill>
                  <a:srgbClr val="000008"/>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nvGrpSpPr>
              <p:cNvPr id="16440" name="Group 42"/>
              <p:cNvGrpSpPr>
                <a:grpSpLocks/>
              </p:cNvGrpSpPr>
              <p:nvPr/>
            </p:nvGrpSpPr>
            <p:grpSpPr bwMode="auto">
              <a:xfrm>
                <a:off x="2448" y="1488"/>
                <a:ext cx="2008" cy="336"/>
                <a:chOff x="1808" y="2160"/>
                <a:chExt cx="2008" cy="336"/>
              </a:xfrm>
            </p:grpSpPr>
            <p:sp>
              <p:nvSpPr>
                <p:cNvPr id="16441" name="Rectangle 43"/>
                <p:cNvSpPr>
                  <a:spLocks noChangeArrowheads="1"/>
                </p:cNvSpPr>
                <p:nvPr/>
              </p:nvSpPr>
              <p:spPr bwMode="auto">
                <a:xfrm>
                  <a:off x="1808" y="2334"/>
                  <a:ext cx="2008" cy="78"/>
                </a:xfrm>
                <a:prstGeom prst="rect">
                  <a:avLst/>
                </a:prstGeom>
                <a:solidFill>
                  <a:srgbClr val="86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16442" name="Rectangle 44"/>
                <p:cNvSpPr>
                  <a:spLocks noChangeArrowheads="1"/>
                </p:cNvSpPr>
                <p:nvPr/>
              </p:nvSpPr>
              <p:spPr bwMode="auto">
                <a:xfrm>
                  <a:off x="1808" y="2257"/>
                  <a:ext cx="2008" cy="78"/>
                </a:xfrm>
                <a:prstGeom prst="rect">
                  <a:avLst/>
                </a:prstGeom>
                <a:solidFill>
                  <a:srgbClr val="FF66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16443" name="Rectangle 45"/>
                <p:cNvSpPr>
                  <a:spLocks noChangeArrowheads="1"/>
                </p:cNvSpPr>
                <p:nvPr/>
              </p:nvSpPr>
              <p:spPr bwMode="auto">
                <a:xfrm>
                  <a:off x="2544" y="2160"/>
                  <a:ext cx="529" cy="334"/>
                </a:xfrm>
                <a:prstGeom prst="rect">
                  <a:avLst/>
                </a:prstGeom>
                <a:gradFill rotWithShape="0">
                  <a:gsLst>
                    <a:gs pos="0">
                      <a:srgbClr val="FF6600"/>
                    </a:gs>
                    <a:gs pos="100000">
                      <a:srgbClr val="762F00"/>
                    </a:gs>
                  </a:gsLst>
                  <a:lin ang="5400000" scaled="1"/>
                </a:gradFill>
                <a:ln w="9525">
                  <a:solidFill>
                    <a:srgbClr val="000000"/>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16444" name="AutoShape 46"/>
                <p:cNvSpPr>
                  <a:spLocks noChangeArrowheads="1"/>
                </p:cNvSpPr>
                <p:nvPr/>
              </p:nvSpPr>
              <p:spPr bwMode="auto">
                <a:xfrm rot="-5400000">
                  <a:off x="2040" y="2064"/>
                  <a:ext cx="336" cy="528"/>
                </a:xfrm>
                <a:prstGeom prst="can">
                  <a:avLst>
                    <a:gd name="adj" fmla="val 39286"/>
                  </a:avLst>
                </a:prstGeom>
                <a:gradFill rotWithShape="0">
                  <a:gsLst>
                    <a:gs pos="0">
                      <a:srgbClr val="FF6600"/>
                    </a:gs>
                    <a:gs pos="100000">
                      <a:srgbClr val="000000"/>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16445" name="AutoShape 47"/>
                <p:cNvSpPr>
                  <a:spLocks noChangeArrowheads="1"/>
                </p:cNvSpPr>
                <p:nvPr/>
              </p:nvSpPr>
              <p:spPr bwMode="auto">
                <a:xfrm rot="5400000" flipH="1">
                  <a:off x="3248" y="2064"/>
                  <a:ext cx="336" cy="528"/>
                </a:xfrm>
                <a:prstGeom prst="can">
                  <a:avLst>
                    <a:gd name="adj" fmla="val 39286"/>
                  </a:avLst>
                </a:prstGeom>
                <a:gradFill rotWithShape="0">
                  <a:gsLst>
                    <a:gs pos="0">
                      <a:srgbClr val="FF6600"/>
                    </a:gs>
                    <a:gs pos="100000">
                      <a:srgbClr val="000000"/>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nvGrpSpPr>
                <p:cNvPr id="16446" name="Group 48"/>
                <p:cNvGrpSpPr>
                  <a:grpSpLocks/>
                </p:cNvGrpSpPr>
                <p:nvPr/>
              </p:nvGrpSpPr>
              <p:grpSpPr bwMode="auto">
                <a:xfrm>
                  <a:off x="1846" y="2286"/>
                  <a:ext cx="171" cy="96"/>
                  <a:chOff x="1846" y="2286"/>
                  <a:chExt cx="171" cy="96"/>
                </a:xfrm>
              </p:grpSpPr>
              <p:grpSp>
                <p:nvGrpSpPr>
                  <p:cNvPr id="16453" name="Group 49"/>
                  <p:cNvGrpSpPr>
                    <a:grpSpLocks/>
                  </p:cNvGrpSpPr>
                  <p:nvPr/>
                </p:nvGrpSpPr>
                <p:grpSpPr bwMode="auto">
                  <a:xfrm>
                    <a:off x="1846" y="2286"/>
                    <a:ext cx="171" cy="96"/>
                    <a:chOff x="1846" y="2286"/>
                    <a:chExt cx="171" cy="96"/>
                  </a:xfrm>
                </p:grpSpPr>
                <p:sp>
                  <p:nvSpPr>
                    <p:cNvPr id="16455" name="Freeform 50"/>
                    <p:cNvSpPr>
                      <a:spLocks/>
                    </p:cNvSpPr>
                    <p:nvPr/>
                  </p:nvSpPr>
                  <p:spPr bwMode="auto">
                    <a:xfrm>
                      <a:off x="1944" y="2286"/>
                      <a:ext cx="72" cy="96"/>
                    </a:xfrm>
                    <a:custGeom>
                      <a:avLst/>
                      <a:gdLst>
                        <a:gd name="T0" fmla="*/ 3 w 72"/>
                        <a:gd name="T1" fmla="*/ 1 h 96"/>
                        <a:gd name="T2" fmla="*/ 0 w 72"/>
                        <a:gd name="T3" fmla="*/ 49 h 96"/>
                        <a:gd name="T4" fmla="*/ 2 w 72"/>
                        <a:gd name="T5" fmla="*/ 94 h 96"/>
                        <a:gd name="T6" fmla="*/ 72 w 72"/>
                        <a:gd name="T7" fmla="*/ 96 h 96"/>
                        <a:gd name="T8" fmla="*/ 72 w 72"/>
                        <a:gd name="T9" fmla="*/ 0 h 96"/>
                        <a:gd name="T10" fmla="*/ 3 w 72"/>
                        <a:gd name="T11" fmla="*/ 1 h 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 h="96">
                          <a:moveTo>
                            <a:pt x="3" y="1"/>
                          </a:moveTo>
                          <a:lnTo>
                            <a:pt x="0" y="49"/>
                          </a:lnTo>
                          <a:lnTo>
                            <a:pt x="2" y="94"/>
                          </a:lnTo>
                          <a:lnTo>
                            <a:pt x="72" y="96"/>
                          </a:lnTo>
                          <a:lnTo>
                            <a:pt x="72" y="0"/>
                          </a:lnTo>
                          <a:lnTo>
                            <a:pt x="3" y="1"/>
                          </a:lnTo>
                          <a:close/>
                        </a:path>
                      </a:pathLst>
                    </a:custGeom>
                    <a:solidFill>
                      <a:srgbClr val="FFA96F"/>
                    </a:solidFill>
                    <a:ln>
                      <a:noFill/>
                    </a:ln>
                    <a:effectLst/>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16456" name="Freeform 51"/>
                    <p:cNvSpPr>
                      <a:spLocks/>
                    </p:cNvSpPr>
                    <p:nvPr/>
                  </p:nvSpPr>
                  <p:spPr bwMode="auto">
                    <a:xfrm>
                      <a:off x="1872" y="2286"/>
                      <a:ext cx="96" cy="96"/>
                    </a:xfrm>
                    <a:custGeom>
                      <a:avLst/>
                      <a:gdLst>
                        <a:gd name="T0" fmla="*/ 0 w 144"/>
                        <a:gd name="T1" fmla="*/ 0 h 96"/>
                        <a:gd name="T2" fmla="*/ 17 w 144"/>
                        <a:gd name="T3" fmla="*/ 51 h 96"/>
                        <a:gd name="T4" fmla="*/ 0 w 144"/>
                        <a:gd name="T5" fmla="*/ 96 h 96"/>
                        <a:gd name="T6" fmla="*/ 96 w 144"/>
                        <a:gd name="T7" fmla="*/ 96 h 96"/>
                        <a:gd name="T8" fmla="*/ 96 w 144"/>
                        <a:gd name="T9" fmla="*/ 0 h 96"/>
                        <a:gd name="T10" fmla="*/ 0 w 144"/>
                        <a:gd name="T11" fmla="*/ 0 h 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44" h="96">
                          <a:moveTo>
                            <a:pt x="0" y="0"/>
                          </a:moveTo>
                          <a:lnTo>
                            <a:pt x="26" y="51"/>
                          </a:lnTo>
                          <a:lnTo>
                            <a:pt x="0" y="96"/>
                          </a:lnTo>
                          <a:lnTo>
                            <a:pt x="144" y="96"/>
                          </a:lnTo>
                          <a:lnTo>
                            <a:pt x="144" y="0"/>
                          </a:lnTo>
                          <a:lnTo>
                            <a:pt x="0" y="0"/>
                          </a:lnTo>
                          <a:close/>
                        </a:path>
                      </a:pathLst>
                    </a:custGeom>
                    <a:solidFill>
                      <a:srgbClr val="FF8C3D"/>
                    </a:solidFill>
                    <a:ln>
                      <a:noFill/>
                    </a:ln>
                    <a:effectLst/>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16457" name="Freeform 52"/>
                    <p:cNvSpPr>
                      <a:spLocks/>
                    </p:cNvSpPr>
                    <p:nvPr/>
                  </p:nvSpPr>
                  <p:spPr bwMode="auto">
                    <a:xfrm>
                      <a:off x="1846" y="2286"/>
                      <a:ext cx="171" cy="96"/>
                    </a:xfrm>
                    <a:custGeom>
                      <a:avLst/>
                      <a:gdLst>
                        <a:gd name="T0" fmla="*/ 0 w 171"/>
                        <a:gd name="T1" fmla="*/ 0 h 96"/>
                        <a:gd name="T2" fmla="*/ 171 w 171"/>
                        <a:gd name="T3" fmla="*/ 0 h 96"/>
                        <a:gd name="T4" fmla="*/ 171 w 171"/>
                        <a:gd name="T5" fmla="*/ 96 h 96"/>
                        <a:gd name="T6" fmla="*/ 0 w 171"/>
                        <a:gd name="T7" fmla="*/ 96 h 9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1" h="96">
                          <a:moveTo>
                            <a:pt x="0" y="0"/>
                          </a:moveTo>
                          <a:lnTo>
                            <a:pt x="171" y="0"/>
                          </a:lnTo>
                          <a:lnTo>
                            <a:pt x="171" y="96"/>
                          </a:lnTo>
                          <a:lnTo>
                            <a:pt x="0" y="96"/>
                          </a:lnTo>
                        </a:path>
                      </a:pathLst>
                    </a:custGeom>
                    <a:noFill/>
                    <a:ln w="12700" cap="flat" cmpd="sng">
                      <a:solidFill>
                        <a:srgbClr val="000008"/>
                      </a:solidFill>
                      <a:prstDash val="solid"/>
                      <a:miter lim="800000"/>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sp>
                <p:nvSpPr>
                  <p:cNvPr id="16454" name="AutoShape 53"/>
                  <p:cNvSpPr>
                    <a:spLocks noChangeArrowheads="1"/>
                  </p:cNvSpPr>
                  <p:nvPr/>
                </p:nvSpPr>
                <p:spPr bwMode="auto">
                  <a:xfrm rot="-5400000">
                    <a:off x="1956" y="2308"/>
                    <a:ext cx="48" cy="48"/>
                  </a:xfrm>
                  <a:prstGeom prst="can">
                    <a:avLst>
                      <a:gd name="adj" fmla="val 45829"/>
                    </a:avLst>
                  </a:prstGeom>
                  <a:solidFill>
                    <a:srgbClr val="FF8C3D"/>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nvGrpSpPr>
                <p:cNvPr id="16447" name="Group 54"/>
                <p:cNvGrpSpPr>
                  <a:grpSpLocks/>
                </p:cNvGrpSpPr>
                <p:nvPr/>
              </p:nvGrpSpPr>
              <p:grpSpPr bwMode="auto">
                <a:xfrm flipH="1">
                  <a:off x="3601" y="2288"/>
                  <a:ext cx="171" cy="96"/>
                  <a:chOff x="1846" y="2286"/>
                  <a:chExt cx="171" cy="96"/>
                </a:xfrm>
              </p:grpSpPr>
              <p:grpSp>
                <p:nvGrpSpPr>
                  <p:cNvPr id="16448" name="Group 55"/>
                  <p:cNvGrpSpPr>
                    <a:grpSpLocks/>
                  </p:cNvGrpSpPr>
                  <p:nvPr/>
                </p:nvGrpSpPr>
                <p:grpSpPr bwMode="auto">
                  <a:xfrm>
                    <a:off x="1846" y="2286"/>
                    <a:ext cx="171" cy="96"/>
                    <a:chOff x="1846" y="2286"/>
                    <a:chExt cx="171" cy="96"/>
                  </a:xfrm>
                </p:grpSpPr>
                <p:sp>
                  <p:nvSpPr>
                    <p:cNvPr id="16450" name="Freeform 56"/>
                    <p:cNvSpPr>
                      <a:spLocks/>
                    </p:cNvSpPr>
                    <p:nvPr/>
                  </p:nvSpPr>
                  <p:spPr bwMode="auto">
                    <a:xfrm>
                      <a:off x="1944" y="2286"/>
                      <a:ext cx="72" cy="96"/>
                    </a:xfrm>
                    <a:custGeom>
                      <a:avLst/>
                      <a:gdLst>
                        <a:gd name="T0" fmla="*/ 3 w 72"/>
                        <a:gd name="T1" fmla="*/ 1 h 96"/>
                        <a:gd name="T2" fmla="*/ 0 w 72"/>
                        <a:gd name="T3" fmla="*/ 49 h 96"/>
                        <a:gd name="T4" fmla="*/ 2 w 72"/>
                        <a:gd name="T5" fmla="*/ 94 h 96"/>
                        <a:gd name="T6" fmla="*/ 72 w 72"/>
                        <a:gd name="T7" fmla="*/ 96 h 96"/>
                        <a:gd name="T8" fmla="*/ 72 w 72"/>
                        <a:gd name="T9" fmla="*/ 0 h 96"/>
                        <a:gd name="T10" fmla="*/ 3 w 72"/>
                        <a:gd name="T11" fmla="*/ 1 h 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 h="96">
                          <a:moveTo>
                            <a:pt x="3" y="1"/>
                          </a:moveTo>
                          <a:lnTo>
                            <a:pt x="0" y="49"/>
                          </a:lnTo>
                          <a:lnTo>
                            <a:pt x="2" y="94"/>
                          </a:lnTo>
                          <a:lnTo>
                            <a:pt x="72" y="96"/>
                          </a:lnTo>
                          <a:lnTo>
                            <a:pt x="72" y="0"/>
                          </a:lnTo>
                          <a:lnTo>
                            <a:pt x="3" y="1"/>
                          </a:lnTo>
                          <a:close/>
                        </a:path>
                      </a:pathLst>
                    </a:custGeom>
                    <a:solidFill>
                      <a:srgbClr val="FFA96F"/>
                    </a:solidFill>
                    <a:ln>
                      <a:noFill/>
                    </a:ln>
                    <a:effectLst/>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16451" name="Freeform 57"/>
                    <p:cNvSpPr>
                      <a:spLocks/>
                    </p:cNvSpPr>
                    <p:nvPr/>
                  </p:nvSpPr>
                  <p:spPr bwMode="auto">
                    <a:xfrm>
                      <a:off x="1872" y="2286"/>
                      <a:ext cx="96" cy="96"/>
                    </a:xfrm>
                    <a:custGeom>
                      <a:avLst/>
                      <a:gdLst>
                        <a:gd name="T0" fmla="*/ 0 w 144"/>
                        <a:gd name="T1" fmla="*/ 0 h 96"/>
                        <a:gd name="T2" fmla="*/ 17 w 144"/>
                        <a:gd name="T3" fmla="*/ 51 h 96"/>
                        <a:gd name="T4" fmla="*/ 0 w 144"/>
                        <a:gd name="T5" fmla="*/ 96 h 96"/>
                        <a:gd name="T6" fmla="*/ 96 w 144"/>
                        <a:gd name="T7" fmla="*/ 96 h 96"/>
                        <a:gd name="T8" fmla="*/ 96 w 144"/>
                        <a:gd name="T9" fmla="*/ 0 h 96"/>
                        <a:gd name="T10" fmla="*/ 0 w 144"/>
                        <a:gd name="T11" fmla="*/ 0 h 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44" h="96">
                          <a:moveTo>
                            <a:pt x="0" y="0"/>
                          </a:moveTo>
                          <a:lnTo>
                            <a:pt x="26" y="51"/>
                          </a:lnTo>
                          <a:lnTo>
                            <a:pt x="0" y="96"/>
                          </a:lnTo>
                          <a:lnTo>
                            <a:pt x="144" y="96"/>
                          </a:lnTo>
                          <a:lnTo>
                            <a:pt x="144" y="0"/>
                          </a:lnTo>
                          <a:lnTo>
                            <a:pt x="0" y="0"/>
                          </a:lnTo>
                          <a:close/>
                        </a:path>
                      </a:pathLst>
                    </a:custGeom>
                    <a:solidFill>
                      <a:srgbClr val="FF8C3D"/>
                    </a:solidFill>
                    <a:ln>
                      <a:noFill/>
                    </a:ln>
                    <a:effectLst/>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16452" name="Freeform 58"/>
                    <p:cNvSpPr>
                      <a:spLocks/>
                    </p:cNvSpPr>
                    <p:nvPr/>
                  </p:nvSpPr>
                  <p:spPr bwMode="auto">
                    <a:xfrm>
                      <a:off x="1846" y="2286"/>
                      <a:ext cx="171" cy="96"/>
                    </a:xfrm>
                    <a:custGeom>
                      <a:avLst/>
                      <a:gdLst>
                        <a:gd name="T0" fmla="*/ 0 w 171"/>
                        <a:gd name="T1" fmla="*/ 0 h 96"/>
                        <a:gd name="T2" fmla="*/ 171 w 171"/>
                        <a:gd name="T3" fmla="*/ 0 h 96"/>
                        <a:gd name="T4" fmla="*/ 171 w 171"/>
                        <a:gd name="T5" fmla="*/ 96 h 96"/>
                        <a:gd name="T6" fmla="*/ 0 w 171"/>
                        <a:gd name="T7" fmla="*/ 96 h 9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1" h="96">
                          <a:moveTo>
                            <a:pt x="0" y="0"/>
                          </a:moveTo>
                          <a:lnTo>
                            <a:pt x="171" y="0"/>
                          </a:lnTo>
                          <a:lnTo>
                            <a:pt x="171" y="96"/>
                          </a:lnTo>
                          <a:lnTo>
                            <a:pt x="0" y="96"/>
                          </a:lnTo>
                        </a:path>
                      </a:pathLst>
                    </a:custGeom>
                    <a:noFill/>
                    <a:ln w="12700" cap="flat" cmpd="sng">
                      <a:solidFill>
                        <a:srgbClr val="000008"/>
                      </a:solidFill>
                      <a:prstDash val="solid"/>
                      <a:miter lim="800000"/>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sp>
                <p:nvSpPr>
                  <p:cNvPr id="16449" name="AutoShape 59"/>
                  <p:cNvSpPr>
                    <a:spLocks noChangeArrowheads="1"/>
                  </p:cNvSpPr>
                  <p:nvPr/>
                </p:nvSpPr>
                <p:spPr bwMode="auto">
                  <a:xfrm rot="-5400000">
                    <a:off x="1956" y="2308"/>
                    <a:ext cx="48" cy="48"/>
                  </a:xfrm>
                  <a:prstGeom prst="can">
                    <a:avLst>
                      <a:gd name="adj" fmla="val 45829"/>
                    </a:avLst>
                  </a:prstGeom>
                  <a:solidFill>
                    <a:srgbClr val="FF8C3D"/>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grpSp>
        <p:grpSp>
          <p:nvGrpSpPr>
            <p:cNvPr id="16427" name="Group 76"/>
            <p:cNvGrpSpPr>
              <a:grpSpLocks/>
            </p:cNvGrpSpPr>
            <p:nvPr/>
          </p:nvGrpSpPr>
          <p:grpSpPr bwMode="auto">
            <a:xfrm>
              <a:off x="2256" y="1008"/>
              <a:ext cx="2352" cy="1200"/>
              <a:chOff x="2256" y="1008"/>
              <a:chExt cx="2352" cy="1200"/>
            </a:xfrm>
          </p:grpSpPr>
          <p:grpSp>
            <p:nvGrpSpPr>
              <p:cNvPr id="16428" name="Group 68"/>
              <p:cNvGrpSpPr>
                <a:grpSpLocks/>
              </p:cNvGrpSpPr>
              <p:nvPr/>
            </p:nvGrpSpPr>
            <p:grpSpPr bwMode="auto">
              <a:xfrm>
                <a:off x="2256" y="1008"/>
                <a:ext cx="2352" cy="1200"/>
                <a:chOff x="2256" y="1008"/>
                <a:chExt cx="2352" cy="1200"/>
              </a:xfrm>
            </p:grpSpPr>
            <p:sp>
              <p:nvSpPr>
                <p:cNvPr id="16436" name="Line 66"/>
                <p:cNvSpPr>
                  <a:spLocks noChangeShapeType="1"/>
                </p:cNvSpPr>
                <p:nvPr/>
              </p:nvSpPr>
              <p:spPr bwMode="auto">
                <a:xfrm>
                  <a:off x="3456" y="1008"/>
                  <a:ext cx="0" cy="1200"/>
                </a:xfrm>
                <a:prstGeom prst="line">
                  <a:avLst/>
                </a:prstGeom>
                <a:noFill/>
                <a:ln w="9525">
                  <a:solidFill>
                    <a:schemeClr val="tx1"/>
                  </a:solidFill>
                  <a:prstDash val="lgDashDotDot"/>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16437" name="Line 67"/>
                <p:cNvSpPr>
                  <a:spLocks noChangeShapeType="1"/>
                </p:cNvSpPr>
                <p:nvPr/>
              </p:nvSpPr>
              <p:spPr bwMode="auto">
                <a:xfrm>
                  <a:off x="2256" y="1662"/>
                  <a:ext cx="2352" cy="0"/>
                </a:xfrm>
                <a:prstGeom prst="line">
                  <a:avLst/>
                </a:prstGeom>
                <a:noFill/>
                <a:ln w="9525">
                  <a:solidFill>
                    <a:schemeClr val="tx1"/>
                  </a:solidFill>
                  <a:prstDash val="lgDashDotDot"/>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grpSp>
            <p:nvGrpSpPr>
              <p:cNvPr id="16429" name="Group 75"/>
              <p:cNvGrpSpPr>
                <a:grpSpLocks/>
              </p:cNvGrpSpPr>
              <p:nvPr/>
            </p:nvGrpSpPr>
            <p:grpSpPr bwMode="auto">
              <a:xfrm>
                <a:off x="2472" y="1404"/>
                <a:ext cx="1962" cy="510"/>
                <a:chOff x="2472" y="1404"/>
                <a:chExt cx="1962" cy="510"/>
              </a:xfrm>
            </p:grpSpPr>
            <p:grpSp>
              <p:nvGrpSpPr>
                <p:cNvPr id="16430" name="Group 71"/>
                <p:cNvGrpSpPr>
                  <a:grpSpLocks/>
                </p:cNvGrpSpPr>
                <p:nvPr/>
              </p:nvGrpSpPr>
              <p:grpSpPr bwMode="auto">
                <a:xfrm>
                  <a:off x="2472" y="1404"/>
                  <a:ext cx="48" cy="510"/>
                  <a:chOff x="2472" y="1410"/>
                  <a:chExt cx="48" cy="510"/>
                </a:xfrm>
              </p:grpSpPr>
              <p:sp>
                <p:nvSpPr>
                  <p:cNvPr id="16434" name="Oval 69"/>
                  <p:cNvSpPr>
                    <a:spLocks noChangeArrowheads="1"/>
                  </p:cNvSpPr>
                  <p:nvPr/>
                </p:nvSpPr>
                <p:spPr bwMode="auto">
                  <a:xfrm>
                    <a:off x="2472" y="1410"/>
                    <a:ext cx="48" cy="48"/>
                  </a:xfrm>
                  <a:prstGeom prst="ellipse">
                    <a:avLst/>
                  </a:prstGeom>
                  <a:solidFill>
                    <a:srgbClr val="FF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16435" name="Oval 70"/>
                  <p:cNvSpPr>
                    <a:spLocks noChangeArrowheads="1"/>
                  </p:cNvSpPr>
                  <p:nvPr/>
                </p:nvSpPr>
                <p:spPr bwMode="auto">
                  <a:xfrm>
                    <a:off x="2472" y="1872"/>
                    <a:ext cx="48" cy="48"/>
                  </a:xfrm>
                  <a:prstGeom prst="ellipse">
                    <a:avLst/>
                  </a:prstGeom>
                  <a:solidFill>
                    <a:srgbClr val="FF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nvGrpSpPr>
                <p:cNvPr id="16431" name="Group 72"/>
                <p:cNvGrpSpPr>
                  <a:grpSpLocks/>
                </p:cNvGrpSpPr>
                <p:nvPr/>
              </p:nvGrpSpPr>
              <p:grpSpPr bwMode="auto">
                <a:xfrm>
                  <a:off x="4386" y="1404"/>
                  <a:ext cx="48" cy="510"/>
                  <a:chOff x="2472" y="1410"/>
                  <a:chExt cx="48" cy="510"/>
                </a:xfrm>
              </p:grpSpPr>
              <p:sp>
                <p:nvSpPr>
                  <p:cNvPr id="16432" name="Oval 73"/>
                  <p:cNvSpPr>
                    <a:spLocks noChangeArrowheads="1"/>
                  </p:cNvSpPr>
                  <p:nvPr/>
                </p:nvSpPr>
                <p:spPr bwMode="auto">
                  <a:xfrm>
                    <a:off x="2472" y="1410"/>
                    <a:ext cx="48" cy="48"/>
                  </a:xfrm>
                  <a:prstGeom prst="ellipse">
                    <a:avLst/>
                  </a:prstGeom>
                  <a:solidFill>
                    <a:srgbClr val="FF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16433" name="Oval 74"/>
                  <p:cNvSpPr>
                    <a:spLocks noChangeArrowheads="1"/>
                  </p:cNvSpPr>
                  <p:nvPr/>
                </p:nvSpPr>
                <p:spPr bwMode="auto">
                  <a:xfrm>
                    <a:off x="2472" y="1872"/>
                    <a:ext cx="48" cy="48"/>
                  </a:xfrm>
                  <a:prstGeom prst="ellipse">
                    <a:avLst/>
                  </a:prstGeom>
                  <a:solidFill>
                    <a:srgbClr val="FF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grpSp>
      </p:grpSp>
      <p:grpSp>
        <p:nvGrpSpPr>
          <p:cNvPr id="14445" name="Group 109"/>
          <p:cNvGrpSpPr>
            <a:grpSpLocks/>
          </p:cNvGrpSpPr>
          <p:nvPr/>
        </p:nvGrpSpPr>
        <p:grpSpPr bwMode="auto">
          <a:xfrm>
            <a:off x="7658100" y="2400300"/>
            <a:ext cx="5600700" cy="2857500"/>
            <a:chOff x="2256" y="1008"/>
            <a:chExt cx="2352" cy="1200"/>
          </a:xfrm>
        </p:grpSpPr>
        <p:grpSp>
          <p:nvGrpSpPr>
            <p:cNvPr id="16394" name="Group 77"/>
            <p:cNvGrpSpPr>
              <a:grpSpLocks/>
            </p:cNvGrpSpPr>
            <p:nvPr/>
          </p:nvGrpSpPr>
          <p:grpSpPr bwMode="auto">
            <a:xfrm rot="109221">
              <a:off x="2448" y="1374"/>
              <a:ext cx="2010" cy="578"/>
              <a:chOff x="2448" y="1374"/>
              <a:chExt cx="2010" cy="578"/>
            </a:xfrm>
          </p:grpSpPr>
          <p:sp>
            <p:nvSpPr>
              <p:cNvPr id="16406" name="Freeform 78"/>
              <p:cNvSpPr>
                <a:spLocks/>
              </p:cNvSpPr>
              <p:nvPr/>
            </p:nvSpPr>
            <p:spPr bwMode="auto">
              <a:xfrm>
                <a:off x="4362" y="1374"/>
                <a:ext cx="96" cy="576"/>
              </a:xfrm>
              <a:custGeom>
                <a:avLst/>
                <a:gdLst>
                  <a:gd name="T0" fmla="*/ 0 w 144"/>
                  <a:gd name="T1" fmla="*/ 0 h 576"/>
                  <a:gd name="T2" fmla="*/ 0 w 144"/>
                  <a:gd name="T3" fmla="*/ 576 h 576"/>
                  <a:gd name="T4" fmla="*/ 32 w 144"/>
                  <a:gd name="T5" fmla="*/ 576 h 576"/>
                  <a:gd name="T6" fmla="*/ 32 w 144"/>
                  <a:gd name="T7" fmla="*/ 480 h 576"/>
                  <a:gd name="T8" fmla="*/ 39 w 144"/>
                  <a:gd name="T9" fmla="*/ 470 h 576"/>
                  <a:gd name="T10" fmla="*/ 48 w 144"/>
                  <a:gd name="T11" fmla="*/ 466 h 576"/>
                  <a:gd name="T12" fmla="*/ 57 w 144"/>
                  <a:gd name="T13" fmla="*/ 468 h 576"/>
                  <a:gd name="T14" fmla="*/ 64 w 144"/>
                  <a:gd name="T15" fmla="*/ 480 h 576"/>
                  <a:gd name="T16" fmla="*/ 64 w 144"/>
                  <a:gd name="T17" fmla="*/ 576 h 576"/>
                  <a:gd name="T18" fmla="*/ 96 w 144"/>
                  <a:gd name="T19" fmla="*/ 576 h 576"/>
                  <a:gd name="T20" fmla="*/ 96 w 144"/>
                  <a:gd name="T21" fmla="*/ 0 h 576"/>
                  <a:gd name="T22" fmla="*/ 64 w 144"/>
                  <a:gd name="T23" fmla="*/ 0 h 576"/>
                  <a:gd name="T24" fmla="*/ 64 w 144"/>
                  <a:gd name="T25" fmla="*/ 96 h 576"/>
                  <a:gd name="T26" fmla="*/ 57 w 144"/>
                  <a:gd name="T27" fmla="*/ 106 h 576"/>
                  <a:gd name="T28" fmla="*/ 48 w 144"/>
                  <a:gd name="T29" fmla="*/ 110 h 576"/>
                  <a:gd name="T30" fmla="*/ 37 w 144"/>
                  <a:gd name="T31" fmla="*/ 106 h 576"/>
                  <a:gd name="T32" fmla="*/ 32 w 144"/>
                  <a:gd name="T33" fmla="*/ 96 h 576"/>
                  <a:gd name="T34" fmla="*/ 32 w 144"/>
                  <a:gd name="T35" fmla="*/ 0 h 576"/>
                  <a:gd name="T36" fmla="*/ 0 w 144"/>
                  <a:gd name="T37" fmla="*/ 0 h 57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44" h="576">
                    <a:moveTo>
                      <a:pt x="0" y="0"/>
                    </a:moveTo>
                    <a:lnTo>
                      <a:pt x="0" y="576"/>
                    </a:lnTo>
                    <a:lnTo>
                      <a:pt x="48" y="576"/>
                    </a:lnTo>
                    <a:lnTo>
                      <a:pt x="48" y="480"/>
                    </a:lnTo>
                    <a:lnTo>
                      <a:pt x="58" y="470"/>
                    </a:lnTo>
                    <a:lnTo>
                      <a:pt x="72" y="466"/>
                    </a:lnTo>
                    <a:lnTo>
                      <a:pt x="86" y="468"/>
                    </a:lnTo>
                    <a:lnTo>
                      <a:pt x="96" y="480"/>
                    </a:lnTo>
                    <a:lnTo>
                      <a:pt x="96" y="576"/>
                    </a:lnTo>
                    <a:lnTo>
                      <a:pt x="144" y="576"/>
                    </a:lnTo>
                    <a:lnTo>
                      <a:pt x="144" y="0"/>
                    </a:lnTo>
                    <a:lnTo>
                      <a:pt x="96" y="0"/>
                    </a:lnTo>
                    <a:lnTo>
                      <a:pt x="96" y="96"/>
                    </a:lnTo>
                    <a:lnTo>
                      <a:pt x="86" y="106"/>
                    </a:lnTo>
                    <a:lnTo>
                      <a:pt x="72" y="110"/>
                    </a:lnTo>
                    <a:lnTo>
                      <a:pt x="56" y="106"/>
                    </a:lnTo>
                    <a:lnTo>
                      <a:pt x="48" y="96"/>
                    </a:lnTo>
                    <a:lnTo>
                      <a:pt x="48" y="0"/>
                    </a:lnTo>
                    <a:lnTo>
                      <a:pt x="0" y="0"/>
                    </a:lnTo>
                    <a:close/>
                  </a:path>
                </a:pathLst>
              </a:custGeom>
              <a:solidFill>
                <a:schemeClr val="accent1"/>
              </a:solidFill>
              <a:ln w="9525" cap="flat" cmpd="sng">
                <a:solidFill>
                  <a:srgbClr val="000008"/>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16407" name="Freeform 79"/>
              <p:cNvSpPr>
                <a:spLocks/>
              </p:cNvSpPr>
              <p:nvPr/>
            </p:nvSpPr>
            <p:spPr bwMode="auto">
              <a:xfrm>
                <a:off x="2448" y="1376"/>
                <a:ext cx="96" cy="576"/>
              </a:xfrm>
              <a:custGeom>
                <a:avLst/>
                <a:gdLst>
                  <a:gd name="T0" fmla="*/ 0 w 144"/>
                  <a:gd name="T1" fmla="*/ 0 h 576"/>
                  <a:gd name="T2" fmla="*/ 0 w 144"/>
                  <a:gd name="T3" fmla="*/ 576 h 576"/>
                  <a:gd name="T4" fmla="*/ 32 w 144"/>
                  <a:gd name="T5" fmla="*/ 576 h 576"/>
                  <a:gd name="T6" fmla="*/ 32 w 144"/>
                  <a:gd name="T7" fmla="*/ 480 h 576"/>
                  <a:gd name="T8" fmla="*/ 39 w 144"/>
                  <a:gd name="T9" fmla="*/ 470 h 576"/>
                  <a:gd name="T10" fmla="*/ 48 w 144"/>
                  <a:gd name="T11" fmla="*/ 466 h 576"/>
                  <a:gd name="T12" fmla="*/ 57 w 144"/>
                  <a:gd name="T13" fmla="*/ 468 h 576"/>
                  <a:gd name="T14" fmla="*/ 64 w 144"/>
                  <a:gd name="T15" fmla="*/ 480 h 576"/>
                  <a:gd name="T16" fmla="*/ 64 w 144"/>
                  <a:gd name="T17" fmla="*/ 576 h 576"/>
                  <a:gd name="T18" fmla="*/ 96 w 144"/>
                  <a:gd name="T19" fmla="*/ 576 h 576"/>
                  <a:gd name="T20" fmla="*/ 96 w 144"/>
                  <a:gd name="T21" fmla="*/ 0 h 576"/>
                  <a:gd name="T22" fmla="*/ 64 w 144"/>
                  <a:gd name="T23" fmla="*/ 0 h 576"/>
                  <a:gd name="T24" fmla="*/ 64 w 144"/>
                  <a:gd name="T25" fmla="*/ 96 h 576"/>
                  <a:gd name="T26" fmla="*/ 57 w 144"/>
                  <a:gd name="T27" fmla="*/ 106 h 576"/>
                  <a:gd name="T28" fmla="*/ 48 w 144"/>
                  <a:gd name="T29" fmla="*/ 110 h 576"/>
                  <a:gd name="T30" fmla="*/ 37 w 144"/>
                  <a:gd name="T31" fmla="*/ 106 h 576"/>
                  <a:gd name="T32" fmla="*/ 32 w 144"/>
                  <a:gd name="T33" fmla="*/ 96 h 576"/>
                  <a:gd name="T34" fmla="*/ 32 w 144"/>
                  <a:gd name="T35" fmla="*/ 0 h 576"/>
                  <a:gd name="T36" fmla="*/ 0 w 144"/>
                  <a:gd name="T37" fmla="*/ 0 h 57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44" h="576">
                    <a:moveTo>
                      <a:pt x="0" y="0"/>
                    </a:moveTo>
                    <a:lnTo>
                      <a:pt x="0" y="576"/>
                    </a:lnTo>
                    <a:lnTo>
                      <a:pt x="48" y="576"/>
                    </a:lnTo>
                    <a:lnTo>
                      <a:pt x="48" y="480"/>
                    </a:lnTo>
                    <a:lnTo>
                      <a:pt x="58" y="470"/>
                    </a:lnTo>
                    <a:lnTo>
                      <a:pt x="72" y="466"/>
                    </a:lnTo>
                    <a:lnTo>
                      <a:pt x="86" y="468"/>
                    </a:lnTo>
                    <a:lnTo>
                      <a:pt x="96" y="480"/>
                    </a:lnTo>
                    <a:lnTo>
                      <a:pt x="96" y="576"/>
                    </a:lnTo>
                    <a:lnTo>
                      <a:pt x="144" y="576"/>
                    </a:lnTo>
                    <a:lnTo>
                      <a:pt x="144" y="0"/>
                    </a:lnTo>
                    <a:lnTo>
                      <a:pt x="96" y="0"/>
                    </a:lnTo>
                    <a:lnTo>
                      <a:pt x="96" y="96"/>
                    </a:lnTo>
                    <a:lnTo>
                      <a:pt x="86" y="106"/>
                    </a:lnTo>
                    <a:lnTo>
                      <a:pt x="72" y="110"/>
                    </a:lnTo>
                    <a:lnTo>
                      <a:pt x="56" y="106"/>
                    </a:lnTo>
                    <a:lnTo>
                      <a:pt x="48" y="96"/>
                    </a:lnTo>
                    <a:lnTo>
                      <a:pt x="48" y="0"/>
                    </a:lnTo>
                    <a:lnTo>
                      <a:pt x="0" y="0"/>
                    </a:lnTo>
                    <a:close/>
                  </a:path>
                </a:pathLst>
              </a:custGeom>
              <a:solidFill>
                <a:schemeClr val="accent1"/>
              </a:solidFill>
              <a:ln w="9525" cap="flat" cmpd="sng">
                <a:solidFill>
                  <a:srgbClr val="000008"/>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nvGrpSpPr>
              <p:cNvPr id="16408" name="Group 80"/>
              <p:cNvGrpSpPr>
                <a:grpSpLocks/>
              </p:cNvGrpSpPr>
              <p:nvPr/>
            </p:nvGrpSpPr>
            <p:grpSpPr bwMode="auto">
              <a:xfrm>
                <a:off x="2448" y="1488"/>
                <a:ext cx="2008" cy="336"/>
                <a:chOff x="1808" y="2160"/>
                <a:chExt cx="2008" cy="336"/>
              </a:xfrm>
            </p:grpSpPr>
            <p:sp>
              <p:nvSpPr>
                <p:cNvPr id="16409" name="Rectangle 81"/>
                <p:cNvSpPr>
                  <a:spLocks noChangeArrowheads="1"/>
                </p:cNvSpPr>
                <p:nvPr/>
              </p:nvSpPr>
              <p:spPr bwMode="auto">
                <a:xfrm>
                  <a:off x="1808" y="2334"/>
                  <a:ext cx="2008" cy="78"/>
                </a:xfrm>
                <a:prstGeom prst="rect">
                  <a:avLst/>
                </a:prstGeom>
                <a:solidFill>
                  <a:srgbClr val="86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16410" name="Rectangle 82"/>
                <p:cNvSpPr>
                  <a:spLocks noChangeArrowheads="1"/>
                </p:cNvSpPr>
                <p:nvPr/>
              </p:nvSpPr>
              <p:spPr bwMode="auto">
                <a:xfrm>
                  <a:off x="1808" y="2257"/>
                  <a:ext cx="2008" cy="78"/>
                </a:xfrm>
                <a:prstGeom prst="rect">
                  <a:avLst/>
                </a:prstGeom>
                <a:solidFill>
                  <a:srgbClr val="FF66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16411" name="Rectangle 83"/>
                <p:cNvSpPr>
                  <a:spLocks noChangeArrowheads="1"/>
                </p:cNvSpPr>
                <p:nvPr/>
              </p:nvSpPr>
              <p:spPr bwMode="auto">
                <a:xfrm>
                  <a:off x="2544" y="2160"/>
                  <a:ext cx="529" cy="334"/>
                </a:xfrm>
                <a:prstGeom prst="rect">
                  <a:avLst/>
                </a:prstGeom>
                <a:gradFill rotWithShape="0">
                  <a:gsLst>
                    <a:gs pos="0">
                      <a:srgbClr val="FF6600"/>
                    </a:gs>
                    <a:gs pos="100000">
                      <a:srgbClr val="762F00"/>
                    </a:gs>
                  </a:gsLst>
                  <a:lin ang="5400000" scaled="1"/>
                </a:gradFill>
                <a:ln w="9525">
                  <a:solidFill>
                    <a:srgbClr val="000000"/>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16412" name="AutoShape 84"/>
                <p:cNvSpPr>
                  <a:spLocks noChangeArrowheads="1"/>
                </p:cNvSpPr>
                <p:nvPr/>
              </p:nvSpPr>
              <p:spPr bwMode="auto">
                <a:xfrm rot="-5400000">
                  <a:off x="2040" y="2064"/>
                  <a:ext cx="336" cy="528"/>
                </a:xfrm>
                <a:prstGeom prst="can">
                  <a:avLst>
                    <a:gd name="adj" fmla="val 39286"/>
                  </a:avLst>
                </a:prstGeom>
                <a:gradFill rotWithShape="0">
                  <a:gsLst>
                    <a:gs pos="0">
                      <a:srgbClr val="FF6600"/>
                    </a:gs>
                    <a:gs pos="100000">
                      <a:srgbClr val="000000"/>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16413" name="AutoShape 85"/>
                <p:cNvSpPr>
                  <a:spLocks noChangeArrowheads="1"/>
                </p:cNvSpPr>
                <p:nvPr/>
              </p:nvSpPr>
              <p:spPr bwMode="auto">
                <a:xfrm rot="5400000" flipH="1">
                  <a:off x="3248" y="2064"/>
                  <a:ext cx="336" cy="528"/>
                </a:xfrm>
                <a:prstGeom prst="can">
                  <a:avLst>
                    <a:gd name="adj" fmla="val 39286"/>
                  </a:avLst>
                </a:prstGeom>
                <a:gradFill rotWithShape="0">
                  <a:gsLst>
                    <a:gs pos="0">
                      <a:srgbClr val="FF6600"/>
                    </a:gs>
                    <a:gs pos="100000">
                      <a:srgbClr val="000000"/>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nvGrpSpPr>
                <p:cNvPr id="16414" name="Group 86"/>
                <p:cNvGrpSpPr>
                  <a:grpSpLocks/>
                </p:cNvGrpSpPr>
                <p:nvPr/>
              </p:nvGrpSpPr>
              <p:grpSpPr bwMode="auto">
                <a:xfrm>
                  <a:off x="1846" y="2286"/>
                  <a:ext cx="171" cy="96"/>
                  <a:chOff x="1846" y="2286"/>
                  <a:chExt cx="171" cy="96"/>
                </a:xfrm>
              </p:grpSpPr>
              <p:grpSp>
                <p:nvGrpSpPr>
                  <p:cNvPr id="16421" name="Group 87"/>
                  <p:cNvGrpSpPr>
                    <a:grpSpLocks/>
                  </p:cNvGrpSpPr>
                  <p:nvPr/>
                </p:nvGrpSpPr>
                <p:grpSpPr bwMode="auto">
                  <a:xfrm>
                    <a:off x="1846" y="2286"/>
                    <a:ext cx="171" cy="96"/>
                    <a:chOff x="1846" y="2286"/>
                    <a:chExt cx="171" cy="96"/>
                  </a:xfrm>
                </p:grpSpPr>
                <p:sp>
                  <p:nvSpPr>
                    <p:cNvPr id="16423" name="Freeform 88"/>
                    <p:cNvSpPr>
                      <a:spLocks/>
                    </p:cNvSpPr>
                    <p:nvPr/>
                  </p:nvSpPr>
                  <p:spPr bwMode="auto">
                    <a:xfrm>
                      <a:off x="1944" y="2286"/>
                      <a:ext cx="72" cy="96"/>
                    </a:xfrm>
                    <a:custGeom>
                      <a:avLst/>
                      <a:gdLst>
                        <a:gd name="T0" fmla="*/ 3 w 72"/>
                        <a:gd name="T1" fmla="*/ 1 h 96"/>
                        <a:gd name="T2" fmla="*/ 0 w 72"/>
                        <a:gd name="T3" fmla="*/ 49 h 96"/>
                        <a:gd name="T4" fmla="*/ 2 w 72"/>
                        <a:gd name="T5" fmla="*/ 94 h 96"/>
                        <a:gd name="T6" fmla="*/ 72 w 72"/>
                        <a:gd name="T7" fmla="*/ 96 h 96"/>
                        <a:gd name="T8" fmla="*/ 72 w 72"/>
                        <a:gd name="T9" fmla="*/ 0 h 96"/>
                        <a:gd name="T10" fmla="*/ 3 w 72"/>
                        <a:gd name="T11" fmla="*/ 1 h 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 h="96">
                          <a:moveTo>
                            <a:pt x="3" y="1"/>
                          </a:moveTo>
                          <a:lnTo>
                            <a:pt x="0" y="49"/>
                          </a:lnTo>
                          <a:lnTo>
                            <a:pt x="2" y="94"/>
                          </a:lnTo>
                          <a:lnTo>
                            <a:pt x="72" y="96"/>
                          </a:lnTo>
                          <a:lnTo>
                            <a:pt x="72" y="0"/>
                          </a:lnTo>
                          <a:lnTo>
                            <a:pt x="3" y="1"/>
                          </a:lnTo>
                          <a:close/>
                        </a:path>
                      </a:pathLst>
                    </a:custGeom>
                    <a:solidFill>
                      <a:srgbClr val="FFA96F"/>
                    </a:solidFill>
                    <a:ln>
                      <a:noFill/>
                    </a:ln>
                    <a:effectLst/>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16424" name="Freeform 89"/>
                    <p:cNvSpPr>
                      <a:spLocks/>
                    </p:cNvSpPr>
                    <p:nvPr/>
                  </p:nvSpPr>
                  <p:spPr bwMode="auto">
                    <a:xfrm>
                      <a:off x="1872" y="2286"/>
                      <a:ext cx="96" cy="96"/>
                    </a:xfrm>
                    <a:custGeom>
                      <a:avLst/>
                      <a:gdLst>
                        <a:gd name="T0" fmla="*/ 0 w 144"/>
                        <a:gd name="T1" fmla="*/ 0 h 96"/>
                        <a:gd name="T2" fmla="*/ 17 w 144"/>
                        <a:gd name="T3" fmla="*/ 51 h 96"/>
                        <a:gd name="T4" fmla="*/ 0 w 144"/>
                        <a:gd name="T5" fmla="*/ 96 h 96"/>
                        <a:gd name="T6" fmla="*/ 96 w 144"/>
                        <a:gd name="T7" fmla="*/ 96 h 96"/>
                        <a:gd name="T8" fmla="*/ 96 w 144"/>
                        <a:gd name="T9" fmla="*/ 0 h 96"/>
                        <a:gd name="T10" fmla="*/ 0 w 144"/>
                        <a:gd name="T11" fmla="*/ 0 h 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44" h="96">
                          <a:moveTo>
                            <a:pt x="0" y="0"/>
                          </a:moveTo>
                          <a:lnTo>
                            <a:pt x="26" y="51"/>
                          </a:lnTo>
                          <a:lnTo>
                            <a:pt x="0" y="96"/>
                          </a:lnTo>
                          <a:lnTo>
                            <a:pt x="144" y="96"/>
                          </a:lnTo>
                          <a:lnTo>
                            <a:pt x="144" y="0"/>
                          </a:lnTo>
                          <a:lnTo>
                            <a:pt x="0" y="0"/>
                          </a:lnTo>
                          <a:close/>
                        </a:path>
                      </a:pathLst>
                    </a:custGeom>
                    <a:solidFill>
                      <a:srgbClr val="FF8C3D"/>
                    </a:solidFill>
                    <a:ln>
                      <a:noFill/>
                    </a:ln>
                    <a:effectLst/>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16425" name="Freeform 90"/>
                    <p:cNvSpPr>
                      <a:spLocks/>
                    </p:cNvSpPr>
                    <p:nvPr/>
                  </p:nvSpPr>
                  <p:spPr bwMode="auto">
                    <a:xfrm>
                      <a:off x="1846" y="2286"/>
                      <a:ext cx="171" cy="96"/>
                    </a:xfrm>
                    <a:custGeom>
                      <a:avLst/>
                      <a:gdLst>
                        <a:gd name="T0" fmla="*/ 0 w 171"/>
                        <a:gd name="T1" fmla="*/ 0 h 96"/>
                        <a:gd name="T2" fmla="*/ 171 w 171"/>
                        <a:gd name="T3" fmla="*/ 0 h 96"/>
                        <a:gd name="T4" fmla="*/ 171 w 171"/>
                        <a:gd name="T5" fmla="*/ 96 h 96"/>
                        <a:gd name="T6" fmla="*/ 0 w 171"/>
                        <a:gd name="T7" fmla="*/ 96 h 9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1" h="96">
                          <a:moveTo>
                            <a:pt x="0" y="0"/>
                          </a:moveTo>
                          <a:lnTo>
                            <a:pt x="171" y="0"/>
                          </a:lnTo>
                          <a:lnTo>
                            <a:pt x="171" y="96"/>
                          </a:lnTo>
                          <a:lnTo>
                            <a:pt x="0" y="96"/>
                          </a:lnTo>
                        </a:path>
                      </a:pathLst>
                    </a:custGeom>
                    <a:noFill/>
                    <a:ln w="12700" cap="flat" cmpd="sng">
                      <a:solidFill>
                        <a:srgbClr val="000008"/>
                      </a:solidFill>
                      <a:prstDash val="solid"/>
                      <a:miter lim="800000"/>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sp>
                <p:nvSpPr>
                  <p:cNvPr id="16422" name="AutoShape 91"/>
                  <p:cNvSpPr>
                    <a:spLocks noChangeArrowheads="1"/>
                  </p:cNvSpPr>
                  <p:nvPr/>
                </p:nvSpPr>
                <p:spPr bwMode="auto">
                  <a:xfrm rot="-5400000">
                    <a:off x="1956" y="2308"/>
                    <a:ext cx="48" cy="48"/>
                  </a:xfrm>
                  <a:prstGeom prst="can">
                    <a:avLst>
                      <a:gd name="adj" fmla="val 45829"/>
                    </a:avLst>
                  </a:prstGeom>
                  <a:solidFill>
                    <a:srgbClr val="FF8C3D"/>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nvGrpSpPr>
                <p:cNvPr id="16415" name="Group 92"/>
                <p:cNvGrpSpPr>
                  <a:grpSpLocks/>
                </p:cNvGrpSpPr>
                <p:nvPr/>
              </p:nvGrpSpPr>
              <p:grpSpPr bwMode="auto">
                <a:xfrm flipH="1">
                  <a:off x="3601" y="2288"/>
                  <a:ext cx="171" cy="96"/>
                  <a:chOff x="1846" y="2286"/>
                  <a:chExt cx="171" cy="96"/>
                </a:xfrm>
              </p:grpSpPr>
              <p:grpSp>
                <p:nvGrpSpPr>
                  <p:cNvPr id="16416" name="Group 93"/>
                  <p:cNvGrpSpPr>
                    <a:grpSpLocks/>
                  </p:cNvGrpSpPr>
                  <p:nvPr/>
                </p:nvGrpSpPr>
                <p:grpSpPr bwMode="auto">
                  <a:xfrm>
                    <a:off x="1846" y="2286"/>
                    <a:ext cx="171" cy="96"/>
                    <a:chOff x="1846" y="2286"/>
                    <a:chExt cx="171" cy="96"/>
                  </a:xfrm>
                </p:grpSpPr>
                <p:sp>
                  <p:nvSpPr>
                    <p:cNvPr id="16418" name="Freeform 94"/>
                    <p:cNvSpPr>
                      <a:spLocks/>
                    </p:cNvSpPr>
                    <p:nvPr/>
                  </p:nvSpPr>
                  <p:spPr bwMode="auto">
                    <a:xfrm>
                      <a:off x="1944" y="2286"/>
                      <a:ext cx="72" cy="96"/>
                    </a:xfrm>
                    <a:custGeom>
                      <a:avLst/>
                      <a:gdLst>
                        <a:gd name="T0" fmla="*/ 3 w 72"/>
                        <a:gd name="T1" fmla="*/ 1 h 96"/>
                        <a:gd name="T2" fmla="*/ 0 w 72"/>
                        <a:gd name="T3" fmla="*/ 49 h 96"/>
                        <a:gd name="T4" fmla="*/ 2 w 72"/>
                        <a:gd name="T5" fmla="*/ 94 h 96"/>
                        <a:gd name="T6" fmla="*/ 72 w 72"/>
                        <a:gd name="T7" fmla="*/ 96 h 96"/>
                        <a:gd name="T8" fmla="*/ 72 w 72"/>
                        <a:gd name="T9" fmla="*/ 0 h 96"/>
                        <a:gd name="T10" fmla="*/ 3 w 72"/>
                        <a:gd name="T11" fmla="*/ 1 h 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 h="96">
                          <a:moveTo>
                            <a:pt x="3" y="1"/>
                          </a:moveTo>
                          <a:lnTo>
                            <a:pt x="0" y="49"/>
                          </a:lnTo>
                          <a:lnTo>
                            <a:pt x="2" y="94"/>
                          </a:lnTo>
                          <a:lnTo>
                            <a:pt x="72" y="96"/>
                          </a:lnTo>
                          <a:lnTo>
                            <a:pt x="72" y="0"/>
                          </a:lnTo>
                          <a:lnTo>
                            <a:pt x="3" y="1"/>
                          </a:lnTo>
                          <a:close/>
                        </a:path>
                      </a:pathLst>
                    </a:custGeom>
                    <a:solidFill>
                      <a:srgbClr val="FFA96F"/>
                    </a:solidFill>
                    <a:ln>
                      <a:noFill/>
                    </a:ln>
                    <a:effectLst/>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16419" name="Freeform 95"/>
                    <p:cNvSpPr>
                      <a:spLocks/>
                    </p:cNvSpPr>
                    <p:nvPr/>
                  </p:nvSpPr>
                  <p:spPr bwMode="auto">
                    <a:xfrm>
                      <a:off x="1872" y="2286"/>
                      <a:ext cx="96" cy="96"/>
                    </a:xfrm>
                    <a:custGeom>
                      <a:avLst/>
                      <a:gdLst>
                        <a:gd name="T0" fmla="*/ 0 w 144"/>
                        <a:gd name="T1" fmla="*/ 0 h 96"/>
                        <a:gd name="T2" fmla="*/ 17 w 144"/>
                        <a:gd name="T3" fmla="*/ 51 h 96"/>
                        <a:gd name="T4" fmla="*/ 0 w 144"/>
                        <a:gd name="T5" fmla="*/ 96 h 96"/>
                        <a:gd name="T6" fmla="*/ 96 w 144"/>
                        <a:gd name="T7" fmla="*/ 96 h 96"/>
                        <a:gd name="T8" fmla="*/ 96 w 144"/>
                        <a:gd name="T9" fmla="*/ 0 h 96"/>
                        <a:gd name="T10" fmla="*/ 0 w 144"/>
                        <a:gd name="T11" fmla="*/ 0 h 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44" h="96">
                          <a:moveTo>
                            <a:pt x="0" y="0"/>
                          </a:moveTo>
                          <a:lnTo>
                            <a:pt x="26" y="51"/>
                          </a:lnTo>
                          <a:lnTo>
                            <a:pt x="0" y="96"/>
                          </a:lnTo>
                          <a:lnTo>
                            <a:pt x="144" y="96"/>
                          </a:lnTo>
                          <a:lnTo>
                            <a:pt x="144" y="0"/>
                          </a:lnTo>
                          <a:lnTo>
                            <a:pt x="0" y="0"/>
                          </a:lnTo>
                          <a:close/>
                        </a:path>
                      </a:pathLst>
                    </a:custGeom>
                    <a:solidFill>
                      <a:srgbClr val="FF8C3D"/>
                    </a:solidFill>
                    <a:ln>
                      <a:noFill/>
                    </a:ln>
                    <a:effectLst/>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16420" name="Freeform 96"/>
                    <p:cNvSpPr>
                      <a:spLocks/>
                    </p:cNvSpPr>
                    <p:nvPr/>
                  </p:nvSpPr>
                  <p:spPr bwMode="auto">
                    <a:xfrm>
                      <a:off x="1846" y="2286"/>
                      <a:ext cx="171" cy="96"/>
                    </a:xfrm>
                    <a:custGeom>
                      <a:avLst/>
                      <a:gdLst>
                        <a:gd name="T0" fmla="*/ 0 w 171"/>
                        <a:gd name="T1" fmla="*/ 0 h 96"/>
                        <a:gd name="T2" fmla="*/ 171 w 171"/>
                        <a:gd name="T3" fmla="*/ 0 h 96"/>
                        <a:gd name="T4" fmla="*/ 171 w 171"/>
                        <a:gd name="T5" fmla="*/ 96 h 96"/>
                        <a:gd name="T6" fmla="*/ 0 w 171"/>
                        <a:gd name="T7" fmla="*/ 96 h 9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1" h="96">
                          <a:moveTo>
                            <a:pt x="0" y="0"/>
                          </a:moveTo>
                          <a:lnTo>
                            <a:pt x="171" y="0"/>
                          </a:lnTo>
                          <a:lnTo>
                            <a:pt x="171" y="96"/>
                          </a:lnTo>
                          <a:lnTo>
                            <a:pt x="0" y="96"/>
                          </a:lnTo>
                        </a:path>
                      </a:pathLst>
                    </a:custGeom>
                    <a:noFill/>
                    <a:ln w="12700" cap="flat" cmpd="sng">
                      <a:solidFill>
                        <a:srgbClr val="000008"/>
                      </a:solidFill>
                      <a:prstDash val="solid"/>
                      <a:miter lim="800000"/>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sp>
                <p:nvSpPr>
                  <p:cNvPr id="16417" name="AutoShape 97"/>
                  <p:cNvSpPr>
                    <a:spLocks noChangeArrowheads="1"/>
                  </p:cNvSpPr>
                  <p:nvPr/>
                </p:nvSpPr>
                <p:spPr bwMode="auto">
                  <a:xfrm rot="-5400000">
                    <a:off x="1956" y="2308"/>
                    <a:ext cx="48" cy="48"/>
                  </a:xfrm>
                  <a:prstGeom prst="can">
                    <a:avLst>
                      <a:gd name="adj" fmla="val 45829"/>
                    </a:avLst>
                  </a:prstGeom>
                  <a:solidFill>
                    <a:srgbClr val="FF8C3D"/>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grpSp>
        <p:grpSp>
          <p:nvGrpSpPr>
            <p:cNvPr id="16395" name="Group 98"/>
            <p:cNvGrpSpPr>
              <a:grpSpLocks/>
            </p:cNvGrpSpPr>
            <p:nvPr/>
          </p:nvGrpSpPr>
          <p:grpSpPr bwMode="auto">
            <a:xfrm>
              <a:off x="2256" y="1008"/>
              <a:ext cx="2352" cy="1200"/>
              <a:chOff x="2256" y="1008"/>
              <a:chExt cx="2352" cy="1200"/>
            </a:xfrm>
          </p:grpSpPr>
          <p:grpSp>
            <p:nvGrpSpPr>
              <p:cNvPr id="16396" name="Group 99"/>
              <p:cNvGrpSpPr>
                <a:grpSpLocks/>
              </p:cNvGrpSpPr>
              <p:nvPr/>
            </p:nvGrpSpPr>
            <p:grpSpPr bwMode="auto">
              <a:xfrm>
                <a:off x="2256" y="1008"/>
                <a:ext cx="2352" cy="1200"/>
                <a:chOff x="2256" y="1008"/>
                <a:chExt cx="2352" cy="1200"/>
              </a:xfrm>
            </p:grpSpPr>
            <p:sp>
              <p:nvSpPr>
                <p:cNvPr id="16404" name="Line 100"/>
                <p:cNvSpPr>
                  <a:spLocks noChangeShapeType="1"/>
                </p:cNvSpPr>
                <p:nvPr/>
              </p:nvSpPr>
              <p:spPr bwMode="auto">
                <a:xfrm>
                  <a:off x="3456" y="1008"/>
                  <a:ext cx="0" cy="1200"/>
                </a:xfrm>
                <a:prstGeom prst="line">
                  <a:avLst/>
                </a:prstGeom>
                <a:noFill/>
                <a:ln w="9525">
                  <a:solidFill>
                    <a:schemeClr val="tx1"/>
                  </a:solidFill>
                  <a:prstDash val="lgDashDotDot"/>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16405" name="Line 101"/>
                <p:cNvSpPr>
                  <a:spLocks noChangeShapeType="1"/>
                </p:cNvSpPr>
                <p:nvPr/>
              </p:nvSpPr>
              <p:spPr bwMode="auto">
                <a:xfrm>
                  <a:off x="2256" y="1662"/>
                  <a:ext cx="2352" cy="0"/>
                </a:xfrm>
                <a:prstGeom prst="line">
                  <a:avLst/>
                </a:prstGeom>
                <a:noFill/>
                <a:ln w="9525">
                  <a:solidFill>
                    <a:schemeClr val="tx1"/>
                  </a:solidFill>
                  <a:prstDash val="lgDashDotDot"/>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grpSp>
            <p:nvGrpSpPr>
              <p:cNvPr id="16397" name="Group 102"/>
              <p:cNvGrpSpPr>
                <a:grpSpLocks/>
              </p:cNvGrpSpPr>
              <p:nvPr/>
            </p:nvGrpSpPr>
            <p:grpSpPr bwMode="auto">
              <a:xfrm>
                <a:off x="2472" y="1404"/>
                <a:ext cx="1962" cy="510"/>
                <a:chOff x="2472" y="1404"/>
                <a:chExt cx="1962" cy="510"/>
              </a:xfrm>
            </p:grpSpPr>
            <p:grpSp>
              <p:nvGrpSpPr>
                <p:cNvPr id="16398" name="Group 103"/>
                <p:cNvGrpSpPr>
                  <a:grpSpLocks/>
                </p:cNvGrpSpPr>
                <p:nvPr/>
              </p:nvGrpSpPr>
              <p:grpSpPr bwMode="auto">
                <a:xfrm>
                  <a:off x="2472" y="1404"/>
                  <a:ext cx="48" cy="510"/>
                  <a:chOff x="2472" y="1410"/>
                  <a:chExt cx="48" cy="510"/>
                </a:xfrm>
              </p:grpSpPr>
              <p:sp>
                <p:nvSpPr>
                  <p:cNvPr id="16402" name="Oval 104"/>
                  <p:cNvSpPr>
                    <a:spLocks noChangeArrowheads="1"/>
                  </p:cNvSpPr>
                  <p:nvPr/>
                </p:nvSpPr>
                <p:spPr bwMode="auto">
                  <a:xfrm>
                    <a:off x="2472" y="1410"/>
                    <a:ext cx="48" cy="48"/>
                  </a:xfrm>
                  <a:prstGeom prst="ellipse">
                    <a:avLst/>
                  </a:prstGeom>
                  <a:solidFill>
                    <a:srgbClr val="FF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16403" name="Oval 105"/>
                  <p:cNvSpPr>
                    <a:spLocks noChangeArrowheads="1"/>
                  </p:cNvSpPr>
                  <p:nvPr/>
                </p:nvSpPr>
                <p:spPr bwMode="auto">
                  <a:xfrm>
                    <a:off x="2472" y="1872"/>
                    <a:ext cx="48" cy="48"/>
                  </a:xfrm>
                  <a:prstGeom prst="ellipse">
                    <a:avLst/>
                  </a:prstGeom>
                  <a:solidFill>
                    <a:srgbClr val="FF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nvGrpSpPr>
                <p:cNvPr id="16399" name="Group 106"/>
                <p:cNvGrpSpPr>
                  <a:grpSpLocks/>
                </p:cNvGrpSpPr>
                <p:nvPr/>
              </p:nvGrpSpPr>
              <p:grpSpPr bwMode="auto">
                <a:xfrm>
                  <a:off x="4386" y="1404"/>
                  <a:ext cx="48" cy="510"/>
                  <a:chOff x="2472" y="1410"/>
                  <a:chExt cx="48" cy="510"/>
                </a:xfrm>
              </p:grpSpPr>
              <p:sp>
                <p:nvSpPr>
                  <p:cNvPr id="16400" name="Oval 107"/>
                  <p:cNvSpPr>
                    <a:spLocks noChangeArrowheads="1"/>
                  </p:cNvSpPr>
                  <p:nvPr/>
                </p:nvSpPr>
                <p:spPr bwMode="auto">
                  <a:xfrm>
                    <a:off x="2472" y="1410"/>
                    <a:ext cx="48" cy="48"/>
                  </a:xfrm>
                  <a:prstGeom prst="ellipse">
                    <a:avLst/>
                  </a:prstGeom>
                  <a:solidFill>
                    <a:srgbClr val="FF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16401" name="Oval 108"/>
                  <p:cNvSpPr>
                    <a:spLocks noChangeArrowheads="1"/>
                  </p:cNvSpPr>
                  <p:nvPr/>
                </p:nvSpPr>
                <p:spPr bwMode="auto">
                  <a:xfrm>
                    <a:off x="2472" y="1872"/>
                    <a:ext cx="48" cy="48"/>
                  </a:xfrm>
                  <a:prstGeom prst="ellipse">
                    <a:avLst/>
                  </a:prstGeom>
                  <a:solidFill>
                    <a:srgbClr val="FF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grpSp>
      </p:grpSp>
    </p:spTree>
    <p:extLst>
      <p:ext uri="{BB962C8B-B14F-4D97-AF65-F5344CB8AC3E}">
        <p14:creationId xmlns:p14="http://schemas.microsoft.com/office/powerpoint/2010/main" val="35588732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14368"/>
                                        </p:tgtEl>
                                        <p:attrNameLst>
                                          <p:attrName>style.visibility</p:attrName>
                                        </p:attrNameLst>
                                      </p:cBhvr>
                                      <p:to>
                                        <p:strVal val="visible"/>
                                      </p:to>
                                    </p:set>
                                    <p:anim calcmode="lin" valueType="num">
                                      <p:cBhvr>
                                        <p:cTn id="7" dur="1000" fill="hold"/>
                                        <p:tgtEl>
                                          <p:spTgt spid="14368"/>
                                        </p:tgtEl>
                                        <p:attrNameLst>
                                          <p:attrName>ppt_w</p:attrName>
                                        </p:attrNameLst>
                                      </p:cBhvr>
                                      <p:tavLst>
                                        <p:tav tm="0">
                                          <p:val>
                                            <p:fltVal val="0"/>
                                          </p:val>
                                        </p:tav>
                                        <p:tav tm="100000">
                                          <p:val>
                                            <p:strVal val="#ppt_w"/>
                                          </p:val>
                                        </p:tav>
                                      </p:tavLst>
                                    </p:anim>
                                    <p:anim calcmode="lin" valueType="num">
                                      <p:cBhvr>
                                        <p:cTn id="8" dur="1000" fill="hold"/>
                                        <p:tgtEl>
                                          <p:spTgt spid="14368"/>
                                        </p:tgtEl>
                                        <p:attrNameLst>
                                          <p:attrName>ppt_h</p:attrName>
                                        </p:attrNameLst>
                                      </p:cBhvr>
                                      <p:tavLst>
                                        <p:tav tm="0">
                                          <p:val>
                                            <p:fltVal val="0"/>
                                          </p:val>
                                        </p:tav>
                                        <p:tav tm="100000">
                                          <p:val>
                                            <p:strVal val="#ppt_h"/>
                                          </p:val>
                                        </p:tav>
                                      </p:tavLst>
                                    </p:anim>
                                    <p:anim calcmode="lin" valueType="num">
                                      <p:cBhvr>
                                        <p:cTn id="9" dur="1000" fill="hold"/>
                                        <p:tgtEl>
                                          <p:spTgt spid="14368"/>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4368"/>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6" presetClass="entr" presetSubtype="26" fill="hold" grpId="0" nodeType="clickEffect">
                                  <p:stCondLst>
                                    <p:cond delay="0"/>
                                  </p:stCondLst>
                                  <p:childTnLst>
                                    <p:set>
                                      <p:cBhvr>
                                        <p:cTn id="14" dur="1" fill="hold">
                                          <p:stCondLst>
                                            <p:cond delay="0"/>
                                          </p:stCondLst>
                                        </p:cTn>
                                        <p:tgtEl>
                                          <p:spTgt spid="14367"/>
                                        </p:tgtEl>
                                        <p:attrNameLst>
                                          <p:attrName>style.visibility</p:attrName>
                                        </p:attrNameLst>
                                      </p:cBhvr>
                                      <p:to>
                                        <p:strVal val="visible"/>
                                      </p:to>
                                    </p:set>
                                    <p:animEffect transition="in" filter="barn(inHorizontal)">
                                      <p:cBhvr>
                                        <p:cTn id="15" dur="500"/>
                                        <p:tgtEl>
                                          <p:spTgt spid="14367"/>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14369"/>
                                        </p:tgtEl>
                                        <p:attrNameLst>
                                          <p:attrName>style.visibility</p:attrName>
                                        </p:attrNameLst>
                                      </p:cBhvr>
                                      <p:to>
                                        <p:strVal val="visible"/>
                                      </p:to>
                                    </p:set>
                                    <p:animEffect transition="in" filter="dissolve">
                                      <p:cBhvr>
                                        <p:cTn id="20" dur="500"/>
                                        <p:tgtEl>
                                          <p:spTgt spid="14369"/>
                                        </p:tgtEl>
                                      </p:cBhvr>
                                    </p:animEffect>
                                  </p:childTnLst>
                                </p:cTn>
                              </p:par>
                            </p:childTnLst>
                          </p:cTn>
                        </p:par>
                        <p:par>
                          <p:cTn id="21" fill="hold" nodeType="afterGroup">
                            <p:stCondLst>
                              <p:cond delay="500"/>
                            </p:stCondLst>
                            <p:childTnLst>
                              <p:par>
                                <p:cTn id="22" presetID="23" presetClass="entr" presetSubtype="32" fill="hold" nodeType="afterEffect">
                                  <p:stCondLst>
                                    <p:cond delay="1000"/>
                                  </p:stCondLst>
                                  <p:childTnLst>
                                    <p:set>
                                      <p:cBhvr>
                                        <p:cTn id="23" dur="1" fill="hold">
                                          <p:stCondLst>
                                            <p:cond delay="0"/>
                                          </p:stCondLst>
                                        </p:cTn>
                                        <p:tgtEl>
                                          <p:spTgt spid="14446"/>
                                        </p:tgtEl>
                                        <p:attrNameLst>
                                          <p:attrName>style.visibility</p:attrName>
                                        </p:attrNameLst>
                                      </p:cBhvr>
                                      <p:to>
                                        <p:strVal val="visible"/>
                                      </p:to>
                                    </p:set>
                                    <p:anim calcmode="lin" valueType="num">
                                      <p:cBhvr>
                                        <p:cTn id="24" dur="500" fill="hold"/>
                                        <p:tgtEl>
                                          <p:spTgt spid="14446"/>
                                        </p:tgtEl>
                                        <p:attrNameLst>
                                          <p:attrName>ppt_w</p:attrName>
                                        </p:attrNameLst>
                                      </p:cBhvr>
                                      <p:tavLst>
                                        <p:tav tm="0">
                                          <p:val>
                                            <p:strVal val="4*#ppt_w"/>
                                          </p:val>
                                        </p:tav>
                                        <p:tav tm="100000">
                                          <p:val>
                                            <p:strVal val="#ppt_w"/>
                                          </p:val>
                                        </p:tav>
                                      </p:tavLst>
                                    </p:anim>
                                    <p:anim calcmode="lin" valueType="num">
                                      <p:cBhvr>
                                        <p:cTn id="25" dur="500" fill="hold"/>
                                        <p:tgtEl>
                                          <p:spTgt spid="14446"/>
                                        </p:tgtEl>
                                        <p:attrNameLst>
                                          <p:attrName>ppt_h</p:attrName>
                                        </p:attrNameLst>
                                      </p:cBhvr>
                                      <p:tavLst>
                                        <p:tav tm="0">
                                          <p:val>
                                            <p:strVal val="4*#ppt_h"/>
                                          </p:val>
                                        </p:tav>
                                        <p:tav tm="100000">
                                          <p:val>
                                            <p:strVal val="#ppt_h"/>
                                          </p:val>
                                        </p:tav>
                                      </p:tavLst>
                                    </p:anim>
                                  </p:childTnLst>
                                </p:cTn>
                              </p:par>
                            </p:childTnLst>
                          </p:cTn>
                        </p:par>
                        <p:par>
                          <p:cTn id="26" fill="hold" nodeType="afterGroup">
                            <p:stCondLst>
                              <p:cond delay="2000"/>
                            </p:stCondLst>
                            <p:childTnLst>
                              <p:par>
                                <p:cTn id="27" presetID="1" presetClass="entr" presetSubtype="0" fill="hold" nodeType="afterEffect">
                                  <p:stCondLst>
                                    <p:cond delay="3000"/>
                                  </p:stCondLst>
                                  <p:childTnLst>
                                    <p:set>
                                      <p:cBhvr>
                                        <p:cTn id="28" dur="1" fill="hold">
                                          <p:stCondLst>
                                            <p:cond delay="499"/>
                                          </p:stCondLst>
                                        </p:cTn>
                                        <p:tgtEl>
                                          <p:spTgt spid="14445"/>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23" presetClass="entr" presetSubtype="32" fill="hold" grpId="0" nodeType="clickEffect">
                                  <p:stCondLst>
                                    <p:cond delay="0"/>
                                  </p:stCondLst>
                                  <p:childTnLst>
                                    <p:set>
                                      <p:cBhvr>
                                        <p:cTn id="32" dur="1" fill="hold">
                                          <p:stCondLst>
                                            <p:cond delay="0"/>
                                          </p:stCondLst>
                                        </p:cTn>
                                        <p:tgtEl>
                                          <p:spTgt spid="14366"/>
                                        </p:tgtEl>
                                        <p:attrNameLst>
                                          <p:attrName>style.visibility</p:attrName>
                                        </p:attrNameLst>
                                      </p:cBhvr>
                                      <p:to>
                                        <p:strVal val="visible"/>
                                      </p:to>
                                    </p:set>
                                    <p:anim calcmode="lin" valueType="num">
                                      <p:cBhvr>
                                        <p:cTn id="33" dur="500" fill="hold"/>
                                        <p:tgtEl>
                                          <p:spTgt spid="14366"/>
                                        </p:tgtEl>
                                        <p:attrNameLst>
                                          <p:attrName>ppt_w</p:attrName>
                                        </p:attrNameLst>
                                      </p:cBhvr>
                                      <p:tavLst>
                                        <p:tav tm="0">
                                          <p:val>
                                            <p:strVal val="4*#ppt_w"/>
                                          </p:val>
                                        </p:tav>
                                        <p:tav tm="100000">
                                          <p:val>
                                            <p:strVal val="#ppt_w"/>
                                          </p:val>
                                        </p:tav>
                                      </p:tavLst>
                                    </p:anim>
                                    <p:anim calcmode="lin" valueType="num">
                                      <p:cBhvr>
                                        <p:cTn id="34" dur="500" fill="hold"/>
                                        <p:tgtEl>
                                          <p:spTgt spid="14366"/>
                                        </p:tgtEl>
                                        <p:attrNameLst>
                                          <p:attrName>ppt_h</p:attrName>
                                        </p:attrNameLst>
                                      </p:cBhvr>
                                      <p:tavLst>
                                        <p:tav tm="0">
                                          <p:val>
                                            <p:strVal val="4*#ppt_h"/>
                                          </p:val>
                                        </p:tav>
                                        <p:tav tm="100000">
                                          <p:val>
                                            <p:strVal val="#ppt_h"/>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22" presetClass="entr" presetSubtype="1" fill="hold" grpId="0" nodeType="clickEffect">
                                  <p:stCondLst>
                                    <p:cond delay="0"/>
                                  </p:stCondLst>
                                  <p:childTnLst>
                                    <p:set>
                                      <p:cBhvr>
                                        <p:cTn id="38" dur="1" fill="hold">
                                          <p:stCondLst>
                                            <p:cond delay="0"/>
                                          </p:stCondLst>
                                        </p:cTn>
                                        <p:tgtEl>
                                          <p:spTgt spid="14365"/>
                                        </p:tgtEl>
                                        <p:attrNameLst>
                                          <p:attrName>style.visibility</p:attrName>
                                        </p:attrNameLst>
                                      </p:cBhvr>
                                      <p:to>
                                        <p:strVal val="visible"/>
                                      </p:to>
                                    </p:set>
                                    <p:animEffect transition="in" filter="wipe(up)">
                                      <p:cBhvr>
                                        <p:cTn id="39" dur="500"/>
                                        <p:tgtEl>
                                          <p:spTgt spid="14365"/>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3" presetClass="entr" presetSubtype="10" fill="hold" grpId="0" nodeType="clickEffect">
                                  <p:stCondLst>
                                    <p:cond delay="0"/>
                                  </p:stCondLst>
                                  <p:childTnLst>
                                    <p:set>
                                      <p:cBhvr>
                                        <p:cTn id="43" dur="1" fill="hold">
                                          <p:stCondLst>
                                            <p:cond delay="0"/>
                                          </p:stCondLst>
                                        </p:cTn>
                                        <p:tgtEl>
                                          <p:spTgt spid="14364"/>
                                        </p:tgtEl>
                                        <p:attrNameLst>
                                          <p:attrName>style.visibility</p:attrName>
                                        </p:attrNameLst>
                                      </p:cBhvr>
                                      <p:to>
                                        <p:strVal val="visible"/>
                                      </p:to>
                                    </p:set>
                                    <p:animEffect transition="in" filter="blinds(horizontal)">
                                      <p:cBhvr>
                                        <p:cTn id="44" dur="500"/>
                                        <p:tgtEl>
                                          <p:spTgt spid="143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64" grpId="0" autoUpdateAnimBg="0"/>
      <p:bldP spid="14365" grpId="0" autoUpdateAnimBg="0"/>
      <p:bldP spid="14366" grpId="0" autoUpdateAnimBg="0"/>
      <p:bldP spid="14367" grpId="0" autoUpdateAnimBg="0"/>
      <p:bldP spid="14368" grpId="0" autoUpdateAnimBg="0"/>
      <p:bldP spid="14369" grpId="0" animBg="1" autoUpdateAnimBg="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650" name="Group 2"/>
          <p:cNvGrpSpPr>
            <a:grpSpLocks/>
          </p:cNvGrpSpPr>
          <p:nvPr/>
        </p:nvGrpSpPr>
        <p:grpSpPr bwMode="auto">
          <a:xfrm>
            <a:off x="8686800" y="1933575"/>
            <a:ext cx="5641182" cy="2152650"/>
            <a:chOff x="2304" y="2592"/>
            <a:chExt cx="2369" cy="904"/>
          </a:xfrm>
        </p:grpSpPr>
        <p:sp>
          <p:nvSpPr>
            <p:cNvPr id="17434" name="Rectangle 3"/>
            <p:cNvSpPr>
              <a:spLocks noChangeArrowheads="1"/>
            </p:cNvSpPr>
            <p:nvPr/>
          </p:nvSpPr>
          <p:spPr bwMode="auto">
            <a:xfrm>
              <a:off x="3216" y="2784"/>
              <a:ext cx="529" cy="334"/>
            </a:xfrm>
            <a:prstGeom prst="rect">
              <a:avLst/>
            </a:prstGeom>
            <a:gradFill rotWithShape="0">
              <a:gsLst>
                <a:gs pos="0">
                  <a:srgbClr val="FF6600"/>
                </a:gs>
                <a:gs pos="100000">
                  <a:srgbClr val="762F00"/>
                </a:gs>
              </a:gsLst>
              <a:lin ang="5400000" scaled="1"/>
            </a:gradFill>
            <a:ln w="9525">
              <a:solidFill>
                <a:srgbClr val="000000"/>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17435" name="Rectangle 4"/>
            <p:cNvSpPr>
              <a:spLocks noChangeArrowheads="1"/>
            </p:cNvSpPr>
            <p:nvPr/>
          </p:nvSpPr>
          <p:spPr bwMode="auto">
            <a:xfrm rot="1483046">
              <a:off x="2559" y="2630"/>
              <a:ext cx="529" cy="335"/>
            </a:xfrm>
            <a:prstGeom prst="rect">
              <a:avLst/>
            </a:prstGeom>
            <a:gradFill rotWithShape="0">
              <a:gsLst>
                <a:gs pos="0">
                  <a:srgbClr val="FF6600"/>
                </a:gs>
                <a:gs pos="100000">
                  <a:srgbClr val="762F00"/>
                </a:gs>
              </a:gsLst>
              <a:lin ang="5400000" scaled="1"/>
            </a:gradFill>
            <a:ln w="9525">
              <a:solidFill>
                <a:srgbClr val="000000"/>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17436" name="Rectangle 5"/>
            <p:cNvSpPr>
              <a:spLocks noChangeArrowheads="1"/>
            </p:cNvSpPr>
            <p:nvPr/>
          </p:nvSpPr>
          <p:spPr bwMode="auto">
            <a:xfrm rot="20116954" flipH="1">
              <a:off x="3885" y="2610"/>
              <a:ext cx="529" cy="335"/>
            </a:xfrm>
            <a:prstGeom prst="rect">
              <a:avLst/>
            </a:prstGeom>
            <a:gradFill rotWithShape="0">
              <a:gsLst>
                <a:gs pos="0">
                  <a:srgbClr val="FF6600"/>
                </a:gs>
                <a:gs pos="100000">
                  <a:srgbClr val="762F00"/>
                </a:gs>
              </a:gsLst>
              <a:lin ang="5400000" scaled="1"/>
            </a:gradFill>
            <a:ln w="9525">
              <a:solidFill>
                <a:srgbClr val="000000"/>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nvGrpSpPr>
            <p:cNvPr id="17437" name="Group 6"/>
            <p:cNvGrpSpPr>
              <a:grpSpLocks/>
            </p:cNvGrpSpPr>
            <p:nvPr/>
          </p:nvGrpSpPr>
          <p:grpSpPr bwMode="auto">
            <a:xfrm>
              <a:off x="2304" y="2592"/>
              <a:ext cx="2369" cy="904"/>
              <a:chOff x="751" y="1544"/>
              <a:chExt cx="2369" cy="904"/>
            </a:xfrm>
          </p:grpSpPr>
          <p:sp>
            <p:nvSpPr>
              <p:cNvPr id="17438" name="Rectangle 7"/>
              <p:cNvSpPr>
                <a:spLocks noChangeArrowheads="1"/>
              </p:cNvSpPr>
              <p:nvPr/>
            </p:nvSpPr>
            <p:spPr bwMode="auto">
              <a:xfrm>
                <a:off x="751" y="2234"/>
                <a:ext cx="2368" cy="182"/>
              </a:xfrm>
              <a:prstGeom prst="rect">
                <a:avLst/>
              </a:prstGeom>
              <a:solidFill>
                <a:srgbClr val="FF6600"/>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nvGrpSpPr>
              <p:cNvPr id="17439" name="Group 8"/>
              <p:cNvGrpSpPr>
                <a:grpSpLocks/>
              </p:cNvGrpSpPr>
              <p:nvPr/>
            </p:nvGrpSpPr>
            <p:grpSpPr bwMode="auto">
              <a:xfrm>
                <a:off x="758" y="1544"/>
                <a:ext cx="2362" cy="904"/>
                <a:chOff x="758" y="1544"/>
                <a:chExt cx="2362" cy="904"/>
              </a:xfrm>
            </p:grpSpPr>
            <p:sp>
              <p:nvSpPr>
                <p:cNvPr id="17440" name="Freeform 9"/>
                <p:cNvSpPr>
                  <a:spLocks/>
                </p:cNvSpPr>
                <p:nvPr/>
              </p:nvSpPr>
              <p:spPr bwMode="auto">
                <a:xfrm flipH="1">
                  <a:off x="768" y="1544"/>
                  <a:ext cx="277" cy="841"/>
                </a:xfrm>
                <a:custGeom>
                  <a:avLst/>
                  <a:gdLst>
                    <a:gd name="T0" fmla="*/ 251 w 315"/>
                    <a:gd name="T1" fmla="*/ 478 h 834"/>
                    <a:gd name="T2" fmla="*/ 240 w 315"/>
                    <a:gd name="T3" fmla="*/ 354 h 834"/>
                    <a:gd name="T4" fmla="*/ 227 w 315"/>
                    <a:gd name="T5" fmla="*/ 275 h 834"/>
                    <a:gd name="T6" fmla="*/ 214 w 315"/>
                    <a:gd name="T7" fmla="*/ 218 h 834"/>
                    <a:gd name="T8" fmla="*/ 190 w 315"/>
                    <a:gd name="T9" fmla="*/ 169 h 834"/>
                    <a:gd name="T10" fmla="*/ 98 w 315"/>
                    <a:gd name="T11" fmla="*/ 64 h 834"/>
                    <a:gd name="T12" fmla="*/ 61 w 315"/>
                    <a:gd name="T13" fmla="*/ 21 h 834"/>
                    <a:gd name="T14" fmla="*/ 40 w 315"/>
                    <a:gd name="T15" fmla="*/ 0 h 834"/>
                    <a:gd name="T16" fmla="*/ 24 w 315"/>
                    <a:gd name="T17" fmla="*/ 0 h 834"/>
                    <a:gd name="T18" fmla="*/ 0 w 315"/>
                    <a:gd name="T19" fmla="*/ 9 h 834"/>
                    <a:gd name="T20" fmla="*/ 34 w 315"/>
                    <a:gd name="T21" fmla="*/ 103 h 834"/>
                    <a:gd name="T22" fmla="*/ 34 w 315"/>
                    <a:gd name="T23" fmla="*/ 103 h 834"/>
                    <a:gd name="T24" fmla="*/ 53 w 315"/>
                    <a:gd name="T25" fmla="*/ 103 h 834"/>
                    <a:gd name="T26" fmla="*/ 67 w 315"/>
                    <a:gd name="T27" fmla="*/ 109 h 834"/>
                    <a:gd name="T28" fmla="*/ 119 w 315"/>
                    <a:gd name="T29" fmla="*/ 197 h 834"/>
                    <a:gd name="T30" fmla="*/ 135 w 315"/>
                    <a:gd name="T31" fmla="*/ 200 h 834"/>
                    <a:gd name="T32" fmla="*/ 145 w 315"/>
                    <a:gd name="T33" fmla="*/ 215 h 834"/>
                    <a:gd name="T34" fmla="*/ 135 w 315"/>
                    <a:gd name="T35" fmla="*/ 239 h 834"/>
                    <a:gd name="T36" fmla="*/ 135 w 315"/>
                    <a:gd name="T37" fmla="*/ 841 h 834"/>
                    <a:gd name="T38" fmla="*/ 166 w 315"/>
                    <a:gd name="T39" fmla="*/ 841 h 834"/>
                    <a:gd name="T40" fmla="*/ 200 w 315"/>
                    <a:gd name="T41" fmla="*/ 841 h 834"/>
                    <a:gd name="T42" fmla="*/ 230 w 315"/>
                    <a:gd name="T43" fmla="*/ 841 h 834"/>
                    <a:gd name="T44" fmla="*/ 256 w 315"/>
                    <a:gd name="T45" fmla="*/ 841 h 834"/>
                    <a:gd name="T46" fmla="*/ 277 w 315"/>
                    <a:gd name="T47" fmla="*/ 838 h 834"/>
                    <a:gd name="T48" fmla="*/ 251 w 315"/>
                    <a:gd name="T49" fmla="*/ 478 h 8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15" h="834">
                      <a:moveTo>
                        <a:pt x="285" y="474"/>
                      </a:moveTo>
                      <a:lnTo>
                        <a:pt x="273" y="351"/>
                      </a:lnTo>
                      <a:lnTo>
                        <a:pt x="258" y="273"/>
                      </a:lnTo>
                      <a:lnTo>
                        <a:pt x="243" y="216"/>
                      </a:lnTo>
                      <a:lnTo>
                        <a:pt x="216" y="168"/>
                      </a:lnTo>
                      <a:lnTo>
                        <a:pt x="111" y="63"/>
                      </a:lnTo>
                      <a:lnTo>
                        <a:pt x="69" y="21"/>
                      </a:lnTo>
                      <a:lnTo>
                        <a:pt x="45" y="0"/>
                      </a:lnTo>
                      <a:lnTo>
                        <a:pt x="27" y="0"/>
                      </a:lnTo>
                      <a:lnTo>
                        <a:pt x="0" y="9"/>
                      </a:lnTo>
                      <a:lnTo>
                        <a:pt x="39" y="102"/>
                      </a:lnTo>
                      <a:lnTo>
                        <a:pt x="60" y="102"/>
                      </a:lnTo>
                      <a:lnTo>
                        <a:pt x="76" y="108"/>
                      </a:lnTo>
                      <a:lnTo>
                        <a:pt x="135" y="195"/>
                      </a:lnTo>
                      <a:lnTo>
                        <a:pt x="153" y="198"/>
                      </a:lnTo>
                      <a:lnTo>
                        <a:pt x="165" y="213"/>
                      </a:lnTo>
                      <a:lnTo>
                        <a:pt x="153" y="237"/>
                      </a:lnTo>
                      <a:lnTo>
                        <a:pt x="153" y="834"/>
                      </a:lnTo>
                      <a:lnTo>
                        <a:pt x="189" y="834"/>
                      </a:lnTo>
                      <a:lnTo>
                        <a:pt x="228" y="834"/>
                      </a:lnTo>
                      <a:lnTo>
                        <a:pt x="261" y="834"/>
                      </a:lnTo>
                      <a:lnTo>
                        <a:pt x="291" y="834"/>
                      </a:lnTo>
                      <a:lnTo>
                        <a:pt x="315" y="831"/>
                      </a:lnTo>
                      <a:lnTo>
                        <a:pt x="285" y="474"/>
                      </a:lnTo>
                      <a:close/>
                    </a:path>
                  </a:pathLst>
                </a:custGeom>
                <a:solidFill>
                  <a:srgbClr val="FF6600"/>
                </a:solidFill>
                <a:ln w="9525" cap="flat"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2700"/>
                </a:p>
              </p:txBody>
            </p:sp>
            <p:sp>
              <p:nvSpPr>
                <p:cNvPr id="17441" name="Freeform 10"/>
                <p:cNvSpPr>
                  <a:spLocks/>
                </p:cNvSpPr>
                <p:nvPr/>
              </p:nvSpPr>
              <p:spPr bwMode="auto">
                <a:xfrm>
                  <a:off x="758" y="2424"/>
                  <a:ext cx="177" cy="24"/>
                </a:xfrm>
                <a:custGeom>
                  <a:avLst/>
                  <a:gdLst>
                    <a:gd name="T0" fmla="*/ 0 w 201"/>
                    <a:gd name="T1" fmla="*/ 0 h 24"/>
                    <a:gd name="T2" fmla="*/ 0 w 201"/>
                    <a:gd name="T3" fmla="*/ 24 h 24"/>
                    <a:gd name="T4" fmla="*/ 177 w 201"/>
                    <a:gd name="T5" fmla="*/ 24 h 24"/>
                    <a:gd name="T6" fmla="*/ 177 w 201"/>
                    <a:gd name="T7" fmla="*/ 0 h 24"/>
                    <a:gd name="T8" fmla="*/ 0 w 201"/>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1" h="24">
                      <a:moveTo>
                        <a:pt x="0" y="0"/>
                      </a:moveTo>
                      <a:lnTo>
                        <a:pt x="0" y="24"/>
                      </a:lnTo>
                      <a:lnTo>
                        <a:pt x="201" y="24"/>
                      </a:lnTo>
                      <a:lnTo>
                        <a:pt x="201" y="0"/>
                      </a:lnTo>
                      <a:lnTo>
                        <a:pt x="0" y="0"/>
                      </a:lnTo>
                      <a:close/>
                    </a:path>
                  </a:pathLst>
                </a:custGeom>
                <a:solidFill>
                  <a:srgbClr val="FF6600"/>
                </a:solidFill>
                <a:ln w="9525" cap="flat"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2700"/>
                </a:p>
              </p:txBody>
            </p:sp>
            <p:sp>
              <p:nvSpPr>
                <p:cNvPr id="17442" name="Freeform 11"/>
                <p:cNvSpPr>
                  <a:spLocks/>
                </p:cNvSpPr>
                <p:nvPr/>
              </p:nvSpPr>
              <p:spPr bwMode="auto">
                <a:xfrm>
                  <a:off x="2827" y="1544"/>
                  <a:ext cx="277" cy="841"/>
                </a:xfrm>
                <a:custGeom>
                  <a:avLst/>
                  <a:gdLst>
                    <a:gd name="T0" fmla="*/ 251 w 315"/>
                    <a:gd name="T1" fmla="*/ 478 h 834"/>
                    <a:gd name="T2" fmla="*/ 240 w 315"/>
                    <a:gd name="T3" fmla="*/ 354 h 834"/>
                    <a:gd name="T4" fmla="*/ 227 w 315"/>
                    <a:gd name="T5" fmla="*/ 275 h 834"/>
                    <a:gd name="T6" fmla="*/ 214 w 315"/>
                    <a:gd name="T7" fmla="*/ 218 h 834"/>
                    <a:gd name="T8" fmla="*/ 190 w 315"/>
                    <a:gd name="T9" fmla="*/ 169 h 834"/>
                    <a:gd name="T10" fmla="*/ 98 w 315"/>
                    <a:gd name="T11" fmla="*/ 64 h 834"/>
                    <a:gd name="T12" fmla="*/ 61 w 315"/>
                    <a:gd name="T13" fmla="*/ 21 h 834"/>
                    <a:gd name="T14" fmla="*/ 40 w 315"/>
                    <a:gd name="T15" fmla="*/ 0 h 834"/>
                    <a:gd name="T16" fmla="*/ 24 w 315"/>
                    <a:gd name="T17" fmla="*/ 0 h 834"/>
                    <a:gd name="T18" fmla="*/ 0 w 315"/>
                    <a:gd name="T19" fmla="*/ 9 h 834"/>
                    <a:gd name="T20" fmla="*/ 34 w 315"/>
                    <a:gd name="T21" fmla="*/ 103 h 834"/>
                    <a:gd name="T22" fmla="*/ 34 w 315"/>
                    <a:gd name="T23" fmla="*/ 103 h 834"/>
                    <a:gd name="T24" fmla="*/ 53 w 315"/>
                    <a:gd name="T25" fmla="*/ 103 h 834"/>
                    <a:gd name="T26" fmla="*/ 67 w 315"/>
                    <a:gd name="T27" fmla="*/ 109 h 834"/>
                    <a:gd name="T28" fmla="*/ 119 w 315"/>
                    <a:gd name="T29" fmla="*/ 197 h 834"/>
                    <a:gd name="T30" fmla="*/ 135 w 315"/>
                    <a:gd name="T31" fmla="*/ 200 h 834"/>
                    <a:gd name="T32" fmla="*/ 145 w 315"/>
                    <a:gd name="T33" fmla="*/ 215 h 834"/>
                    <a:gd name="T34" fmla="*/ 135 w 315"/>
                    <a:gd name="T35" fmla="*/ 239 h 834"/>
                    <a:gd name="T36" fmla="*/ 135 w 315"/>
                    <a:gd name="T37" fmla="*/ 841 h 834"/>
                    <a:gd name="T38" fmla="*/ 166 w 315"/>
                    <a:gd name="T39" fmla="*/ 841 h 834"/>
                    <a:gd name="T40" fmla="*/ 200 w 315"/>
                    <a:gd name="T41" fmla="*/ 841 h 834"/>
                    <a:gd name="T42" fmla="*/ 230 w 315"/>
                    <a:gd name="T43" fmla="*/ 841 h 834"/>
                    <a:gd name="T44" fmla="*/ 256 w 315"/>
                    <a:gd name="T45" fmla="*/ 841 h 834"/>
                    <a:gd name="T46" fmla="*/ 277 w 315"/>
                    <a:gd name="T47" fmla="*/ 838 h 834"/>
                    <a:gd name="T48" fmla="*/ 251 w 315"/>
                    <a:gd name="T49" fmla="*/ 478 h 8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15" h="834">
                      <a:moveTo>
                        <a:pt x="285" y="474"/>
                      </a:moveTo>
                      <a:lnTo>
                        <a:pt x="273" y="351"/>
                      </a:lnTo>
                      <a:lnTo>
                        <a:pt x="258" y="273"/>
                      </a:lnTo>
                      <a:lnTo>
                        <a:pt x="243" y="216"/>
                      </a:lnTo>
                      <a:lnTo>
                        <a:pt x="216" y="168"/>
                      </a:lnTo>
                      <a:lnTo>
                        <a:pt x="111" y="63"/>
                      </a:lnTo>
                      <a:lnTo>
                        <a:pt x="69" y="21"/>
                      </a:lnTo>
                      <a:lnTo>
                        <a:pt x="45" y="0"/>
                      </a:lnTo>
                      <a:lnTo>
                        <a:pt x="27" y="0"/>
                      </a:lnTo>
                      <a:lnTo>
                        <a:pt x="0" y="9"/>
                      </a:lnTo>
                      <a:lnTo>
                        <a:pt x="39" y="102"/>
                      </a:lnTo>
                      <a:lnTo>
                        <a:pt x="60" y="102"/>
                      </a:lnTo>
                      <a:lnTo>
                        <a:pt x="76" y="108"/>
                      </a:lnTo>
                      <a:lnTo>
                        <a:pt x="135" y="195"/>
                      </a:lnTo>
                      <a:lnTo>
                        <a:pt x="153" y="198"/>
                      </a:lnTo>
                      <a:lnTo>
                        <a:pt x="165" y="213"/>
                      </a:lnTo>
                      <a:lnTo>
                        <a:pt x="153" y="237"/>
                      </a:lnTo>
                      <a:lnTo>
                        <a:pt x="153" y="834"/>
                      </a:lnTo>
                      <a:lnTo>
                        <a:pt x="189" y="834"/>
                      </a:lnTo>
                      <a:lnTo>
                        <a:pt x="228" y="834"/>
                      </a:lnTo>
                      <a:lnTo>
                        <a:pt x="261" y="834"/>
                      </a:lnTo>
                      <a:lnTo>
                        <a:pt x="291" y="834"/>
                      </a:lnTo>
                      <a:lnTo>
                        <a:pt x="315" y="831"/>
                      </a:lnTo>
                      <a:lnTo>
                        <a:pt x="285" y="474"/>
                      </a:lnTo>
                      <a:close/>
                    </a:path>
                  </a:pathLst>
                </a:custGeom>
                <a:solidFill>
                  <a:srgbClr val="FF6600"/>
                </a:solidFill>
                <a:ln w="9525" cap="flat"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2700"/>
                </a:p>
              </p:txBody>
            </p:sp>
            <p:sp>
              <p:nvSpPr>
                <p:cNvPr id="17443" name="Freeform 12"/>
                <p:cNvSpPr>
                  <a:spLocks/>
                </p:cNvSpPr>
                <p:nvPr/>
              </p:nvSpPr>
              <p:spPr bwMode="auto">
                <a:xfrm>
                  <a:off x="1482" y="1849"/>
                  <a:ext cx="177" cy="463"/>
                </a:xfrm>
                <a:custGeom>
                  <a:avLst/>
                  <a:gdLst>
                    <a:gd name="T0" fmla="*/ 0 w 201"/>
                    <a:gd name="T1" fmla="*/ 460 h 459"/>
                    <a:gd name="T2" fmla="*/ 0 w 201"/>
                    <a:gd name="T3" fmla="*/ 157 h 459"/>
                    <a:gd name="T4" fmla="*/ 68 w 201"/>
                    <a:gd name="T5" fmla="*/ 0 h 459"/>
                    <a:gd name="T6" fmla="*/ 177 w 201"/>
                    <a:gd name="T7" fmla="*/ 3 h 459"/>
                    <a:gd name="T8" fmla="*/ 177 w 201"/>
                    <a:gd name="T9" fmla="*/ 463 h 459"/>
                    <a:gd name="T10" fmla="*/ 159 w 201"/>
                    <a:gd name="T11" fmla="*/ 460 h 459"/>
                    <a:gd name="T12" fmla="*/ 159 w 201"/>
                    <a:gd name="T13" fmla="*/ 118 h 459"/>
                    <a:gd name="T14" fmla="*/ 48 w 201"/>
                    <a:gd name="T15" fmla="*/ 118 h 459"/>
                    <a:gd name="T16" fmla="*/ 24 w 201"/>
                    <a:gd name="T17" fmla="*/ 160 h 459"/>
                    <a:gd name="T18" fmla="*/ 18 w 201"/>
                    <a:gd name="T19" fmla="*/ 179 h 459"/>
                    <a:gd name="T20" fmla="*/ 18 w 201"/>
                    <a:gd name="T21" fmla="*/ 463 h 459"/>
                    <a:gd name="T22" fmla="*/ 0 w 201"/>
                    <a:gd name="T23" fmla="*/ 460 h 45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01" h="459">
                      <a:moveTo>
                        <a:pt x="0" y="456"/>
                      </a:moveTo>
                      <a:lnTo>
                        <a:pt x="0" y="156"/>
                      </a:lnTo>
                      <a:lnTo>
                        <a:pt x="77" y="0"/>
                      </a:lnTo>
                      <a:lnTo>
                        <a:pt x="201" y="3"/>
                      </a:lnTo>
                      <a:lnTo>
                        <a:pt x="201" y="459"/>
                      </a:lnTo>
                      <a:lnTo>
                        <a:pt x="180" y="456"/>
                      </a:lnTo>
                      <a:lnTo>
                        <a:pt x="180" y="117"/>
                      </a:lnTo>
                      <a:lnTo>
                        <a:pt x="54" y="117"/>
                      </a:lnTo>
                      <a:lnTo>
                        <a:pt x="27" y="159"/>
                      </a:lnTo>
                      <a:lnTo>
                        <a:pt x="21" y="177"/>
                      </a:lnTo>
                      <a:lnTo>
                        <a:pt x="21" y="459"/>
                      </a:lnTo>
                      <a:lnTo>
                        <a:pt x="0" y="456"/>
                      </a:lnTo>
                      <a:close/>
                    </a:path>
                  </a:pathLst>
                </a:custGeom>
                <a:solidFill>
                  <a:srgbClr val="FF6600"/>
                </a:solidFill>
                <a:ln w="9525" cap="flat"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2700"/>
                </a:p>
              </p:txBody>
            </p:sp>
            <p:sp>
              <p:nvSpPr>
                <p:cNvPr id="17444" name="Freeform 13"/>
                <p:cNvSpPr>
                  <a:spLocks/>
                </p:cNvSpPr>
                <p:nvPr/>
              </p:nvSpPr>
              <p:spPr bwMode="auto">
                <a:xfrm flipH="1">
                  <a:off x="2223" y="1846"/>
                  <a:ext cx="177" cy="463"/>
                </a:xfrm>
                <a:custGeom>
                  <a:avLst/>
                  <a:gdLst>
                    <a:gd name="T0" fmla="*/ 0 w 201"/>
                    <a:gd name="T1" fmla="*/ 460 h 459"/>
                    <a:gd name="T2" fmla="*/ 0 w 201"/>
                    <a:gd name="T3" fmla="*/ 157 h 459"/>
                    <a:gd name="T4" fmla="*/ 68 w 201"/>
                    <a:gd name="T5" fmla="*/ 0 h 459"/>
                    <a:gd name="T6" fmla="*/ 177 w 201"/>
                    <a:gd name="T7" fmla="*/ 3 h 459"/>
                    <a:gd name="T8" fmla="*/ 177 w 201"/>
                    <a:gd name="T9" fmla="*/ 463 h 459"/>
                    <a:gd name="T10" fmla="*/ 159 w 201"/>
                    <a:gd name="T11" fmla="*/ 460 h 459"/>
                    <a:gd name="T12" fmla="*/ 159 w 201"/>
                    <a:gd name="T13" fmla="*/ 118 h 459"/>
                    <a:gd name="T14" fmla="*/ 48 w 201"/>
                    <a:gd name="T15" fmla="*/ 118 h 459"/>
                    <a:gd name="T16" fmla="*/ 24 w 201"/>
                    <a:gd name="T17" fmla="*/ 160 h 459"/>
                    <a:gd name="T18" fmla="*/ 18 w 201"/>
                    <a:gd name="T19" fmla="*/ 179 h 459"/>
                    <a:gd name="T20" fmla="*/ 18 w 201"/>
                    <a:gd name="T21" fmla="*/ 463 h 459"/>
                    <a:gd name="T22" fmla="*/ 0 w 201"/>
                    <a:gd name="T23" fmla="*/ 460 h 45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01" h="459">
                      <a:moveTo>
                        <a:pt x="0" y="456"/>
                      </a:moveTo>
                      <a:lnTo>
                        <a:pt x="0" y="156"/>
                      </a:lnTo>
                      <a:lnTo>
                        <a:pt x="77" y="0"/>
                      </a:lnTo>
                      <a:lnTo>
                        <a:pt x="201" y="3"/>
                      </a:lnTo>
                      <a:lnTo>
                        <a:pt x="201" y="459"/>
                      </a:lnTo>
                      <a:lnTo>
                        <a:pt x="180" y="456"/>
                      </a:lnTo>
                      <a:lnTo>
                        <a:pt x="180" y="117"/>
                      </a:lnTo>
                      <a:lnTo>
                        <a:pt x="54" y="117"/>
                      </a:lnTo>
                      <a:lnTo>
                        <a:pt x="27" y="159"/>
                      </a:lnTo>
                      <a:lnTo>
                        <a:pt x="21" y="177"/>
                      </a:lnTo>
                      <a:lnTo>
                        <a:pt x="21" y="459"/>
                      </a:lnTo>
                      <a:lnTo>
                        <a:pt x="0" y="456"/>
                      </a:lnTo>
                      <a:close/>
                    </a:path>
                  </a:pathLst>
                </a:custGeom>
                <a:solidFill>
                  <a:srgbClr val="FF6600"/>
                </a:solidFill>
                <a:ln w="9525" cap="flat"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2700"/>
                </a:p>
              </p:txBody>
            </p:sp>
            <p:sp>
              <p:nvSpPr>
                <p:cNvPr id="17445" name="Freeform 14"/>
                <p:cNvSpPr>
                  <a:spLocks/>
                </p:cNvSpPr>
                <p:nvPr/>
              </p:nvSpPr>
              <p:spPr bwMode="auto">
                <a:xfrm>
                  <a:off x="2943" y="2424"/>
                  <a:ext cx="177" cy="24"/>
                </a:xfrm>
                <a:custGeom>
                  <a:avLst/>
                  <a:gdLst>
                    <a:gd name="T0" fmla="*/ 0 w 201"/>
                    <a:gd name="T1" fmla="*/ 0 h 24"/>
                    <a:gd name="T2" fmla="*/ 0 w 201"/>
                    <a:gd name="T3" fmla="*/ 24 h 24"/>
                    <a:gd name="T4" fmla="*/ 177 w 201"/>
                    <a:gd name="T5" fmla="*/ 24 h 24"/>
                    <a:gd name="T6" fmla="*/ 177 w 201"/>
                    <a:gd name="T7" fmla="*/ 0 h 24"/>
                    <a:gd name="T8" fmla="*/ 0 w 201"/>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1" h="24">
                      <a:moveTo>
                        <a:pt x="0" y="0"/>
                      </a:moveTo>
                      <a:lnTo>
                        <a:pt x="0" y="24"/>
                      </a:lnTo>
                      <a:lnTo>
                        <a:pt x="201" y="24"/>
                      </a:lnTo>
                      <a:lnTo>
                        <a:pt x="201" y="0"/>
                      </a:lnTo>
                      <a:lnTo>
                        <a:pt x="0" y="0"/>
                      </a:lnTo>
                      <a:close/>
                    </a:path>
                  </a:pathLst>
                </a:custGeom>
                <a:solidFill>
                  <a:srgbClr val="FF6600"/>
                </a:solidFill>
                <a:ln w="9525" cap="flat"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2700"/>
                </a:p>
              </p:txBody>
            </p:sp>
          </p:grpSp>
        </p:grpSp>
      </p:grpSp>
      <p:sp>
        <p:nvSpPr>
          <p:cNvPr id="27663" name="Freeform 15"/>
          <p:cNvSpPr>
            <a:spLocks/>
          </p:cNvSpPr>
          <p:nvPr/>
        </p:nvSpPr>
        <p:spPr bwMode="auto">
          <a:xfrm>
            <a:off x="9801225" y="1828800"/>
            <a:ext cx="3314700" cy="457200"/>
          </a:xfrm>
          <a:custGeom>
            <a:avLst/>
            <a:gdLst>
              <a:gd name="T0" fmla="*/ 0 w 1392"/>
              <a:gd name="T1" fmla="*/ 0 h 192"/>
              <a:gd name="T2" fmla="*/ 685800 w 1392"/>
              <a:gd name="T3" fmla="*/ 304800 h 192"/>
              <a:gd name="T4" fmla="*/ 1524000 w 1392"/>
              <a:gd name="T5" fmla="*/ 304800 h 192"/>
              <a:gd name="T6" fmla="*/ 2209800 w 1392"/>
              <a:gd name="T7" fmla="*/ 0 h 19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92" h="192">
                <a:moveTo>
                  <a:pt x="0" y="0"/>
                </a:moveTo>
                <a:lnTo>
                  <a:pt x="432" y="192"/>
                </a:lnTo>
                <a:lnTo>
                  <a:pt x="960" y="192"/>
                </a:lnTo>
                <a:lnTo>
                  <a:pt x="1392" y="0"/>
                </a:lnTo>
              </a:path>
            </a:pathLst>
          </a:custGeom>
          <a:noFill/>
          <a:ln w="76200" cap="flat" cmpd="sng">
            <a:solidFill>
              <a:srgbClr val="FF3300"/>
            </a:solidFill>
            <a:prstDash val="solid"/>
            <a:miter lim="800000"/>
            <a:headEnd type="none" w="med" len="med"/>
            <a:tailEnd type="none" w="med" len="med"/>
          </a:ln>
          <a:effectLst/>
          <a:extLst>
            <a:ext uri="{909E8E84-426E-40DD-AFC4-6F175D3DCCD1}">
              <a14:hiddenFill xmlns:a14="http://schemas.microsoft.com/office/drawing/2010/main">
                <a:solidFill>
                  <a:srgbClr val="FF33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7664" name="Freeform 16" descr="Granito"/>
          <p:cNvSpPr>
            <a:spLocks/>
          </p:cNvSpPr>
          <p:nvPr/>
        </p:nvSpPr>
        <p:spPr bwMode="auto">
          <a:xfrm>
            <a:off x="10115550" y="1257300"/>
            <a:ext cx="2686050" cy="952500"/>
          </a:xfrm>
          <a:custGeom>
            <a:avLst/>
            <a:gdLst>
              <a:gd name="T0" fmla="*/ 0 w 1128"/>
              <a:gd name="T1" fmla="*/ 425450 h 400"/>
              <a:gd name="T2" fmla="*/ 539750 w 1128"/>
              <a:gd name="T3" fmla="*/ 95250 h 400"/>
              <a:gd name="T4" fmla="*/ 723900 w 1128"/>
              <a:gd name="T5" fmla="*/ 31750 h 400"/>
              <a:gd name="T6" fmla="*/ 901700 w 1128"/>
              <a:gd name="T7" fmla="*/ 0 h 400"/>
              <a:gd name="T8" fmla="*/ 1073150 w 1128"/>
              <a:gd name="T9" fmla="*/ 25400 h 400"/>
              <a:gd name="T10" fmla="*/ 1231900 w 1128"/>
              <a:gd name="T11" fmla="*/ 82550 h 400"/>
              <a:gd name="T12" fmla="*/ 1790700 w 1128"/>
              <a:gd name="T13" fmla="*/ 425450 h 400"/>
              <a:gd name="T14" fmla="*/ 1327150 w 1128"/>
              <a:gd name="T15" fmla="*/ 635000 h 400"/>
              <a:gd name="T16" fmla="*/ 488950 w 1128"/>
              <a:gd name="T17" fmla="*/ 635000 h 400"/>
              <a:gd name="T18" fmla="*/ 0 w 1128"/>
              <a:gd name="T19" fmla="*/ 425450 h 4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128" h="400">
                <a:moveTo>
                  <a:pt x="0" y="268"/>
                </a:moveTo>
                <a:cubicBezTo>
                  <a:pt x="180" y="160"/>
                  <a:pt x="328" y="76"/>
                  <a:pt x="340" y="60"/>
                </a:cubicBezTo>
                <a:cubicBezTo>
                  <a:pt x="404" y="28"/>
                  <a:pt x="418" y="30"/>
                  <a:pt x="456" y="20"/>
                </a:cubicBezTo>
                <a:cubicBezTo>
                  <a:pt x="494" y="10"/>
                  <a:pt x="531" y="1"/>
                  <a:pt x="568" y="0"/>
                </a:cubicBezTo>
                <a:lnTo>
                  <a:pt x="676" y="16"/>
                </a:lnTo>
                <a:lnTo>
                  <a:pt x="776" y="52"/>
                </a:lnTo>
                <a:lnTo>
                  <a:pt x="1128" y="268"/>
                </a:lnTo>
                <a:lnTo>
                  <a:pt x="836" y="400"/>
                </a:lnTo>
                <a:lnTo>
                  <a:pt x="308" y="400"/>
                </a:lnTo>
                <a:lnTo>
                  <a:pt x="0" y="268"/>
                </a:lnTo>
                <a:close/>
              </a:path>
            </a:pathLst>
          </a:custGeom>
          <a:blipFill dpi="0" rotWithShape="0">
            <a:blip r:embed="rId2"/>
            <a:srcRect/>
            <a:tile tx="0" ty="0" sx="100000" sy="100000" flip="none" algn="tl"/>
          </a:blipFill>
          <a:ln w="9525" cap="flat" cmpd="sng">
            <a:solidFill>
              <a:schemeClr val="tx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nvGrpSpPr>
          <p:cNvPr id="27684" name="Group 36"/>
          <p:cNvGrpSpPr>
            <a:grpSpLocks/>
          </p:cNvGrpSpPr>
          <p:nvPr/>
        </p:nvGrpSpPr>
        <p:grpSpPr bwMode="auto">
          <a:xfrm>
            <a:off x="3429000" y="5829300"/>
            <a:ext cx="5641182" cy="2457450"/>
            <a:chOff x="1776" y="2316"/>
            <a:chExt cx="2369" cy="1032"/>
          </a:xfrm>
        </p:grpSpPr>
        <p:grpSp>
          <p:nvGrpSpPr>
            <p:cNvPr id="17420" name="Group 19"/>
            <p:cNvGrpSpPr>
              <a:grpSpLocks/>
            </p:cNvGrpSpPr>
            <p:nvPr/>
          </p:nvGrpSpPr>
          <p:grpSpPr bwMode="auto">
            <a:xfrm>
              <a:off x="1776" y="2444"/>
              <a:ext cx="2369" cy="904"/>
              <a:chOff x="2304" y="2592"/>
              <a:chExt cx="2369" cy="904"/>
            </a:xfrm>
          </p:grpSpPr>
          <p:sp>
            <p:nvSpPr>
              <p:cNvPr id="17422" name="Rectangle 20"/>
              <p:cNvSpPr>
                <a:spLocks noChangeArrowheads="1"/>
              </p:cNvSpPr>
              <p:nvPr/>
            </p:nvSpPr>
            <p:spPr bwMode="auto">
              <a:xfrm>
                <a:off x="3216" y="2784"/>
                <a:ext cx="529" cy="334"/>
              </a:xfrm>
              <a:prstGeom prst="rect">
                <a:avLst/>
              </a:prstGeom>
              <a:gradFill rotWithShape="0">
                <a:gsLst>
                  <a:gs pos="0">
                    <a:srgbClr val="FF6600"/>
                  </a:gs>
                  <a:gs pos="100000">
                    <a:srgbClr val="762F00"/>
                  </a:gs>
                </a:gsLst>
                <a:lin ang="5400000" scaled="1"/>
              </a:gradFill>
              <a:ln w="9525">
                <a:solidFill>
                  <a:srgbClr val="000000"/>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17423" name="Rectangle 21"/>
              <p:cNvSpPr>
                <a:spLocks noChangeArrowheads="1"/>
              </p:cNvSpPr>
              <p:nvPr/>
            </p:nvSpPr>
            <p:spPr bwMode="auto">
              <a:xfrm rot="1483046">
                <a:off x="2559" y="2630"/>
                <a:ext cx="529" cy="335"/>
              </a:xfrm>
              <a:prstGeom prst="rect">
                <a:avLst/>
              </a:prstGeom>
              <a:gradFill rotWithShape="0">
                <a:gsLst>
                  <a:gs pos="0">
                    <a:srgbClr val="FF6600"/>
                  </a:gs>
                  <a:gs pos="100000">
                    <a:srgbClr val="762F00"/>
                  </a:gs>
                </a:gsLst>
                <a:lin ang="5400000" scaled="1"/>
              </a:gradFill>
              <a:ln w="9525">
                <a:solidFill>
                  <a:srgbClr val="000000"/>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17424" name="Rectangle 22"/>
              <p:cNvSpPr>
                <a:spLocks noChangeArrowheads="1"/>
              </p:cNvSpPr>
              <p:nvPr/>
            </p:nvSpPr>
            <p:spPr bwMode="auto">
              <a:xfrm rot="20116954" flipH="1">
                <a:off x="3885" y="2610"/>
                <a:ext cx="529" cy="335"/>
              </a:xfrm>
              <a:prstGeom prst="rect">
                <a:avLst/>
              </a:prstGeom>
              <a:gradFill rotWithShape="0">
                <a:gsLst>
                  <a:gs pos="0">
                    <a:srgbClr val="FF6600"/>
                  </a:gs>
                  <a:gs pos="100000">
                    <a:srgbClr val="762F00"/>
                  </a:gs>
                </a:gsLst>
                <a:lin ang="5400000" scaled="1"/>
              </a:gradFill>
              <a:ln w="9525">
                <a:solidFill>
                  <a:srgbClr val="000000"/>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nvGrpSpPr>
              <p:cNvPr id="17425" name="Group 23"/>
              <p:cNvGrpSpPr>
                <a:grpSpLocks/>
              </p:cNvGrpSpPr>
              <p:nvPr/>
            </p:nvGrpSpPr>
            <p:grpSpPr bwMode="auto">
              <a:xfrm>
                <a:off x="2304" y="2592"/>
                <a:ext cx="2369" cy="904"/>
                <a:chOff x="751" y="1544"/>
                <a:chExt cx="2369" cy="904"/>
              </a:xfrm>
            </p:grpSpPr>
            <p:sp>
              <p:nvSpPr>
                <p:cNvPr id="17426" name="Rectangle 24"/>
                <p:cNvSpPr>
                  <a:spLocks noChangeArrowheads="1"/>
                </p:cNvSpPr>
                <p:nvPr/>
              </p:nvSpPr>
              <p:spPr bwMode="auto">
                <a:xfrm>
                  <a:off x="751" y="2234"/>
                  <a:ext cx="2368" cy="182"/>
                </a:xfrm>
                <a:prstGeom prst="rect">
                  <a:avLst/>
                </a:prstGeom>
                <a:solidFill>
                  <a:srgbClr val="FF6600"/>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nvGrpSpPr>
                <p:cNvPr id="17427" name="Group 25"/>
                <p:cNvGrpSpPr>
                  <a:grpSpLocks/>
                </p:cNvGrpSpPr>
                <p:nvPr/>
              </p:nvGrpSpPr>
              <p:grpSpPr bwMode="auto">
                <a:xfrm>
                  <a:off x="758" y="1544"/>
                  <a:ext cx="2362" cy="904"/>
                  <a:chOff x="758" y="1544"/>
                  <a:chExt cx="2362" cy="904"/>
                </a:xfrm>
              </p:grpSpPr>
              <p:sp>
                <p:nvSpPr>
                  <p:cNvPr id="17428" name="Freeform 26"/>
                  <p:cNvSpPr>
                    <a:spLocks/>
                  </p:cNvSpPr>
                  <p:nvPr/>
                </p:nvSpPr>
                <p:spPr bwMode="auto">
                  <a:xfrm flipH="1">
                    <a:off x="768" y="1544"/>
                    <a:ext cx="277" cy="841"/>
                  </a:xfrm>
                  <a:custGeom>
                    <a:avLst/>
                    <a:gdLst>
                      <a:gd name="T0" fmla="*/ 251 w 315"/>
                      <a:gd name="T1" fmla="*/ 478 h 834"/>
                      <a:gd name="T2" fmla="*/ 240 w 315"/>
                      <a:gd name="T3" fmla="*/ 354 h 834"/>
                      <a:gd name="T4" fmla="*/ 227 w 315"/>
                      <a:gd name="T5" fmla="*/ 275 h 834"/>
                      <a:gd name="T6" fmla="*/ 214 w 315"/>
                      <a:gd name="T7" fmla="*/ 218 h 834"/>
                      <a:gd name="T8" fmla="*/ 190 w 315"/>
                      <a:gd name="T9" fmla="*/ 169 h 834"/>
                      <a:gd name="T10" fmla="*/ 98 w 315"/>
                      <a:gd name="T11" fmla="*/ 64 h 834"/>
                      <a:gd name="T12" fmla="*/ 61 w 315"/>
                      <a:gd name="T13" fmla="*/ 21 h 834"/>
                      <a:gd name="T14" fmla="*/ 40 w 315"/>
                      <a:gd name="T15" fmla="*/ 0 h 834"/>
                      <a:gd name="T16" fmla="*/ 24 w 315"/>
                      <a:gd name="T17" fmla="*/ 0 h 834"/>
                      <a:gd name="T18" fmla="*/ 0 w 315"/>
                      <a:gd name="T19" fmla="*/ 9 h 834"/>
                      <a:gd name="T20" fmla="*/ 34 w 315"/>
                      <a:gd name="T21" fmla="*/ 103 h 834"/>
                      <a:gd name="T22" fmla="*/ 34 w 315"/>
                      <a:gd name="T23" fmla="*/ 103 h 834"/>
                      <a:gd name="T24" fmla="*/ 53 w 315"/>
                      <a:gd name="T25" fmla="*/ 103 h 834"/>
                      <a:gd name="T26" fmla="*/ 67 w 315"/>
                      <a:gd name="T27" fmla="*/ 109 h 834"/>
                      <a:gd name="T28" fmla="*/ 119 w 315"/>
                      <a:gd name="T29" fmla="*/ 197 h 834"/>
                      <a:gd name="T30" fmla="*/ 135 w 315"/>
                      <a:gd name="T31" fmla="*/ 200 h 834"/>
                      <a:gd name="T32" fmla="*/ 145 w 315"/>
                      <a:gd name="T33" fmla="*/ 215 h 834"/>
                      <a:gd name="T34" fmla="*/ 135 w 315"/>
                      <a:gd name="T35" fmla="*/ 239 h 834"/>
                      <a:gd name="T36" fmla="*/ 135 w 315"/>
                      <a:gd name="T37" fmla="*/ 841 h 834"/>
                      <a:gd name="T38" fmla="*/ 166 w 315"/>
                      <a:gd name="T39" fmla="*/ 841 h 834"/>
                      <a:gd name="T40" fmla="*/ 200 w 315"/>
                      <a:gd name="T41" fmla="*/ 841 h 834"/>
                      <a:gd name="T42" fmla="*/ 230 w 315"/>
                      <a:gd name="T43" fmla="*/ 841 h 834"/>
                      <a:gd name="T44" fmla="*/ 256 w 315"/>
                      <a:gd name="T45" fmla="*/ 841 h 834"/>
                      <a:gd name="T46" fmla="*/ 277 w 315"/>
                      <a:gd name="T47" fmla="*/ 838 h 834"/>
                      <a:gd name="T48" fmla="*/ 251 w 315"/>
                      <a:gd name="T49" fmla="*/ 478 h 8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15" h="834">
                        <a:moveTo>
                          <a:pt x="285" y="474"/>
                        </a:moveTo>
                        <a:lnTo>
                          <a:pt x="273" y="351"/>
                        </a:lnTo>
                        <a:lnTo>
                          <a:pt x="258" y="273"/>
                        </a:lnTo>
                        <a:lnTo>
                          <a:pt x="243" y="216"/>
                        </a:lnTo>
                        <a:lnTo>
                          <a:pt x="216" y="168"/>
                        </a:lnTo>
                        <a:lnTo>
                          <a:pt x="111" y="63"/>
                        </a:lnTo>
                        <a:lnTo>
                          <a:pt x="69" y="21"/>
                        </a:lnTo>
                        <a:lnTo>
                          <a:pt x="45" y="0"/>
                        </a:lnTo>
                        <a:lnTo>
                          <a:pt x="27" y="0"/>
                        </a:lnTo>
                        <a:lnTo>
                          <a:pt x="0" y="9"/>
                        </a:lnTo>
                        <a:lnTo>
                          <a:pt x="39" y="102"/>
                        </a:lnTo>
                        <a:lnTo>
                          <a:pt x="60" y="102"/>
                        </a:lnTo>
                        <a:lnTo>
                          <a:pt x="76" y="108"/>
                        </a:lnTo>
                        <a:lnTo>
                          <a:pt x="135" y="195"/>
                        </a:lnTo>
                        <a:lnTo>
                          <a:pt x="153" y="198"/>
                        </a:lnTo>
                        <a:lnTo>
                          <a:pt x="165" y="213"/>
                        </a:lnTo>
                        <a:lnTo>
                          <a:pt x="153" y="237"/>
                        </a:lnTo>
                        <a:lnTo>
                          <a:pt x="153" y="834"/>
                        </a:lnTo>
                        <a:lnTo>
                          <a:pt x="189" y="834"/>
                        </a:lnTo>
                        <a:lnTo>
                          <a:pt x="228" y="834"/>
                        </a:lnTo>
                        <a:lnTo>
                          <a:pt x="261" y="834"/>
                        </a:lnTo>
                        <a:lnTo>
                          <a:pt x="291" y="834"/>
                        </a:lnTo>
                        <a:lnTo>
                          <a:pt x="315" y="831"/>
                        </a:lnTo>
                        <a:lnTo>
                          <a:pt x="285" y="474"/>
                        </a:lnTo>
                        <a:close/>
                      </a:path>
                    </a:pathLst>
                  </a:custGeom>
                  <a:solidFill>
                    <a:srgbClr val="FF6600"/>
                  </a:solidFill>
                  <a:ln w="9525" cap="flat"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2700"/>
                  </a:p>
                </p:txBody>
              </p:sp>
              <p:sp>
                <p:nvSpPr>
                  <p:cNvPr id="17429" name="Freeform 27"/>
                  <p:cNvSpPr>
                    <a:spLocks/>
                  </p:cNvSpPr>
                  <p:nvPr/>
                </p:nvSpPr>
                <p:spPr bwMode="auto">
                  <a:xfrm>
                    <a:off x="758" y="2424"/>
                    <a:ext cx="177" cy="24"/>
                  </a:xfrm>
                  <a:custGeom>
                    <a:avLst/>
                    <a:gdLst>
                      <a:gd name="T0" fmla="*/ 0 w 201"/>
                      <a:gd name="T1" fmla="*/ 0 h 24"/>
                      <a:gd name="T2" fmla="*/ 0 w 201"/>
                      <a:gd name="T3" fmla="*/ 24 h 24"/>
                      <a:gd name="T4" fmla="*/ 177 w 201"/>
                      <a:gd name="T5" fmla="*/ 24 h 24"/>
                      <a:gd name="T6" fmla="*/ 177 w 201"/>
                      <a:gd name="T7" fmla="*/ 0 h 24"/>
                      <a:gd name="T8" fmla="*/ 0 w 201"/>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1" h="24">
                        <a:moveTo>
                          <a:pt x="0" y="0"/>
                        </a:moveTo>
                        <a:lnTo>
                          <a:pt x="0" y="24"/>
                        </a:lnTo>
                        <a:lnTo>
                          <a:pt x="201" y="24"/>
                        </a:lnTo>
                        <a:lnTo>
                          <a:pt x="201" y="0"/>
                        </a:lnTo>
                        <a:lnTo>
                          <a:pt x="0" y="0"/>
                        </a:lnTo>
                        <a:close/>
                      </a:path>
                    </a:pathLst>
                  </a:custGeom>
                  <a:solidFill>
                    <a:srgbClr val="FF6600"/>
                  </a:solidFill>
                  <a:ln w="9525" cap="flat"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2700"/>
                  </a:p>
                </p:txBody>
              </p:sp>
              <p:sp>
                <p:nvSpPr>
                  <p:cNvPr id="17430" name="Freeform 28"/>
                  <p:cNvSpPr>
                    <a:spLocks/>
                  </p:cNvSpPr>
                  <p:nvPr/>
                </p:nvSpPr>
                <p:spPr bwMode="auto">
                  <a:xfrm>
                    <a:off x="2827" y="1544"/>
                    <a:ext cx="277" cy="841"/>
                  </a:xfrm>
                  <a:custGeom>
                    <a:avLst/>
                    <a:gdLst>
                      <a:gd name="T0" fmla="*/ 251 w 315"/>
                      <a:gd name="T1" fmla="*/ 478 h 834"/>
                      <a:gd name="T2" fmla="*/ 240 w 315"/>
                      <a:gd name="T3" fmla="*/ 354 h 834"/>
                      <a:gd name="T4" fmla="*/ 227 w 315"/>
                      <a:gd name="T5" fmla="*/ 275 h 834"/>
                      <a:gd name="T6" fmla="*/ 214 w 315"/>
                      <a:gd name="T7" fmla="*/ 218 h 834"/>
                      <a:gd name="T8" fmla="*/ 190 w 315"/>
                      <a:gd name="T9" fmla="*/ 169 h 834"/>
                      <a:gd name="T10" fmla="*/ 98 w 315"/>
                      <a:gd name="T11" fmla="*/ 64 h 834"/>
                      <a:gd name="T12" fmla="*/ 61 w 315"/>
                      <a:gd name="T13" fmla="*/ 21 h 834"/>
                      <a:gd name="T14" fmla="*/ 40 w 315"/>
                      <a:gd name="T15" fmla="*/ 0 h 834"/>
                      <a:gd name="T16" fmla="*/ 24 w 315"/>
                      <a:gd name="T17" fmla="*/ 0 h 834"/>
                      <a:gd name="T18" fmla="*/ 0 w 315"/>
                      <a:gd name="T19" fmla="*/ 9 h 834"/>
                      <a:gd name="T20" fmla="*/ 34 w 315"/>
                      <a:gd name="T21" fmla="*/ 103 h 834"/>
                      <a:gd name="T22" fmla="*/ 34 w 315"/>
                      <a:gd name="T23" fmla="*/ 103 h 834"/>
                      <a:gd name="T24" fmla="*/ 53 w 315"/>
                      <a:gd name="T25" fmla="*/ 103 h 834"/>
                      <a:gd name="T26" fmla="*/ 67 w 315"/>
                      <a:gd name="T27" fmla="*/ 109 h 834"/>
                      <a:gd name="T28" fmla="*/ 119 w 315"/>
                      <a:gd name="T29" fmla="*/ 197 h 834"/>
                      <a:gd name="T30" fmla="*/ 135 w 315"/>
                      <a:gd name="T31" fmla="*/ 200 h 834"/>
                      <a:gd name="T32" fmla="*/ 145 w 315"/>
                      <a:gd name="T33" fmla="*/ 215 h 834"/>
                      <a:gd name="T34" fmla="*/ 135 w 315"/>
                      <a:gd name="T35" fmla="*/ 239 h 834"/>
                      <a:gd name="T36" fmla="*/ 135 w 315"/>
                      <a:gd name="T37" fmla="*/ 841 h 834"/>
                      <a:gd name="T38" fmla="*/ 166 w 315"/>
                      <a:gd name="T39" fmla="*/ 841 h 834"/>
                      <a:gd name="T40" fmla="*/ 200 w 315"/>
                      <a:gd name="T41" fmla="*/ 841 h 834"/>
                      <a:gd name="T42" fmla="*/ 230 w 315"/>
                      <a:gd name="T43" fmla="*/ 841 h 834"/>
                      <a:gd name="T44" fmla="*/ 256 w 315"/>
                      <a:gd name="T45" fmla="*/ 841 h 834"/>
                      <a:gd name="T46" fmla="*/ 277 w 315"/>
                      <a:gd name="T47" fmla="*/ 838 h 834"/>
                      <a:gd name="T48" fmla="*/ 251 w 315"/>
                      <a:gd name="T49" fmla="*/ 478 h 8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15" h="834">
                        <a:moveTo>
                          <a:pt x="285" y="474"/>
                        </a:moveTo>
                        <a:lnTo>
                          <a:pt x="273" y="351"/>
                        </a:lnTo>
                        <a:lnTo>
                          <a:pt x="258" y="273"/>
                        </a:lnTo>
                        <a:lnTo>
                          <a:pt x="243" y="216"/>
                        </a:lnTo>
                        <a:lnTo>
                          <a:pt x="216" y="168"/>
                        </a:lnTo>
                        <a:lnTo>
                          <a:pt x="111" y="63"/>
                        </a:lnTo>
                        <a:lnTo>
                          <a:pt x="69" y="21"/>
                        </a:lnTo>
                        <a:lnTo>
                          <a:pt x="45" y="0"/>
                        </a:lnTo>
                        <a:lnTo>
                          <a:pt x="27" y="0"/>
                        </a:lnTo>
                        <a:lnTo>
                          <a:pt x="0" y="9"/>
                        </a:lnTo>
                        <a:lnTo>
                          <a:pt x="39" y="102"/>
                        </a:lnTo>
                        <a:lnTo>
                          <a:pt x="60" y="102"/>
                        </a:lnTo>
                        <a:lnTo>
                          <a:pt x="76" y="108"/>
                        </a:lnTo>
                        <a:lnTo>
                          <a:pt x="135" y="195"/>
                        </a:lnTo>
                        <a:lnTo>
                          <a:pt x="153" y="198"/>
                        </a:lnTo>
                        <a:lnTo>
                          <a:pt x="165" y="213"/>
                        </a:lnTo>
                        <a:lnTo>
                          <a:pt x="153" y="237"/>
                        </a:lnTo>
                        <a:lnTo>
                          <a:pt x="153" y="834"/>
                        </a:lnTo>
                        <a:lnTo>
                          <a:pt x="189" y="834"/>
                        </a:lnTo>
                        <a:lnTo>
                          <a:pt x="228" y="834"/>
                        </a:lnTo>
                        <a:lnTo>
                          <a:pt x="261" y="834"/>
                        </a:lnTo>
                        <a:lnTo>
                          <a:pt x="291" y="834"/>
                        </a:lnTo>
                        <a:lnTo>
                          <a:pt x="315" y="831"/>
                        </a:lnTo>
                        <a:lnTo>
                          <a:pt x="285" y="474"/>
                        </a:lnTo>
                        <a:close/>
                      </a:path>
                    </a:pathLst>
                  </a:custGeom>
                  <a:solidFill>
                    <a:srgbClr val="FF6600"/>
                  </a:solidFill>
                  <a:ln w="9525" cap="flat"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2700"/>
                  </a:p>
                </p:txBody>
              </p:sp>
              <p:sp>
                <p:nvSpPr>
                  <p:cNvPr id="17431" name="Freeform 29"/>
                  <p:cNvSpPr>
                    <a:spLocks/>
                  </p:cNvSpPr>
                  <p:nvPr/>
                </p:nvSpPr>
                <p:spPr bwMode="auto">
                  <a:xfrm>
                    <a:off x="1482" y="1849"/>
                    <a:ext cx="177" cy="463"/>
                  </a:xfrm>
                  <a:custGeom>
                    <a:avLst/>
                    <a:gdLst>
                      <a:gd name="T0" fmla="*/ 0 w 201"/>
                      <a:gd name="T1" fmla="*/ 460 h 459"/>
                      <a:gd name="T2" fmla="*/ 0 w 201"/>
                      <a:gd name="T3" fmla="*/ 157 h 459"/>
                      <a:gd name="T4" fmla="*/ 68 w 201"/>
                      <a:gd name="T5" fmla="*/ 0 h 459"/>
                      <a:gd name="T6" fmla="*/ 177 w 201"/>
                      <a:gd name="T7" fmla="*/ 3 h 459"/>
                      <a:gd name="T8" fmla="*/ 177 w 201"/>
                      <a:gd name="T9" fmla="*/ 463 h 459"/>
                      <a:gd name="T10" fmla="*/ 159 w 201"/>
                      <a:gd name="T11" fmla="*/ 460 h 459"/>
                      <a:gd name="T12" fmla="*/ 159 w 201"/>
                      <a:gd name="T13" fmla="*/ 118 h 459"/>
                      <a:gd name="T14" fmla="*/ 48 w 201"/>
                      <a:gd name="T15" fmla="*/ 118 h 459"/>
                      <a:gd name="T16" fmla="*/ 24 w 201"/>
                      <a:gd name="T17" fmla="*/ 160 h 459"/>
                      <a:gd name="T18" fmla="*/ 18 w 201"/>
                      <a:gd name="T19" fmla="*/ 179 h 459"/>
                      <a:gd name="T20" fmla="*/ 18 w 201"/>
                      <a:gd name="T21" fmla="*/ 463 h 459"/>
                      <a:gd name="T22" fmla="*/ 0 w 201"/>
                      <a:gd name="T23" fmla="*/ 460 h 45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01" h="459">
                        <a:moveTo>
                          <a:pt x="0" y="456"/>
                        </a:moveTo>
                        <a:lnTo>
                          <a:pt x="0" y="156"/>
                        </a:lnTo>
                        <a:lnTo>
                          <a:pt x="77" y="0"/>
                        </a:lnTo>
                        <a:lnTo>
                          <a:pt x="201" y="3"/>
                        </a:lnTo>
                        <a:lnTo>
                          <a:pt x="201" y="459"/>
                        </a:lnTo>
                        <a:lnTo>
                          <a:pt x="180" y="456"/>
                        </a:lnTo>
                        <a:lnTo>
                          <a:pt x="180" y="117"/>
                        </a:lnTo>
                        <a:lnTo>
                          <a:pt x="54" y="117"/>
                        </a:lnTo>
                        <a:lnTo>
                          <a:pt x="27" y="159"/>
                        </a:lnTo>
                        <a:lnTo>
                          <a:pt x="21" y="177"/>
                        </a:lnTo>
                        <a:lnTo>
                          <a:pt x="21" y="459"/>
                        </a:lnTo>
                        <a:lnTo>
                          <a:pt x="0" y="456"/>
                        </a:lnTo>
                        <a:close/>
                      </a:path>
                    </a:pathLst>
                  </a:custGeom>
                  <a:solidFill>
                    <a:srgbClr val="FF6600"/>
                  </a:solidFill>
                  <a:ln w="9525" cap="flat"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2700"/>
                  </a:p>
                </p:txBody>
              </p:sp>
              <p:sp>
                <p:nvSpPr>
                  <p:cNvPr id="17432" name="Freeform 30"/>
                  <p:cNvSpPr>
                    <a:spLocks/>
                  </p:cNvSpPr>
                  <p:nvPr/>
                </p:nvSpPr>
                <p:spPr bwMode="auto">
                  <a:xfrm flipH="1">
                    <a:off x="2223" y="1846"/>
                    <a:ext cx="177" cy="463"/>
                  </a:xfrm>
                  <a:custGeom>
                    <a:avLst/>
                    <a:gdLst>
                      <a:gd name="T0" fmla="*/ 0 w 201"/>
                      <a:gd name="T1" fmla="*/ 460 h 459"/>
                      <a:gd name="T2" fmla="*/ 0 w 201"/>
                      <a:gd name="T3" fmla="*/ 157 h 459"/>
                      <a:gd name="T4" fmla="*/ 68 w 201"/>
                      <a:gd name="T5" fmla="*/ 0 h 459"/>
                      <a:gd name="T6" fmla="*/ 177 w 201"/>
                      <a:gd name="T7" fmla="*/ 3 h 459"/>
                      <a:gd name="T8" fmla="*/ 177 w 201"/>
                      <a:gd name="T9" fmla="*/ 463 h 459"/>
                      <a:gd name="T10" fmla="*/ 159 w 201"/>
                      <a:gd name="T11" fmla="*/ 460 h 459"/>
                      <a:gd name="T12" fmla="*/ 159 w 201"/>
                      <a:gd name="T13" fmla="*/ 118 h 459"/>
                      <a:gd name="T14" fmla="*/ 48 w 201"/>
                      <a:gd name="T15" fmla="*/ 118 h 459"/>
                      <a:gd name="T16" fmla="*/ 24 w 201"/>
                      <a:gd name="T17" fmla="*/ 160 h 459"/>
                      <a:gd name="T18" fmla="*/ 18 w 201"/>
                      <a:gd name="T19" fmla="*/ 179 h 459"/>
                      <a:gd name="T20" fmla="*/ 18 w 201"/>
                      <a:gd name="T21" fmla="*/ 463 h 459"/>
                      <a:gd name="T22" fmla="*/ 0 w 201"/>
                      <a:gd name="T23" fmla="*/ 460 h 45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01" h="459">
                        <a:moveTo>
                          <a:pt x="0" y="456"/>
                        </a:moveTo>
                        <a:lnTo>
                          <a:pt x="0" y="156"/>
                        </a:lnTo>
                        <a:lnTo>
                          <a:pt x="77" y="0"/>
                        </a:lnTo>
                        <a:lnTo>
                          <a:pt x="201" y="3"/>
                        </a:lnTo>
                        <a:lnTo>
                          <a:pt x="201" y="459"/>
                        </a:lnTo>
                        <a:lnTo>
                          <a:pt x="180" y="456"/>
                        </a:lnTo>
                        <a:lnTo>
                          <a:pt x="180" y="117"/>
                        </a:lnTo>
                        <a:lnTo>
                          <a:pt x="54" y="117"/>
                        </a:lnTo>
                        <a:lnTo>
                          <a:pt x="27" y="159"/>
                        </a:lnTo>
                        <a:lnTo>
                          <a:pt x="21" y="177"/>
                        </a:lnTo>
                        <a:lnTo>
                          <a:pt x="21" y="459"/>
                        </a:lnTo>
                        <a:lnTo>
                          <a:pt x="0" y="456"/>
                        </a:lnTo>
                        <a:close/>
                      </a:path>
                    </a:pathLst>
                  </a:custGeom>
                  <a:solidFill>
                    <a:srgbClr val="FF6600"/>
                  </a:solidFill>
                  <a:ln w="9525" cap="flat"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2700"/>
                  </a:p>
                </p:txBody>
              </p:sp>
              <p:sp>
                <p:nvSpPr>
                  <p:cNvPr id="17433" name="Freeform 31"/>
                  <p:cNvSpPr>
                    <a:spLocks/>
                  </p:cNvSpPr>
                  <p:nvPr/>
                </p:nvSpPr>
                <p:spPr bwMode="auto">
                  <a:xfrm>
                    <a:off x="2943" y="2424"/>
                    <a:ext cx="177" cy="24"/>
                  </a:xfrm>
                  <a:custGeom>
                    <a:avLst/>
                    <a:gdLst>
                      <a:gd name="T0" fmla="*/ 0 w 201"/>
                      <a:gd name="T1" fmla="*/ 0 h 24"/>
                      <a:gd name="T2" fmla="*/ 0 w 201"/>
                      <a:gd name="T3" fmla="*/ 24 h 24"/>
                      <a:gd name="T4" fmla="*/ 177 w 201"/>
                      <a:gd name="T5" fmla="*/ 24 h 24"/>
                      <a:gd name="T6" fmla="*/ 177 w 201"/>
                      <a:gd name="T7" fmla="*/ 0 h 24"/>
                      <a:gd name="T8" fmla="*/ 0 w 201"/>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1" h="24">
                        <a:moveTo>
                          <a:pt x="0" y="0"/>
                        </a:moveTo>
                        <a:lnTo>
                          <a:pt x="0" y="24"/>
                        </a:lnTo>
                        <a:lnTo>
                          <a:pt x="201" y="24"/>
                        </a:lnTo>
                        <a:lnTo>
                          <a:pt x="201" y="0"/>
                        </a:lnTo>
                        <a:lnTo>
                          <a:pt x="0" y="0"/>
                        </a:lnTo>
                        <a:close/>
                      </a:path>
                    </a:pathLst>
                  </a:custGeom>
                  <a:solidFill>
                    <a:srgbClr val="FF6600"/>
                  </a:solidFill>
                  <a:ln w="9525" cap="flat"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2700"/>
                  </a:p>
                </p:txBody>
              </p:sp>
            </p:grpSp>
          </p:grpSp>
        </p:grpSp>
        <p:sp>
          <p:nvSpPr>
            <p:cNvPr id="17421" name="Freeform 32"/>
            <p:cNvSpPr>
              <a:spLocks/>
            </p:cNvSpPr>
            <p:nvPr/>
          </p:nvSpPr>
          <p:spPr bwMode="auto">
            <a:xfrm>
              <a:off x="2058" y="2316"/>
              <a:ext cx="1326" cy="276"/>
            </a:xfrm>
            <a:custGeom>
              <a:avLst/>
              <a:gdLst>
                <a:gd name="T0" fmla="*/ 0 w 1326"/>
                <a:gd name="T1" fmla="*/ 0 h 276"/>
                <a:gd name="T2" fmla="*/ 618 w 1326"/>
                <a:gd name="T3" fmla="*/ 276 h 276"/>
                <a:gd name="T4" fmla="*/ 1146 w 1326"/>
                <a:gd name="T5" fmla="*/ 276 h 276"/>
                <a:gd name="T6" fmla="*/ 1326 w 1326"/>
                <a:gd name="T7" fmla="*/ 195 h 27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26" h="276">
                  <a:moveTo>
                    <a:pt x="0" y="0"/>
                  </a:moveTo>
                  <a:lnTo>
                    <a:pt x="618" y="276"/>
                  </a:lnTo>
                  <a:lnTo>
                    <a:pt x="1146" y="276"/>
                  </a:lnTo>
                  <a:lnTo>
                    <a:pt x="1326" y="195"/>
                  </a:lnTo>
                </a:path>
              </a:pathLst>
            </a:custGeom>
            <a:noFill/>
            <a:ln w="76200" cap="flat" cmpd="sng">
              <a:solidFill>
                <a:srgbClr val="FF3300"/>
              </a:solidFill>
              <a:prstDash val="solid"/>
              <a:miter lim="800000"/>
              <a:headEnd type="none" w="med" len="med"/>
              <a:tailEnd type="none" w="med" len="med"/>
            </a:ln>
            <a:effectLst/>
            <a:extLst>
              <a:ext uri="{909E8E84-426E-40DD-AFC4-6F175D3DCCD1}">
                <a14:hiddenFill xmlns:a14="http://schemas.microsoft.com/office/drawing/2010/main">
                  <a:solidFill>
                    <a:srgbClr val="FF33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sp>
        <p:nvSpPr>
          <p:cNvPr id="27681" name="Freeform 33" descr="Granito"/>
          <p:cNvSpPr>
            <a:spLocks/>
          </p:cNvSpPr>
          <p:nvPr/>
        </p:nvSpPr>
        <p:spPr bwMode="auto">
          <a:xfrm>
            <a:off x="4857751" y="5424488"/>
            <a:ext cx="2786063" cy="1162050"/>
          </a:xfrm>
          <a:custGeom>
            <a:avLst/>
            <a:gdLst>
              <a:gd name="T0" fmla="*/ 0 w 1170"/>
              <a:gd name="T1" fmla="*/ 447675 h 488"/>
              <a:gd name="T2" fmla="*/ 539750 w 1170"/>
              <a:gd name="T3" fmla="*/ 117475 h 488"/>
              <a:gd name="T4" fmla="*/ 723900 w 1170"/>
              <a:gd name="T5" fmla="*/ 53975 h 488"/>
              <a:gd name="T6" fmla="*/ 901700 w 1170"/>
              <a:gd name="T7" fmla="*/ 22225 h 488"/>
              <a:gd name="T8" fmla="*/ 1062038 w 1170"/>
              <a:gd name="T9" fmla="*/ 188913 h 488"/>
              <a:gd name="T10" fmla="*/ 1328738 w 1170"/>
              <a:gd name="T11" fmla="*/ 269875 h 488"/>
              <a:gd name="T12" fmla="*/ 1604963 w 1170"/>
              <a:gd name="T13" fmla="*/ 398463 h 488"/>
              <a:gd name="T14" fmla="*/ 1757363 w 1170"/>
              <a:gd name="T15" fmla="*/ 517525 h 488"/>
              <a:gd name="T16" fmla="*/ 1857375 w 1170"/>
              <a:gd name="T17" fmla="*/ 608013 h 488"/>
              <a:gd name="T18" fmla="*/ 1766888 w 1170"/>
              <a:gd name="T19" fmla="*/ 774700 h 488"/>
              <a:gd name="T20" fmla="*/ 1576388 w 1170"/>
              <a:gd name="T21" fmla="*/ 712788 h 488"/>
              <a:gd name="T22" fmla="*/ 1585913 w 1170"/>
              <a:gd name="T23" fmla="*/ 536575 h 488"/>
              <a:gd name="T24" fmla="*/ 1327150 w 1170"/>
              <a:gd name="T25" fmla="*/ 657225 h 488"/>
              <a:gd name="T26" fmla="*/ 488950 w 1170"/>
              <a:gd name="T27" fmla="*/ 657225 h 488"/>
              <a:gd name="T28" fmla="*/ 0 w 1170"/>
              <a:gd name="T29" fmla="*/ 447675 h 48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170" h="488">
                <a:moveTo>
                  <a:pt x="0" y="282"/>
                </a:moveTo>
                <a:cubicBezTo>
                  <a:pt x="180" y="174"/>
                  <a:pt x="328" y="90"/>
                  <a:pt x="340" y="74"/>
                </a:cubicBezTo>
                <a:cubicBezTo>
                  <a:pt x="404" y="42"/>
                  <a:pt x="418" y="44"/>
                  <a:pt x="456" y="34"/>
                </a:cubicBezTo>
                <a:cubicBezTo>
                  <a:pt x="494" y="24"/>
                  <a:pt x="532" y="0"/>
                  <a:pt x="568" y="14"/>
                </a:cubicBezTo>
                <a:lnTo>
                  <a:pt x="669" y="119"/>
                </a:lnTo>
                <a:lnTo>
                  <a:pt x="837" y="170"/>
                </a:lnTo>
                <a:lnTo>
                  <a:pt x="1011" y="251"/>
                </a:lnTo>
                <a:lnTo>
                  <a:pt x="1107" y="326"/>
                </a:lnTo>
                <a:lnTo>
                  <a:pt x="1170" y="383"/>
                </a:lnTo>
                <a:lnTo>
                  <a:pt x="1113" y="488"/>
                </a:lnTo>
                <a:lnTo>
                  <a:pt x="993" y="449"/>
                </a:lnTo>
                <a:lnTo>
                  <a:pt x="999" y="338"/>
                </a:lnTo>
                <a:lnTo>
                  <a:pt x="836" y="414"/>
                </a:lnTo>
                <a:lnTo>
                  <a:pt x="308" y="414"/>
                </a:lnTo>
                <a:lnTo>
                  <a:pt x="0" y="282"/>
                </a:lnTo>
                <a:close/>
              </a:path>
            </a:pathLst>
          </a:custGeom>
          <a:blipFill dpi="0" rotWithShape="0">
            <a:blip r:embed="rId2"/>
            <a:srcRect/>
            <a:tile tx="0" ty="0" sx="100000" sy="100000" flip="none" algn="tl"/>
          </a:blipFill>
          <a:ln w="9525" cap="flat" cmpd="sng">
            <a:solidFill>
              <a:schemeClr val="tx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7682" name="Freeform 34" descr="Granito"/>
          <p:cNvSpPr>
            <a:spLocks/>
          </p:cNvSpPr>
          <p:nvPr/>
        </p:nvSpPr>
        <p:spPr bwMode="auto">
          <a:xfrm>
            <a:off x="7200901" y="6500813"/>
            <a:ext cx="521495" cy="435770"/>
          </a:xfrm>
          <a:custGeom>
            <a:avLst/>
            <a:gdLst>
              <a:gd name="T0" fmla="*/ 0 w 219"/>
              <a:gd name="T1" fmla="*/ 66675 h 183"/>
              <a:gd name="T2" fmla="*/ 228600 w 219"/>
              <a:gd name="T3" fmla="*/ 142875 h 183"/>
              <a:gd name="T4" fmla="*/ 347663 w 219"/>
              <a:gd name="T5" fmla="*/ 0 h 183"/>
              <a:gd name="T6" fmla="*/ 276225 w 219"/>
              <a:gd name="T7" fmla="*/ 290513 h 183"/>
              <a:gd name="T8" fmla="*/ 0 w 219"/>
              <a:gd name="T9" fmla="*/ 66675 h 18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9" h="183">
                <a:moveTo>
                  <a:pt x="0" y="42"/>
                </a:moveTo>
                <a:lnTo>
                  <a:pt x="144" y="90"/>
                </a:lnTo>
                <a:lnTo>
                  <a:pt x="219" y="0"/>
                </a:lnTo>
                <a:lnTo>
                  <a:pt x="174" y="183"/>
                </a:lnTo>
                <a:lnTo>
                  <a:pt x="0" y="42"/>
                </a:lnTo>
                <a:close/>
              </a:path>
            </a:pathLst>
          </a:custGeom>
          <a:blipFill dpi="0" rotWithShape="0">
            <a:blip r:embed="rId2"/>
            <a:srcRect/>
            <a:tile tx="0" ty="0" sx="100000" sy="100000" flip="none" algn="tl"/>
          </a:blipFill>
          <a:ln w="9525" cap="flat" cmpd="sng">
            <a:solidFill>
              <a:schemeClr val="tx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7683" name="Freeform 35" descr="Granito"/>
          <p:cNvSpPr>
            <a:spLocks/>
          </p:cNvSpPr>
          <p:nvPr/>
        </p:nvSpPr>
        <p:spPr bwMode="auto">
          <a:xfrm>
            <a:off x="7372350" y="6872288"/>
            <a:ext cx="392907" cy="685800"/>
          </a:xfrm>
          <a:custGeom>
            <a:avLst/>
            <a:gdLst>
              <a:gd name="T0" fmla="*/ 0 w 165"/>
              <a:gd name="T1" fmla="*/ 47625 h 288"/>
              <a:gd name="T2" fmla="*/ 180975 w 165"/>
              <a:gd name="T3" fmla="*/ 152400 h 288"/>
              <a:gd name="T4" fmla="*/ 261938 w 165"/>
              <a:gd name="T5" fmla="*/ 0 h 288"/>
              <a:gd name="T6" fmla="*/ 166688 w 165"/>
              <a:gd name="T7" fmla="*/ 457200 h 288"/>
              <a:gd name="T8" fmla="*/ 0 w 165"/>
              <a:gd name="T9" fmla="*/ 47625 h 2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5" h="288">
                <a:moveTo>
                  <a:pt x="0" y="30"/>
                </a:moveTo>
                <a:lnTo>
                  <a:pt x="114" y="96"/>
                </a:lnTo>
                <a:lnTo>
                  <a:pt x="165" y="0"/>
                </a:lnTo>
                <a:lnTo>
                  <a:pt x="105" y="288"/>
                </a:lnTo>
                <a:lnTo>
                  <a:pt x="0" y="30"/>
                </a:lnTo>
                <a:close/>
              </a:path>
            </a:pathLst>
          </a:custGeom>
          <a:blipFill dpi="0" rotWithShape="0">
            <a:blip r:embed="rId2"/>
            <a:srcRect/>
            <a:tile tx="0" ty="0" sx="100000" sy="100000" flip="none" algn="tl"/>
          </a:blipFill>
          <a:ln w="9525" cap="flat" cmpd="sng">
            <a:solidFill>
              <a:schemeClr val="tx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7685" name="Text Box 37"/>
          <p:cNvSpPr txBox="1">
            <a:spLocks noChangeArrowheads="1"/>
          </p:cNvSpPr>
          <p:nvPr/>
        </p:nvSpPr>
        <p:spPr bwMode="auto">
          <a:xfrm>
            <a:off x="4090988" y="526258"/>
            <a:ext cx="2720617"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s-MX" altLang="en-US" sz="3600">
                <a:latin typeface="Comic Sans MS" panose="030F0702030302020204" pitchFamily="66" charset="0"/>
              </a:rPr>
              <a:t>RECUERDE</a:t>
            </a:r>
            <a:r>
              <a:rPr kumimoji="1" lang="es-MX" altLang="en-US" sz="3600">
                <a:solidFill>
                  <a:srgbClr val="FFFF00"/>
                </a:solidFill>
                <a:latin typeface="Comic Sans MS" panose="030F0702030302020204" pitchFamily="66" charset="0"/>
              </a:rPr>
              <a:t>:</a:t>
            </a:r>
            <a:endParaRPr kumimoji="1" lang="es-ES" altLang="en-US" sz="3600">
              <a:solidFill>
                <a:srgbClr val="FFFF00"/>
              </a:solidFill>
              <a:latin typeface="Comic Sans MS" panose="030F0702030302020204" pitchFamily="66" charset="0"/>
            </a:endParaRPr>
          </a:p>
        </p:txBody>
      </p:sp>
      <p:sp>
        <p:nvSpPr>
          <p:cNvPr id="27686" name="Text Box 38"/>
          <p:cNvSpPr txBox="1">
            <a:spLocks noChangeArrowheads="1"/>
          </p:cNvSpPr>
          <p:nvPr/>
        </p:nvSpPr>
        <p:spPr bwMode="auto">
          <a:xfrm>
            <a:off x="4090988" y="1783557"/>
            <a:ext cx="4033838"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s-MX" altLang="en-US" sz="3600">
                <a:latin typeface="Comic Sans MS" panose="030F0702030302020204" pitchFamily="66" charset="0"/>
              </a:rPr>
              <a:t>Se debe priorizar el centrado en las zonas de alimentación.</a:t>
            </a:r>
            <a:endParaRPr kumimoji="1" lang="es-ES" altLang="en-US" sz="3600">
              <a:latin typeface="Comic Sans MS" panose="030F0702030302020204" pitchFamily="66" charset="0"/>
            </a:endParaRPr>
          </a:p>
        </p:txBody>
      </p:sp>
      <p:sp>
        <p:nvSpPr>
          <p:cNvPr id="27687" name="Text Box 39"/>
          <p:cNvSpPr txBox="1">
            <a:spLocks noChangeArrowheads="1"/>
          </p:cNvSpPr>
          <p:nvPr/>
        </p:nvSpPr>
        <p:spPr bwMode="auto">
          <a:xfrm>
            <a:off x="9944100" y="5372101"/>
            <a:ext cx="4914900"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s-MX" altLang="en-US" sz="3600">
                <a:latin typeface="Comic Sans MS" panose="030F0702030302020204" pitchFamily="66" charset="0"/>
              </a:rPr>
              <a:t>Si la carga es recibida por la correa descentrada, será muy difícil centrarla en adelante</a:t>
            </a:r>
            <a:endParaRPr kumimoji="1" lang="es-ES" altLang="en-US" sz="3600">
              <a:latin typeface="Comic Sans MS" panose="030F0702030302020204" pitchFamily="66" charset="0"/>
            </a:endParaRPr>
          </a:p>
        </p:txBody>
      </p:sp>
    </p:spTree>
    <p:extLst>
      <p:ext uri="{BB962C8B-B14F-4D97-AF65-F5344CB8AC3E}">
        <p14:creationId xmlns:p14="http://schemas.microsoft.com/office/powerpoint/2010/main" val="328412513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27685"/>
                                        </p:tgtEl>
                                        <p:attrNameLst>
                                          <p:attrName>style.visibility</p:attrName>
                                        </p:attrNameLst>
                                      </p:cBhvr>
                                      <p:to>
                                        <p:strVal val="visible"/>
                                      </p:to>
                                    </p:set>
                                  </p:childTnLst>
                                </p:cTn>
                              </p:par>
                            </p:childTnLst>
                          </p:cTn>
                        </p:par>
                        <p:par>
                          <p:cTn id="7" fill="hold" nodeType="afterGroup">
                            <p:stCondLst>
                              <p:cond delay="500"/>
                            </p:stCondLst>
                            <p:childTnLst>
                              <p:par>
                                <p:cTn id="8" presetID="3" presetClass="entr" presetSubtype="5" fill="hold" grpId="0" nodeType="afterEffect">
                                  <p:stCondLst>
                                    <p:cond delay="2000"/>
                                  </p:stCondLst>
                                  <p:childTnLst>
                                    <p:set>
                                      <p:cBhvr>
                                        <p:cTn id="9" dur="1" fill="hold">
                                          <p:stCondLst>
                                            <p:cond delay="0"/>
                                          </p:stCondLst>
                                        </p:cTn>
                                        <p:tgtEl>
                                          <p:spTgt spid="27686"/>
                                        </p:tgtEl>
                                        <p:attrNameLst>
                                          <p:attrName>style.visibility</p:attrName>
                                        </p:attrNameLst>
                                      </p:cBhvr>
                                      <p:to>
                                        <p:strVal val="visible"/>
                                      </p:to>
                                    </p:set>
                                    <p:animEffect transition="in" filter="blinds(vertical)">
                                      <p:cBhvr>
                                        <p:cTn id="10" dur="500"/>
                                        <p:tgtEl>
                                          <p:spTgt spid="27686"/>
                                        </p:tgtEl>
                                      </p:cBhvr>
                                    </p:animEffect>
                                  </p:childTnLst>
                                </p:cTn>
                              </p:par>
                            </p:childTnLst>
                          </p:cTn>
                        </p:par>
                        <p:par>
                          <p:cTn id="11" fill="hold" nodeType="afterGroup">
                            <p:stCondLst>
                              <p:cond delay="3000"/>
                            </p:stCondLst>
                            <p:childTnLst>
                              <p:par>
                                <p:cTn id="12" presetID="23" presetClass="entr" presetSubtype="16" fill="hold" nodeType="afterEffect">
                                  <p:stCondLst>
                                    <p:cond delay="2000"/>
                                  </p:stCondLst>
                                  <p:childTnLst>
                                    <p:set>
                                      <p:cBhvr>
                                        <p:cTn id="13" dur="1" fill="hold">
                                          <p:stCondLst>
                                            <p:cond delay="0"/>
                                          </p:stCondLst>
                                        </p:cTn>
                                        <p:tgtEl>
                                          <p:spTgt spid="27650"/>
                                        </p:tgtEl>
                                        <p:attrNameLst>
                                          <p:attrName>style.visibility</p:attrName>
                                        </p:attrNameLst>
                                      </p:cBhvr>
                                      <p:to>
                                        <p:strVal val="visible"/>
                                      </p:to>
                                    </p:set>
                                    <p:anim calcmode="lin" valueType="num">
                                      <p:cBhvr>
                                        <p:cTn id="14" dur="500" fill="hold"/>
                                        <p:tgtEl>
                                          <p:spTgt spid="27650"/>
                                        </p:tgtEl>
                                        <p:attrNameLst>
                                          <p:attrName>ppt_w</p:attrName>
                                        </p:attrNameLst>
                                      </p:cBhvr>
                                      <p:tavLst>
                                        <p:tav tm="0">
                                          <p:val>
                                            <p:fltVal val="0"/>
                                          </p:val>
                                        </p:tav>
                                        <p:tav tm="100000">
                                          <p:val>
                                            <p:strVal val="#ppt_w"/>
                                          </p:val>
                                        </p:tav>
                                      </p:tavLst>
                                    </p:anim>
                                    <p:anim calcmode="lin" valueType="num">
                                      <p:cBhvr>
                                        <p:cTn id="15" dur="500" fill="hold"/>
                                        <p:tgtEl>
                                          <p:spTgt spid="27650"/>
                                        </p:tgtEl>
                                        <p:attrNameLst>
                                          <p:attrName>ppt_h</p:attrName>
                                        </p:attrNameLst>
                                      </p:cBhvr>
                                      <p:tavLst>
                                        <p:tav tm="0">
                                          <p:val>
                                            <p:fltVal val="0"/>
                                          </p:val>
                                        </p:tav>
                                        <p:tav tm="100000">
                                          <p:val>
                                            <p:strVal val="#ppt_h"/>
                                          </p:val>
                                        </p:tav>
                                      </p:tavLst>
                                    </p:anim>
                                  </p:childTnLst>
                                </p:cTn>
                              </p:par>
                            </p:childTnLst>
                          </p:cTn>
                        </p:par>
                        <p:par>
                          <p:cTn id="16" fill="hold" nodeType="afterGroup">
                            <p:stCondLst>
                              <p:cond delay="5500"/>
                            </p:stCondLst>
                            <p:childTnLst>
                              <p:par>
                                <p:cTn id="17" presetID="2" presetClass="entr" presetSubtype="1" fill="hold" nodeType="afterEffect">
                                  <p:stCondLst>
                                    <p:cond delay="2000"/>
                                  </p:stCondLst>
                                  <p:childTnLst>
                                    <p:set>
                                      <p:cBhvr>
                                        <p:cTn id="18" dur="1" fill="hold">
                                          <p:stCondLst>
                                            <p:cond delay="0"/>
                                          </p:stCondLst>
                                        </p:cTn>
                                        <p:tgtEl>
                                          <p:spTgt spid="27663"/>
                                        </p:tgtEl>
                                        <p:attrNameLst>
                                          <p:attrName>style.visibility</p:attrName>
                                        </p:attrNameLst>
                                      </p:cBhvr>
                                      <p:to>
                                        <p:strVal val="visible"/>
                                      </p:to>
                                    </p:set>
                                    <p:anim calcmode="lin" valueType="num">
                                      <p:cBhvr additive="base">
                                        <p:cTn id="19" dur="500" fill="hold"/>
                                        <p:tgtEl>
                                          <p:spTgt spid="27663"/>
                                        </p:tgtEl>
                                        <p:attrNameLst>
                                          <p:attrName>ppt_x</p:attrName>
                                        </p:attrNameLst>
                                      </p:cBhvr>
                                      <p:tavLst>
                                        <p:tav tm="0">
                                          <p:val>
                                            <p:strVal val="#ppt_x"/>
                                          </p:val>
                                        </p:tav>
                                        <p:tav tm="100000">
                                          <p:val>
                                            <p:strVal val="#ppt_x"/>
                                          </p:val>
                                        </p:tav>
                                      </p:tavLst>
                                    </p:anim>
                                    <p:anim calcmode="lin" valueType="num">
                                      <p:cBhvr additive="base">
                                        <p:cTn id="20" dur="500" fill="hold"/>
                                        <p:tgtEl>
                                          <p:spTgt spid="27663"/>
                                        </p:tgtEl>
                                        <p:attrNameLst>
                                          <p:attrName>ppt_y</p:attrName>
                                        </p:attrNameLst>
                                      </p:cBhvr>
                                      <p:tavLst>
                                        <p:tav tm="0">
                                          <p:val>
                                            <p:strVal val="0-#ppt_h/2"/>
                                          </p:val>
                                        </p:tav>
                                        <p:tav tm="100000">
                                          <p:val>
                                            <p:strVal val="#ppt_y"/>
                                          </p:val>
                                        </p:tav>
                                      </p:tavLst>
                                    </p:anim>
                                  </p:childTnLst>
                                </p:cTn>
                              </p:par>
                            </p:childTnLst>
                          </p:cTn>
                        </p:par>
                        <p:par>
                          <p:cTn id="21" fill="hold" nodeType="afterGroup">
                            <p:stCondLst>
                              <p:cond delay="8000"/>
                            </p:stCondLst>
                            <p:childTnLst>
                              <p:par>
                                <p:cTn id="22" presetID="2" presetClass="entr" presetSubtype="1" fill="hold" nodeType="afterEffect">
                                  <p:stCondLst>
                                    <p:cond delay="2000"/>
                                  </p:stCondLst>
                                  <p:childTnLst>
                                    <p:set>
                                      <p:cBhvr>
                                        <p:cTn id="23" dur="1" fill="hold">
                                          <p:stCondLst>
                                            <p:cond delay="0"/>
                                          </p:stCondLst>
                                        </p:cTn>
                                        <p:tgtEl>
                                          <p:spTgt spid="27664"/>
                                        </p:tgtEl>
                                        <p:attrNameLst>
                                          <p:attrName>style.visibility</p:attrName>
                                        </p:attrNameLst>
                                      </p:cBhvr>
                                      <p:to>
                                        <p:strVal val="visible"/>
                                      </p:to>
                                    </p:set>
                                    <p:anim calcmode="lin" valueType="num">
                                      <p:cBhvr additive="base">
                                        <p:cTn id="24" dur="500" fill="hold"/>
                                        <p:tgtEl>
                                          <p:spTgt spid="27664"/>
                                        </p:tgtEl>
                                        <p:attrNameLst>
                                          <p:attrName>ppt_x</p:attrName>
                                        </p:attrNameLst>
                                      </p:cBhvr>
                                      <p:tavLst>
                                        <p:tav tm="0">
                                          <p:val>
                                            <p:strVal val="#ppt_x"/>
                                          </p:val>
                                        </p:tav>
                                        <p:tav tm="100000">
                                          <p:val>
                                            <p:strVal val="#ppt_x"/>
                                          </p:val>
                                        </p:tav>
                                      </p:tavLst>
                                    </p:anim>
                                    <p:anim calcmode="lin" valueType="num">
                                      <p:cBhvr additive="base">
                                        <p:cTn id="25" dur="500" fill="hold"/>
                                        <p:tgtEl>
                                          <p:spTgt spid="27664"/>
                                        </p:tgtEl>
                                        <p:attrNameLst>
                                          <p:attrName>ppt_y</p:attrName>
                                        </p:attrNameLst>
                                      </p:cBhvr>
                                      <p:tavLst>
                                        <p:tav tm="0">
                                          <p:val>
                                            <p:strVal val="0-#ppt_h/2"/>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27687"/>
                                        </p:tgtEl>
                                        <p:attrNameLst>
                                          <p:attrName>style.visibility</p:attrName>
                                        </p:attrNameLst>
                                      </p:cBhvr>
                                      <p:to>
                                        <p:strVal val="visible"/>
                                      </p:to>
                                    </p:set>
                                    <p:animEffect transition="in" filter="dissolve">
                                      <p:cBhvr>
                                        <p:cTn id="30" dur="500"/>
                                        <p:tgtEl>
                                          <p:spTgt spid="27687"/>
                                        </p:tgtEl>
                                      </p:cBhvr>
                                    </p:animEffect>
                                  </p:childTnLst>
                                </p:cTn>
                              </p:par>
                            </p:childTnLst>
                          </p:cTn>
                        </p:par>
                        <p:par>
                          <p:cTn id="31" fill="hold" nodeType="afterGroup">
                            <p:stCondLst>
                              <p:cond delay="500"/>
                            </p:stCondLst>
                            <p:childTnLst>
                              <p:par>
                                <p:cTn id="32" presetID="1" presetClass="entr" presetSubtype="0" fill="hold" nodeType="afterEffect">
                                  <p:stCondLst>
                                    <p:cond delay="2000"/>
                                  </p:stCondLst>
                                  <p:childTnLst>
                                    <p:set>
                                      <p:cBhvr>
                                        <p:cTn id="33" dur="1" fill="hold">
                                          <p:stCondLst>
                                            <p:cond delay="499"/>
                                          </p:stCondLst>
                                        </p:cTn>
                                        <p:tgtEl>
                                          <p:spTgt spid="27684"/>
                                        </p:tgtEl>
                                        <p:attrNameLst>
                                          <p:attrName>style.visibility</p:attrName>
                                        </p:attrNameLst>
                                      </p:cBhvr>
                                      <p:to>
                                        <p:strVal val="visible"/>
                                      </p:to>
                                    </p:set>
                                  </p:childTnLst>
                                </p:cTn>
                              </p:par>
                            </p:childTnLst>
                          </p:cTn>
                        </p:par>
                        <p:par>
                          <p:cTn id="34" fill="hold" nodeType="afterGroup">
                            <p:stCondLst>
                              <p:cond delay="3000"/>
                            </p:stCondLst>
                            <p:childTnLst>
                              <p:par>
                                <p:cTn id="35" presetID="2" presetClass="entr" presetSubtype="1" fill="hold" nodeType="afterEffect">
                                  <p:stCondLst>
                                    <p:cond delay="2000"/>
                                  </p:stCondLst>
                                  <p:childTnLst>
                                    <p:set>
                                      <p:cBhvr>
                                        <p:cTn id="36" dur="1" fill="hold">
                                          <p:stCondLst>
                                            <p:cond delay="0"/>
                                          </p:stCondLst>
                                        </p:cTn>
                                        <p:tgtEl>
                                          <p:spTgt spid="27681"/>
                                        </p:tgtEl>
                                        <p:attrNameLst>
                                          <p:attrName>style.visibility</p:attrName>
                                        </p:attrNameLst>
                                      </p:cBhvr>
                                      <p:to>
                                        <p:strVal val="visible"/>
                                      </p:to>
                                    </p:set>
                                    <p:anim calcmode="lin" valueType="num">
                                      <p:cBhvr additive="base">
                                        <p:cTn id="37" dur="500" fill="hold"/>
                                        <p:tgtEl>
                                          <p:spTgt spid="27681"/>
                                        </p:tgtEl>
                                        <p:attrNameLst>
                                          <p:attrName>ppt_x</p:attrName>
                                        </p:attrNameLst>
                                      </p:cBhvr>
                                      <p:tavLst>
                                        <p:tav tm="0">
                                          <p:val>
                                            <p:strVal val="#ppt_x"/>
                                          </p:val>
                                        </p:tav>
                                        <p:tav tm="100000">
                                          <p:val>
                                            <p:strVal val="#ppt_x"/>
                                          </p:val>
                                        </p:tav>
                                      </p:tavLst>
                                    </p:anim>
                                    <p:anim calcmode="lin" valueType="num">
                                      <p:cBhvr additive="base">
                                        <p:cTn id="38" dur="500" fill="hold"/>
                                        <p:tgtEl>
                                          <p:spTgt spid="27681"/>
                                        </p:tgtEl>
                                        <p:attrNameLst>
                                          <p:attrName>ppt_y</p:attrName>
                                        </p:attrNameLst>
                                      </p:cBhvr>
                                      <p:tavLst>
                                        <p:tav tm="0">
                                          <p:val>
                                            <p:strVal val="0-#ppt_h/2"/>
                                          </p:val>
                                        </p:tav>
                                        <p:tav tm="100000">
                                          <p:val>
                                            <p:strVal val="#ppt_y"/>
                                          </p:val>
                                        </p:tav>
                                      </p:tavLst>
                                    </p:anim>
                                  </p:childTnLst>
                                </p:cTn>
                              </p:par>
                            </p:childTnLst>
                          </p:cTn>
                        </p:par>
                        <p:par>
                          <p:cTn id="39" fill="hold" nodeType="afterGroup">
                            <p:stCondLst>
                              <p:cond delay="5500"/>
                            </p:stCondLst>
                            <p:childTnLst>
                              <p:par>
                                <p:cTn id="40" presetID="9" presetClass="entr" presetSubtype="0" fill="hold" nodeType="afterEffect">
                                  <p:stCondLst>
                                    <p:cond delay="1000"/>
                                  </p:stCondLst>
                                  <p:childTnLst>
                                    <p:set>
                                      <p:cBhvr>
                                        <p:cTn id="41" dur="1" fill="hold">
                                          <p:stCondLst>
                                            <p:cond delay="0"/>
                                          </p:stCondLst>
                                        </p:cTn>
                                        <p:tgtEl>
                                          <p:spTgt spid="27682"/>
                                        </p:tgtEl>
                                        <p:attrNameLst>
                                          <p:attrName>style.visibility</p:attrName>
                                        </p:attrNameLst>
                                      </p:cBhvr>
                                      <p:to>
                                        <p:strVal val="visible"/>
                                      </p:to>
                                    </p:set>
                                    <p:animEffect transition="in" filter="dissolve">
                                      <p:cBhvr>
                                        <p:cTn id="42" dur="500"/>
                                        <p:tgtEl>
                                          <p:spTgt spid="27682"/>
                                        </p:tgtEl>
                                      </p:cBhvr>
                                    </p:animEffect>
                                  </p:childTnLst>
                                </p:cTn>
                              </p:par>
                            </p:childTnLst>
                          </p:cTn>
                        </p:par>
                        <p:par>
                          <p:cTn id="43" fill="hold" nodeType="afterGroup">
                            <p:stCondLst>
                              <p:cond delay="7000"/>
                            </p:stCondLst>
                            <p:childTnLst>
                              <p:par>
                                <p:cTn id="44" presetID="9" presetClass="entr" presetSubtype="0" fill="hold" nodeType="afterEffect">
                                  <p:stCondLst>
                                    <p:cond delay="1000"/>
                                  </p:stCondLst>
                                  <p:childTnLst>
                                    <p:set>
                                      <p:cBhvr>
                                        <p:cTn id="45" dur="1" fill="hold">
                                          <p:stCondLst>
                                            <p:cond delay="0"/>
                                          </p:stCondLst>
                                        </p:cTn>
                                        <p:tgtEl>
                                          <p:spTgt spid="27683"/>
                                        </p:tgtEl>
                                        <p:attrNameLst>
                                          <p:attrName>style.visibility</p:attrName>
                                        </p:attrNameLst>
                                      </p:cBhvr>
                                      <p:to>
                                        <p:strVal val="visible"/>
                                      </p:to>
                                    </p:set>
                                    <p:animEffect transition="in" filter="dissolve">
                                      <p:cBhvr>
                                        <p:cTn id="46" dur="500"/>
                                        <p:tgtEl>
                                          <p:spTgt spid="276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85" grpId="0" autoUpdateAnimBg="0"/>
      <p:bldP spid="27686" grpId="0" autoUpdateAnimBg="0"/>
      <p:bldP spid="27687" grpId="0" autoUpdateAnimBg="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7"/>
          <p:cNvSpPr>
            <a:spLocks noChangeArrowheads="1"/>
          </p:cNvSpPr>
          <p:nvPr/>
        </p:nvSpPr>
        <p:spPr bwMode="auto">
          <a:xfrm>
            <a:off x="4686300" y="2085976"/>
            <a:ext cx="9372600" cy="3970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r>
              <a:rPr lang="es-ES_tradnl" altLang="en-US" sz="3600" b="1">
                <a:latin typeface="Times New Roman" panose="02020603050405020304" pitchFamily="18" charset="0"/>
                <a:cs typeface="Times New Roman" panose="02020603050405020304" pitchFamily="18" charset="0"/>
              </a:rPr>
              <a:t>Los ajustes direccionales fijos no debe hacerse en cintas reversibles puesto que el descentramiento aumentará cuando la cinta corra en sentido contrario. Asimismo los polines construidos con  ángulo no deben inclinarse adicionalmente.</a:t>
            </a:r>
            <a:endParaRPr lang="es-ES_tradnl" altLang="en-US" sz="3600">
              <a:latin typeface="Times New Roman" panose="02020603050405020304" pitchFamily="18" charset="0"/>
              <a:cs typeface="Times New Roman" panose="02020603050405020304" pitchFamily="18" charset="0"/>
            </a:endParaRPr>
          </a:p>
          <a:p>
            <a:endParaRPr lang="es-ES_tradnl" altLang="en-US" sz="3600">
              <a:latin typeface="Times New Roman" panose="02020603050405020304" pitchFamily="18" charset="0"/>
            </a:endParaRPr>
          </a:p>
        </p:txBody>
      </p:sp>
      <p:sp>
        <p:nvSpPr>
          <p:cNvPr id="18435" name="Text Box 18"/>
          <p:cNvSpPr txBox="1">
            <a:spLocks noChangeArrowheads="1"/>
          </p:cNvSpPr>
          <p:nvPr/>
        </p:nvSpPr>
        <p:spPr bwMode="auto">
          <a:xfrm>
            <a:off x="4457701" y="914401"/>
            <a:ext cx="4252913"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s-MX" altLang="en-US" sz="4200">
                <a:latin typeface="Verdana" panose="020B0604030504040204" pitchFamily="34" charset="0"/>
              </a:rPr>
              <a:t>¡</a:t>
            </a:r>
            <a:r>
              <a:rPr kumimoji="1" lang="es-MX" altLang="en-US" sz="4200">
                <a:latin typeface="Comic Sans MS" panose="030F0702030302020204" pitchFamily="66" charset="0"/>
              </a:rPr>
              <a:t>ATENCIÓN</a:t>
            </a:r>
            <a:r>
              <a:rPr kumimoji="1" lang="es-MX" altLang="en-US" sz="4200">
                <a:latin typeface="Verdana" panose="020B0604030504040204" pitchFamily="34" charset="0"/>
              </a:rPr>
              <a:t>!</a:t>
            </a:r>
            <a:endParaRPr kumimoji="1" lang="es-ES" altLang="en-US" sz="4200">
              <a:latin typeface="Verdana" panose="020B0604030504040204" pitchFamily="34" charset="0"/>
            </a:endParaRPr>
          </a:p>
        </p:txBody>
      </p:sp>
      <p:sp>
        <p:nvSpPr>
          <p:cNvPr id="18436" name="Rectangle 19"/>
          <p:cNvSpPr>
            <a:spLocks noChangeArrowheads="1"/>
          </p:cNvSpPr>
          <p:nvPr/>
        </p:nvSpPr>
        <p:spPr bwMode="auto">
          <a:xfrm>
            <a:off x="4686300" y="5924550"/>
            <a:ext cx="9372600"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r>
              <a:rPr lang="es-ES_tradnl" altLang="en-US" sz="3600" b="1">
                <a:solidFill>
                  <a:schemeClr val="folHlink"/>
                </a:solidFill>
                <a:latin typeface="Times New Roman" panose="02020603050405020304" pitchFamily="18" charset="0"/>
                <a:cs typeface="Times New Roman" panose="02020603050405020304" pitchFamily="18" charset="0"/>
              </a:rPr>
              <a:t>Antes de dar por finalizado el proceso de ajuste, asegure los aprietes, verifique dispositivos de seguridad, contabilice herramientas</a:t>
            </a:r>
            <a:endParaRPr lang="es-ES_tradnl" altLang="en-US" sz="3600">
              <a:solidFill>
                <a:schemeClr val="folHlink"/>
              </a:solidFill>
              <a:latin typeface="Times New Roman" panose="02020603050405020304" pitchFamily="18" charset="0"/>
              <a:cs typeface="Times New Roman" panose="02020603050405020304" pitchFamily="18" charset="0"/>
            </a:endParaRPr>
          </a:p>
          <a:p>
            <a:endParaRPr lang="es-ES_tradnl" altLang="en-US" sz="3600">
              <a:solidFill>
                <a:schemeClr val="folHlink"/>
              </a:solidFill>
              <a:latin typeface="Times New Roman" panose="02020603050405020304" pitchFamily="18" charset="0"/>
            </a:endParaRPr>
          </a:p>
        </p:txBody>
      </p:sp>
    </p:spTree>
    <p:extLst>
      <p:ext uri="{BB962C8B-B14F-4D97-AF65-F5344CB8AC3E}">
        <p14:creationId xmlns:p14="http://schemas.microsoft.com/office/powerpoint/2010/main" val="226284822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2"/>
          <p:cNvSpPr txBox="1">
            <a:spLocks noChangeArrowheads="1"/>
          </p:cNvSpPr>
          <p:nvPr/>
        </p:nvSpPr>
        <p:spPr bwMode="auto">
          <a:xfrm>
            <a:off x="4205288" y="983458"/>
            <a:ext cx="8949886"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s-MX" altLang="en-US" sz="3600" dirty="0">
                <a:latin typeface="Comic Sans MS" panose="030F0702030302020204" pitchFamily="66" charset="0"/>
              </a:rPr>
              <a:t>Algo más sobre dispositivos de centrado:</a:t>
            </a:r>
            <a:endParaRPr kumimoji="1" lang="es-ES" altLang="en-US" sz="3600" dirty="0">
              <a:latin typeface="Comic Sans MS" panose="030F0702030302020204" pitchFamily="66" charset="0"/>
            </a:endParaRPr>
          </a:p>
        </p:txBody>
      </p:sp>
      <p:sp>
        <p:nvSpPr>
          <p:cNvPr id="19459" name="Rectangle 3"/>
          <p:cNvSpPr>
            <a:spLocks noChangeArrowheads="1"/>
          </p:cNvSpPr>
          <p:nvPr/>
        </p:nvSpPr>
        <p:spPr bwMode="auto">
          <a:xfrm>
            <a:off x="4343400" y="2400301"/>
            <a:ext cx="10058400" cy="3323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r>
              <a:rPr lang="es-ES_tradnl" altLang="en-US" sz="3000" dirty="0">
                <a:latin typeface="Comic Sans MS" panose="030F0702030302020204" pitchFamily="66" charset="0"/>
                <a:cs typeface="Times New Roman" panose="02020603050405020304" pitchFamily="18" charset="0"/>
              </a:rPr>
              <a:t>El rodillo central de un  polín </a:t>
            </a:r>
            <a:r>
              <a:rPr lang="es-ES_tradnl" altLang="en-US" sz="3000" dirty="0" err="1">
                <a:latin typeface="Comic Sans MS" panose="030F0702030302020204" pitchFamily="66" charset="0"/>
                <a:cs typeface="Times New Roman" panose="02020603050405020304" pitchFamily="18" charset="0"/>
              </a:rPr>
              <a:t>autocentrante</a:t>
            </a:r>
            <a:r>
              <a:rPr lang="es-ES_tradnl" altLang="en-US" sz="3000" dirty="0">
                <a:latin typeface="Comic Sans MS" panose="030F0702030302020204" pitchFamily="66" charset="0"/>
                <a:cs typeface="Times New Roman" panose="02020603050405020304" pitchFamily="18" charset="0"/>
              </a:rPr>
              <a:t> debe quedar  entre ½ y ¾” más alto que los otros polines adyacentes. Esto es necesario para asegurar que la cinta se apoye firmemente en el perfil formado por los rodillos. Varios fabricantes hacen los rodillos con esta  característica.</a:t>
            </a:r>
          </a:p>
          <a:p>
            <a:endParaRPr lang="es-ES_tradnl" altLang="en-US" sz="3000" dirty="0">
              <a:solidFill>
                <a:srgbClr val="99FF33"/>
              </a:solidFill>
              <a:latin typeface="Comic Sans MS" panose="030F0702030302020204" pitchFamily="66" charset="0"/>
            </a:endParaRPr>
          </a:p>
        </p:txBody>
      </p:sp>
      <p:sp>
        <p:nvSpPr>
          <p:cNvPr id="19460" name="Rectangle 4"/>
          <p:cNvSpPr>
            <a:spLocks noChangeArrowheads="1"/>
          </p:cNvSpPr>
          <p:nvPr/>
        </p:nvSpPr>
        <p:spPr bwMode="auto">
          <a:xfrm>
            <a:off x="4229100" y="6057901"/>
            <a:ext cx="10058400" cy="2400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r>
              <a:rPr lang="es-ES_tradnl" altLang="en-US" sz="3000" dirty="0">
                <a:latin typeface="Comic Sans MS" panose="030F0702030302020204" pitchFamily="66" charset="0"/>
                <a:cs typeface="Times New Roman" panose="02020603050405020304" pitchFamily="18" charset="0"/>
              </a:rPr>
              <a:t>Los polines </a:t>
            </a:r>
            <a:r>
              <a:rPr lang="es-ES_tradnl" altLang="en-US" sz="3000" dirty="0" err="1">
                <a:latin typeface="Comic Sans MS" panose="030F0702030302020204" pitchFamily="66" charset="0"/>
                <a:cs typeface="Times New Roman" panose="02020603050405020304" pitchFamily="18" charset="0"/>
              </a:rPr>
              <a:t>autocentrantes</a:t>
            </a:r>
            <a:r>
              <a:rPr lang="es-ES_tradnl" altLang="en-US" sz="3000" dirty="0">
                <a:latin typeface="Comic Sans MS" panose="030F0702030302020204" pitchFamily="66" charset="0"/>
                <a:cs typeface="Times New Roman" panose="02020603050405020304" pitchFamily="18" charset="0"/>
              </a:rPr>
              <a:t> son dispositivos de CORRECCIÓN que permiten recuperar el centrado ante eventos transitorios. Cualquier condición de </a:t>
            </a:r>
            <a:r>
              <a:rPr lang="es-ES_tradnl" altLang="en-US" sz="3000" dirty="0" err="1">
                <a:latin typeface="Comic Sans MS" panose="030F0702030302020204" pitchFamily="66" charset="0"/>
                <a:cs typeface="Times New Roman" panose="02020603050405020304" pitchFamily="18" charset="0"/>
              </a:rPr>
              <a:t>desalineamiento</a:t>
            </a:r>
            <a:r>
              <a:rPr lang="es-ES_tradnl" altLang="en-US" sz="3000" dirty="0">
                <a:latin typeface="Comic Sans MS" panose="030F0702030302020204" pitchFamily="66" charset="0"/>
                <a:cs typeface="Times New Roman" panose="02020603050405020304" pitchFamily="18" charset="0"/>
              </a:rPr>
              <a:t> permanente debe corregirse en su origen.</a:t>
            </a:r>
            <a:endParaRPr lang="es-ES_tradnl" altLang="en-US" sz="3000" dirty="0">
              <a:latin typeface="Comic Sans MS" panose="030F0702030302020204" pitchFamily="66" charset="0"/>
            </a:endParaRPr>
          </a:p>
        </p:txBody>
      </p:sp>
    </p:spTree>
    <p:extLst>
      <p:ext uri="{BB962C8B-B14F-4D97-AF65-F5344CB8AC3E}">
        <p14:creationId xmlns:p14="http://schemas.microsoft.com/office/powerpoint/2010/main" val="86231941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3124200" y="419100"/>
            <a:ext cx="8229600" cy="1143000"/>
          </a:xfrm>
        </p:spPr>
        <p:txBody>
          <a:bodyPr/>
          <a:lstStyle/>
          <a:p>
            <a:pPr eaLnBrk="1" hangingPunct="1"/>
            <a:r>
              <a:rPr lang="es-ES" altLang="en-US" sz="3600"/>
              <a:t>Funcionamiento componentes de apoyo</a:t>
            </a:r>
            <a:endParaRPr lang="es-CL" altLang="en-US" sz="3600"/>
          </a:p>
        </p:txBody>
      </p:sp>
      <p:sp>
        <p:nvSpPr>
          <p:cNvPr id="20483" name="Rectangle 3"/>
          <p:cNvSpPr>
            <a:spLocks noGrp="1" noChangeArrowheads="1"/>
          </p:cNvSpPr>
          <p:nvPr>
            <p:ph type="body" idx="1"/>
          </p:nvPr>
        </p:nvSpPr>
        <p:spPr>
          <a:xfrm>
            <a:off x="3124200" y="2019300"/>
            <a:ext cx="8229600" cy="4525963"/>
          </a:xfrm>
        </p:spPr>
        <p:txBody>
          <a:bodyPr>
            <a:normAutofit fontScale="92500" lnSpcReduction="10000"/>
          </a:bodyPr>
          <a:lstStyle/>
          <a:p>
            <a:pPr marL="914400" indent="-914400"/>
            <a:r>
              <a:rPr lang="es-ES" altLang="en-US" sz="3600" dirty="0"/>
              <a:t>Los componentes de apoyo son elementos que permiten mejorar el comportamiento de la correa</a:t>
            </a:r>
          </a:p>
          <a:p>
            <a:pPr marL="914400" indent="-914400"/>
            <a:endParaRPr lang="es-ES" altLang="en-US" sz="3600" dirty="0"/>
          </a:p>
          <a:p>
            <a:pPr marL="914400" indent="-914400"/>
            <a:r>
              <a:rPr lang="es-ES" altLang="en-US" sz="3600" dirty="0"/>
              <a:t>Polines </a:t>
            </a:r>
            <a:r>
              <a:rPr lang="es-ES" altLang="en-US" sz="3600" dirty="0" err="1"/>
              <a:t>autocentrantes</a:t>
            </a:r>
            <a:endParaRPr lang="es-ES" altLang="en-US" sz="3600" dirty="0"/>
          </a:p>
          <a:p>
            <a:pPr marL="914400" indent="-914400"/>
            <a:r>
              <a:rPr lang="es-ES" altLang="en-US" sz="3600" dirty="0"/>
              <a:t>Polines especiales</a:t>
            </a:r>
          </a:p>
          <a:p>
            <a:pPr marL="914400" indent="-914400"/>
            <a:endParaRPr lang="es-ES" altLang="en-US" sz="3600" dirty="0"/>
          </a:p>
          <a:p>
            <a:pPr marL="914400" indent="-914400"/>
            <a:r>
              <a:rPr lang="es-ES" altLang="en-US" sz="3600" dirty="0"/>
              <a:t>Raspadores</a:t>
            </a:r>
            <a:endParaRPr lang="es-CL" altLang="en-US" sz="3600" dirty="0"/>
          </a:p>
        </p:txBody>
      </p:sp>
    </p:spTree>
    <p:extLst>
      <p:ext uri="{BB962C8B-B14F-4D97-AF65-F5344CB8AC3E}">
        <p14:creationId xmlns:p14="http://schemas.microsoft.com/office/powerpoint/2010/main" val="95028784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3683795" y="145258"/>
            <a:ext cx="9896475" cy="1271588"/>
          </a:xfrm>
        </p:spPr>
        <p:txBody>
          <a:bodyPr/>
          <a:lstStyle/>
          <a:p>
            <a:pPr eaLnBrk="1" hangingPunct="1"/>
            <a:r>
              <a:rPr lang="es-MX" altLang="en-US" sz="4200"/>
              <a:t>¿Cómo opera un polín autocentrante?</a:t>
            </a:r>
            <a:endParaRPr lang="es-ES" altLang="en-US" sz="4200"/>
          </a:p>
        </p:txBody>
      </p:sp>
      <p:grpSp>
        <p:nvGrpSpPr>
          <p:cNvPr id="10132" name="Group 916"/>
          <p:cNvGrpSpPr>
            <a:grpSpLocks/>
          </p:cNvGrpSpPr>
          <p:nvPr/>
        </p:nvGrpSpPr>
        <p:grpSpPr bwMode="auto">
          <a:xfrm>
            <a:off x="7315200" y="2857500"/>
            <a:ext cx="4781550" cy="5829300"/>
            <a:chOff x="2296" y="1152"/>
            <a:chExt cx="2008" cy="2448"/>
          </a:xfrm>
        </p:grpSpPr>
        <p:grpSp>
          <p:nvGrpSpPr>
            <p:cNvPr id="21945" name="Group 915"/>
            <p:cNvGrpSpPr>
              <a:grpSpLocks/>
            </p:cNvGrpSpPr>
            <p:nvPr/>
          </p:nvGrpSpPr>
          <p:grpSpPr bwMode="auto">
            <a:xfrm>
              <a:off x="2296" y="2208"/>
              <a:ext cx="2008" cy="720"/>
              <a:chOff x="2304" y="2208"/>
              <a:chExt cx="2008" cy="720"/>
            </a:xfrm>
          </p:grpSpPr>
          <p:grpSp>
            <p:nvGrpSpPr>
              <p:cNvPr id="21948" name="Group 191"/>
              <p:cNvGrpSpPr>
                <a:grpSpLocks/>
              </p:cNvGrpSpPr>
              <p:nvPr/>
            </p:nvGrpSpPr>
            <p:grpSpPr bwMode="auto">
              <a:xfrm flipH="1">
                <a:off x="4044" y="2448"/>
                <a:ext cx="264" cy="480"/>
                <a:chOff x="2256" y="2496"/>
                <a:chExt cx="264" cy="480"/>
              </a:xfrm>
            </p:grpSpPr>
            <p:sp>
              <p:nvSpPr>
                <p:cNvPr id="21970" name="Rectangle 192"/>
                <p:cNvSpPr>
                  <a:spLocks noChangeArrowheads="1"/>
                </p:cNvSpPr>
                <p:nvPr/>
              </p:nvSpPr>
              <p:spPr bwMode="auto">
                <a:xfrm rot="1106097">
                  <a:off x="2322" y="2496"/>
                  <a:ext cx="96" cy="432"/>
                </a:xfrm>
                <a:prstGeom prst="rect">
                  <a:avLst/>
                </a:prstGeom>
                <a:solidFill>
                  <a:srgbClr val="FF8C3D"/>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971" name="AutoShape 193"/>
                <p:cNvSpPr>
                  <a:spLocks noChangeArrowheads="1"/>
                </p:cNvSpPr>
                <p:nvPr/>
              </p:nvSpPr>
              <p:spPr bwMode="auto">
                <a:xfrm rot="5400000" flipH="1">
                  <a:off x="2316" y="2772"/>
                  <a:ext cx="144" cy="264"/>
                </a:xfrm>
                <a:prstGeom prst="can">
                  <a:avLst>
                    <a:gd name="adj" fmla="val 91667"/>
                  </a:avLst>
                </a:prstGeom>
                <a:solidFill>
                  <a:srgbClr val="FF6B07"/>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nvGrpSpPr>
              <p:cNvPr id="21949" name="Group 194"/>
              <p:cNvGrpSpPr>
                <a:grpSpLocks/>
              </p:cNvGrpSpPr>
              <p:nvPr/>
            </p:nvGrpSpPr>
            <p:grpSpPr bwMode="auto">
              <a:xfrm>
                <a:off x="2312" y="2448"/>
                <a:ext cx="264" cy="480"/>
                <a:chOff x="2256" y="2496"/>
                <a:chExt cx="264" cy="480"/>
              </a:xfrm>
            </p:grpSpPr>
            <p:sp>
              <p:nvSpPr>
                <p:cNvPr id="21968" name="Rectangle 195"/>
                <p:cNvSpPr>
                  <a:spLocks noChangeArrowheads="1"/>
                </p:cNvSpPr>
                <p:nvPr/>
              </p:nvSpPr>
              <p:spPr bwMode="auto">
                <a:xfrm rot="1106097">
                  <a:off x="2322" y="2496"/>
                  <a:ext cx="96" cy="432"/>
                </a:xfrm>
                <a:prstGeom prst="rect">
                  <a:avLst/>
                </a:prstGeom>
                <a:solidFill>
                  <a:srgbClr val="FF8C3D"/>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969" name="AutoShape 196"/>
                <p:cNvSpPr>
                  <a:spLocks noChangeArrowheads="1"/>
                </p:cNvSpPr>
                <p:nvPr/>
              </p:nvSpPr>
              <p:spPr bwMode="auto">
                <a:xfrm rot="5400000" flipH="1">
                  <a:off x="2316" y="2772"/>
                  <a:ext cx="144" cy="264"/>
                </a:xfrm>
                <a:prstGeom prst="can">
                  <a:avLst>
                    <a:gd name="adj" fmla="val 91667"/>
                  </a:avLst>
                </a:prstGeom>
                <a:solidFill>
                  <a:srgbClr val="FF6B07"/>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nvGrpSpPr>
              <p:cNvPr id="21950" name="Group 197"/>
              <p:cNvGrpSpPr>
                <a:grpSpLocks/>
              </p:cNvGrpSpPr>
              <p:nvPr/>
            </p:nvGrpSpPr>
            <p:grpSpPr bwMode="auto">
              <a:xfrm>
                <a:off x="2304" y="2208"/>
                <a:ext cx="2008" cy="336"/>
                <a:chOff x="1808" y="2160"/>
                <a:chExt cx="2008" cy="336"/>
              </a:xfrm>
            </p:grpSpPr>
            <p:sp>
              <p:nvSpPr>
                <p:cNvPr id="21951" name="Rectangle 198"/>
                <p:cNvSpPr>
                  <a:spLocks noChangeArrowheads="1"/>
                </p:cNvSpPr>
                <p:nvPr/>
              </p:nvSpPr>
              <p:spPr bwMode="auto">
                <a:xfrm>
                  <a:off x="1808" y="2334"/>
                  <a:ext cx="2008" cy="78"/>
                </a:xfrm>
                <a:prstGeom prst="rect">
                  <a:avLst/>
                </a:prstGeom>
                <a:solidFill>
                  <a:srgbClr val="86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952" name="Rectangle 199"/>
                <p:cNvSpPr>
                  <a:spLocks noChangeArrowheads="1"/>
                </p:cNvSpPr>
                <p:nvPr/>
              </p:nvSpPr>
              <p:spPr bwMode="auto">
                <a:xfrm>
                  <a:off x="1808" y="2257"/>
                  <a:ext cx="2008" cy="78"/>
                </a:xfrm>
                <a:prstGeom prst="rect">
                  <a:avLst/>
                </a:prstGeom>
                <a:solidFill>
                  <a:srgbClr val="FF66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953" name="Rectangle 200"/>
                <p:cNvSpPr>
                  <a:spLocks noChangeArrowheads="1"/>
                </p:cNvSpPr>
                <p:nvPr/>
              </p:nvSpPr>
              <p:spPr bwMode="auto">
                <a:xfrm>
                  <a:off x="2544" y="2160"/>
                  <a:ext cx="529" cy="334"/>
                </a:xfrm>
                <a:prstGeom prst="rect">
                  <a:avLst/>
                </a:prstGeom>
                <a:gradFill rotWithShape="0">
                  <a:gsLst>
                    <a:gs pos="0">
                      <a:srgbClr val="FF6600"/>
                    </a:gs>
                    <a:gs pos="100000">
                      <a:srgbClr val="762F00"/>
                    </a:gs>
                  </a:gsLst>
                  <a:lin ang="5400000" scaled="1"/>
                </a:gradFill>
                <a:ln w="9525">
                  <a:solidFill>
                    <a:srgbClr val="000000"/>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954" name="AutoShape 201"/>
                <p:cNvSpPr>
                  <a:spLocks noChangeArrowheads="1"/>
                </p:cNvSpPr>
                <p:nvPr/>
              </p:nvSpPr>
              <p:spPr bwMode="auto">
                <a:xfrm rot="-5400000">
                  <a:off x="2040" y="2064"/>
                  <a:ext cx="336" cy="528"/>
                </a:xfrm>
                <a:prstGeom prst="can">
                  <a:avLst>
                    <a:gd name="adj" fmla="val 39286"/>
                  </a:avLst>
                </a:prstGeom>
                <a:gradFill rotWithShape="0">
                  <a:gsLst>
                    <a:gs pos="0">
                      <a:srgbClr val="FF6600"/>
                    </a:gs>
                    <a:gs pos="100000">
                      <a:srgbClr val="000000"/>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955" name="AutoShape 202"/>
                <p:cNvSpPr>
                  <a:spLocks noChangeArrowheads="1"/>
                </p:cNvSpPr>
                <p:nvPr/>
              </p:nvSpPr>
              <p:spPr bwMode="auto">
                <a:xfrm rot="5400000" flipH="1">
                  <a:off x="3248" y="2064"/>
                  <a:ext cx="336" cy="528"/>
                </a:xfrm>
                <a:prstGeom prst="can">
                  <a:avLst>
                    <a:gd name="adj" fmla="val 39286"/>
                  </a:avLst>
                </a:prstGeom>
                <a:gradFill rotWithShape="0">
                  <a:gsLst>
                    <a:gs pos="0">
                      <a:srgbClr val="FF6600"/>
                    </a:gs>
                    <a:gs pos="100000">
                      <a:srgbClr val="000000"/>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nvGrpSpPr>
                <p:cNvPr id="21956" name="Group 203"/>
                <p:cNvGrpSpPr>
                  <a:grpSpLocks/>
                </p:cNvGrpSpPr>
                <p:nvPr/>
              </p:nvGrpSpPr>
              <p:grpSpPr bwMode="auto">
                <a:xfrm>
                  <a:off x="1846" y="2286"/>
                  <a:ext cx="171" cy="96"/>
                  <a:chOff x="1846" y="2286"/>
                  <a:chExt cx="171" cy="96"/>
                </a:xfrm>
              </p:grpSpPr>
              <p:grpSp>
                <p:nvGrpSpPr>
                  <p:cNvPr id="21963" name="Group 204"/>
                  <p:cNvGrpSpPr>
                    <a:grpSpLocks/>
                  </p:cNvGrpSpPr>
                  <p:nvPr/>
                </p:nvGrpSpPr>
                <p:grpSpPr bwMode="auto">
                  <a:xfrm>
                    <a:off x="1846" y="2286"/>
                    <a:ext cx="171" cy="96"/>
                    <a:chOff x="1846" y="2286"/>
                    <a:chExt cx="171" cy="96"/>
                  </a:xfrm>
                </p:grpSpPr>
                <p:sp>
                  <p:nvSpPr>
                    <p:cNvPr id="21965" name="Freeform 205"/>
                    <p:cNvSpPr>
                      <a:spLocks/>
                    </p:cNvSpPr>
                    <p:nvPr/>
                  </p:nvSpPr>
                  <p:spPr bwMode="auto">
                    <a:xfrm>
                      <a:off x="1944" y="2286"/>
                      <a:ext cx="72" cy="96"/>
                    </a:xfrm>
                    <a:custGeom>
                      <a:avLst/>
                      <a:gdLst>
                        <a:gd name="T0" fmla="*/ 3 w 72"/>
                        <a:gd name="T1" fmla="*/ 1 h 96"/>
                        <a:gd name="T2" fmla="*/ 0 w 72"/>
                        <a:gd name="T3" fmla="*/ 49 h 96"/>
                        <a:gd name="T4" fmla="*/ 2 w 72"/>
                        <a:gd name="T5" fmla="*/ 94 h 96"/>
                        <a:gd name="T6" fmla="*/ 72 w 72"/>
                        <a:gd name="T7" fmla="*/ 96 h 96"/>
                        <a:gd name="T8" fmla="*/ 72 w 72"/>
                        <a:gd name="T9" fmla="*/ 0 h 96"/>
                        <a:gd name="T10" fmla="*/ 3 w 72"/>
                        <a:gd name="T11" fmla="*/ 1 h 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 h="96">
                          <a:moveTo>
                            <a:pt x="3" y="1"/>
                          </a:moveTo>
                          <a:lnTo>
                            <a:pt x="0" y="49"/>
                          </a:lnTo>
                          <a:lnTo>
                            <a:pt x="2" y="94"/>
                          </a:lnTo>
                          <a:lnTo>
                            <a:pt x="72" y="96"/>
                          </a:lnTo>
                          <a:lnTo>
                            <a:pt x="72" y="0"/>
                          </a:lnTo>
                          <a:lnTo>
                            <a:pt x="3" y="1"/>
                          </a:lnTo>
                          <a:close/>
                        </a:path>
                      </a:pathLst>
                    </a:custGeom>
                    <a:solidFill>
                      <a:srgbClr val="FFA96F"/>
                    </a:solidFill>
                    <a:ln>
                      <a:noFill/>
                    </a:ln>
                    <a:effectLst/>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1966" name="Freeform 206"/>
                    <p:cNvSpPr>
                      <a:spLocks/>
                    </p:cNvSpPr>
                    <p:nvPr/>
                  </p:nvSpPr>
                  <p:spPr bwMode="auto">
                    <a:xfrm>
                      <a:off x="1872" y="2286"/>
                      <a:ext cx="96" cy="96"/>
                    </a:xfrm>
                    <a:custGeom>
                      <a:avLst/>
                      <a:gdLst>
                        <a:gd name="T0" fmla="*/ 0 w 144"/>
                        <a:gd name="T1" fmla="*/ 0 h 96"/>
                        <a:gd name="T2" fmla="*/ 17 w 144"/>
                        <a:gd name="T3" fmla="*/ 51 h 96"/>
                        <a:gd name="T4" fmla="*/ 0 w 144"/>
                        <a:gd name="T5" fmla="*/ 96 h 96"/>
                        <a:gd name="T6" fmla="*/ 96 w 144"/>
                        <a:gd name="T7" fmla="*/ 96 h 96"/>
                        <a:gd name="T8" fmla="*/ 96 w 144"/>
                        <a:gd name="T9" fmla="*/ 0 h 96"/>
                        <a:gd name="T10" fmla="*/ 0 w 144"/>
                        <a:gd name="T11" fmla="*/ 0 h 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44" h="96">
                          <a:moveTo>
                            <a:pt x="0" y="0"/>
                          </a:moveTo>
                          <a:lnTo>
                            <a:pt x="26" y="51"/>
                          </a:lnTo>
                          <a:lnTo>
                            <a:pt x="0" y="96"/>
                          </a:lnTo>
                          <a:lnTo>
                            <a:pt x="144" y="96"/>
                          </a:lnTo>
                          <a:lnTo>
                            <a:pt x="144" y="0"/>
                          </a:lnTo>
                          <a:lnTo>
                            <a:pt x="0" y="0"/>
                          </a:lnTo>
                          <a:close/>
                        </a:path>
                      </a:pathLst>
                    </a:custGeom>
                    <a:solidFill>
                      <a:srgbClr val="FF8C3D"/>
                    </a:solidFill>
                    <a:ln>
                      <a:noFill/>
                    </a:ln>
                    <a:effectLst/>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1967" name="Freeform 207"/>
                    <p:cNvSpPr>
                      <a:spLocks/>
                    </p:cNvSpPr>
                    <p:nvPr/>
                  </p:nvSpPr>
                  <p:spPr bwMode="auto">
                    <a:xfrm>
                      <a:off x="1846" y="2286"/>
                      <a:ext cx="171" cy="96"/>
                    </a:xfrm>
                    <a:custGeom>
                      <a:avLst/>
                      <a:gdLst>
                        <a:gd name="T0" fmla="*/ 0 w 171"/>
                        <a:gd name="T1" fmla="*/ 0 h 96"/>
                        <a:gd name="T2" fmla="*/ 171 w 171"/>
                        <a:gd name="T3" fmla="*/ 0 h 96"/>
                        <a:gd name="T4" fmla="*/ 171 w 171"/>
                        <a:gd name="T5" fmla="*/ 96 h 96"/>
                        <a:gd name="T6" fmla="*/ 0 w 171"/>
                        <a:gd name="T7" fmla="*/ 96 h 9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1" h="96">
                          <a:moveTo>
                            <a:pt x="0" y="0"/>
                          </a:moveTo>
                          <a:lnTo>
                            <a:pt x="171" y="0"/>
                          </a:lnTo>
                          <a:lnTo>
                            <a:pt x="171" y="96"/>
                          </a:lnTo>
                          <a:lnTo>
                            <a:pt x="0" y="96"/>
                          </a:lnTo>
                        </a:path>
                      </a:pathLst>
                    </a:custGeom>
                    <a:noFill/>
                    <a:ln w="12700" cap="flat" cmpd="sng">
                      <a:solidFill>
                        <a:srgbClr val="000008"/>
                      </a:solidFill>
                      <a:prstDash val="solid"/>
                      <a:miter lim="800000"/>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sp>
                <p:nvSpPr>
                  <p:cNvPr id="21964" name="AutoShape 208"/>
                  <p:cNvSpPr>
                    <a:spLocks noChangeArrowheads="1"/>
                  </p:cNvSpPr>
                  <p:nvPr/>
                </p:nvSpPr>
                <p:spPr bwMode="auto">
                  <a:xfrm rot="-5400000">
                    <a:off x="1956" y="2308"/>
                    <a:ext cx="48" cy="48"/>
                  </a:xfrm>
                  <a:prstGeom prst="can">
                    <a:avLst>
                      <a:gd name="adj" fmla="val 45829"/>
                    </a:avLst>
                  </a:prstGeom>
                  <a:solidFill>
                    <a:srgbClr val="FF8C3D"/>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nvGrpSpPr>
                <p:cNvPr id="21957" name="Group 209"/>
                <p:cNvGrpSpPr>
                  <a:grpSpLocks/>
                </p:cNvGrpSpPr>
                <p:nvPr/>
              </p:nvGrpSpPr>
              <p:grpSpPr bwMode="auto">
                <a:xfrm flipH="1">
                  <a:off x="3601" y="2288"/>
                  <a:ext cx="171" cy="96"/>
                  <a:chOff x="1846" y="2286"/>
                  <a:chExt cx="171" cy="96"/>
                </a:xfrm>
              </p:grpSpPr>
              <p:grpSp>
                <p:nvGrpSpPr>
                  <p:cNvPr id="21958" name="Group 210"/>
                  <p:cNvGrpSpPr>
                    <a:grpSpLocks/>
                  </p:cNvGrpSpPr>
                  <p:nvPr/>
                </p:nvGrpSpPr>
                <p:grpSpPr bwMode="auto">
                  <a:xfrm>
                    <a:off x="1846" y="2286"/>
                    <a:ext cx="171" cy="96"/>
                    <a:chOff x="1846" y="2286"/>
                    <a:chExt cx="171" cy="96"/>
                  </a:xfrm>
                </p:grpSpPr>
                <p:sp>
                  <p:nvSpPr>
                    <p:cNvPr id="21960" name="Freeform 211"/>
                    <p:cNvSpPr>
                      <a:spLocks/>
                    </p:cNvSpPr>
                    <p:nvPr/>
                  </p:nvSpPr>
                  <p:spPr bwMode="auto">
                    <a:xfrm>
                      <a:off x="1944" y="2286"/>
                      <a:ext cx="72" cy="96"/>
                    </a:xfrm>
                    <a:custGeom>
                      <a:avLst/>
                      <a:gdLst>
                        <a:gd name="T0" fmla="*/ 3 w 72"/>
                        <a:gd name="T1" fmla="*/ 1 h 96"/>
                        <a:gd name="T2" fmla="*/ 0 w 72"/>
                        <a:gd name="T3" fmla="*/ 49 h 96"/>
                        <a:gd name="T4" fmla="*/ 2 w 72"/>
                        <a:gd name="T5" fmla="*/ 94 h 96"/>
                        <a:gd name="T6" fmla="*/ 72 w 72"/>
                        <a:gd name="T7" fmla="*/ 96 h 96"/>
                        <a:gd name="T8" fmla="*/ 72 w 72"/>
                        <a:gd name="T9" fmla="*/ 0 h 96"/>
                        <a:gd name="T10" fmla="*/ 3 w 72"/>
                        <a:gd name="T11" fmla="*/ 1 h 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 h="96">
                          <a:moveTo>
                            <a:pt x="3" y="1"/>
                          </a:moveTo>
                          <a:lnTo>
                            <a:pt x="0" y="49"/>
                          </a:lnTo>
                          <a:lnTo>
                            <a:pt x="2" y="94"/>
                          </a:lnTo>
                          <a:lnTo>
                            <a:pt x="72" y="96"/>
                          </a:lnTo>
                          <a:lnTo>
                            <a:pt x="72" y="0"/>
                          </a:lnTo>
                          <a:lnTo>
                            <a:pt x="3" y="1"/>
                          </a:lnTo>
                          <a:close/>
                        </a:path>
                      </a:pathLst>
                    </a:custGeom>
                    <a:solidFill>
                      <a:srgbClr val="FFA96F"/>
                    </a:solidFill>
                    <a:ln>
                      <a:noFill/>
                    </a:ln>
                    <a:effectLst/>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1961" name="Freeform 212"/>
                    <p:cNvSpPr>
                      <a:spLocks/>
                    </p:cNvSpPr>
                    <p:nvPr/>
                  </p:nvSpPr>
                  <p:spPr bwMode="auto">
                    <a:xfrm>
                      <a:off x="1872" y="2286"/>
                      <a:ext cx="96" cy="96"/>
                    </a:xfrm>
                    <a:custGeom>
                      <a:avLst/>
                      <a:gdLst>
                        <a:gd name="T0" fmla="*/ 0 w 144"/>
                        <a:gd name="T1" fmla="*/ 0 h 96"/>
                        <a:gd name="T2" fmla="*/ 17 w 144"/>
                        <a:gd name="T3" fmla="*/ 51 h 96"/>
                        <a:gd name="T4" fmla="*/ 0 w 144"/>
                        <a:gd name="T5" fmla="*/ 96 h 96"/>
                        <a:gd name="T6" fmla="*/ 96 w 144"/>
                        <a:gd name="T7" fmla="*/ 96 h 96"/>
                        <a:gd name="T8" fmla="*/ 96 w 144"/>
                        <a:gd name="T9" fmla="*/ 0 h 96"/>
                        <a:gd name="T10" fmla="*/ 0 w 144"/>
                        <a:gd name="T11" fmla="*/ 0 h 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44" h="96">
                          <a:moveTo>
                            <a:pt x="0" y="0"/>
                          </a:moveTo>
                          <a:lnTo>
                            <a:pt x="26" y="51"/>
                          </a:lnTo>
                          <a:lnTo>
                            <a:pt x="0" y="96"/>
                          </a:lnTo>
                          <a:lnTo>
                            <a:pt x="144" y="96"/>
                          </a:lnTo>
                          <a:lnTo>
                            <a:pt x="144" y="0"/>
                          </a:lnTo>
                          <a:lnTo>
                            <a:pt x="0" y="0"/>
                          </a:lnTo>
                          <a:close/>
                        </a:path>
                      </a:pathLst>
                    </a:custGeom>
                    <a:solidFill>
                      <a:srgbClr val="FF8C3D"/>
                    </a:solidFill>
                    <a:ln>
                      <a:noFill/>
                    </a:ln>
                    <a:effectLst/>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1962" name="Freeform 213"/>
                    <p:cNvSpPr>
                      <a:spLocks/>
                    </p:cNvSpPr>
                    <p:nvPr/>
                  </p:nvSpPr>
                  <p:spPr bwMode="auto">
                    <a:xfrm>
                      <a:off x="1846" y="2286"/>
                      <a:ext cx="171" cy="96"/>
                    </a:xfrm>
                    <a:custGeom>
                      <a:avLst/>
                      <a:gdLst>
                        <a:gd name="T0" fmla="*/ 0 w 171"/>
                        <a:gd name="T1" fmla="*/ 0 h 96"/>
                        <a:gd name="T2" fmla="*/ 171 w 171"/>
                        <a:gd name="T3" fmla="*/ 0 h 96"/>
                        <a:gd name="T4" fmla="*/ 171 w 171"/>
                        <a:gd name="T5" fmla="*/ 96 h 96"/>
                        <a:gd name="T6" fmla="*/ 0 w 171"/>
                        <a:gd name="T7" fmla="*/ 96 h 9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1" h="96">
                          <a:moveTo>
                            <a:pt x="0" y="0"/>
                          </a:moveTo>
                          <a:lnTo>
                            <a:pt x="171" y="0"/>
                          </a:lnTo>
                          <a:lnTo>
                            <a:pt x="171" y="96"/>
                          </a:lnTo>
                          <a:lnTo>
                            <a:pt x="0" y="96"/>
                          </a:lnTo>
                        </a:path>
                      </a:pathLst>
                    </a:custGeom>
                    <a:noFill/>
                    <a:ln w="12700" cap="flat" cmpd="sng">
                      <a:solidFill>
                        <a:srgbClr val="000008"/>
                      </a:solidFill>
                      <a:prstDash val="solid"/>
                      <a:miter lim="800000"/>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sp>
                <p:nvSpPr>
                  <p:cNvPr id="21959" name="AutoShape 214"/>
                  <p:cNvSpPr>
                    <a:spLocks noChangeArrowheads="1"/>
                  </p:cNvSpPr>
                  <p:nvPr/>
                </p:nvSpPr>
                <p:spPr bwMode="auto">
                  <a:xfrm rot="-5400000">
                    <a:off x="1956" y="2308"/>
                    <a:ext cx="48" cy="48"/>
                  </a:xfrm>
                  <a:prstGeom prst="can">
                    <a:avLst>
                      <a:gd name="adj" fmla="val 45829"/>
                    </a:avLst>
                  </a:prstGeom>
                  <a:solidFill>
                    <a:srgbClr val="FF8C3D"/>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grpSp>
        <p:sp>
          <p:nvSpPr>
            <p:cNvPr id="21946" name="AutoShape 215"/>
            <p:cNvSpPr>
              <a:spLocks noChangeArrowheads="1"/>
            </p:cNvSpPr>
            <p:nvPr/>
          </p:nvSpPr>
          <p:spPr bwMode="auto">
            <a:xfrm rot="-5400000">
              <a:off x="2076" y="1746"/>
              <a:ext cx="2448" cy="1260"/>
            </a:xfrm>
            <a:prstGeom prst="parallelogram">
              <a:avLst>
                <a:gd name="adj" fmla="val 20472"/>
              </a:avLst>
            </a:prstGeom>
            <a:gradFill rotWithShape="0">
              <a:gsLst>
                <a:gs pos="0">
                  <a:srgbClr val="4B4749"/>
                </a:gs>
                <a:gs pos="100000">
                  <a:srgbClr val="A29A9E"/>
                </a:gs>
              </a:gsLst>
              <a:lin ang="0" scaled="1"/>
            </a:gra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947" name="AutoShape 218"/>
            <p:cNvSpPr>
              <a:spLocks noChangeArrowheads="1"/>
            </p:cNvSpPr>
            <p:nvPr/>
          </p:nvSpPr>
          <p:spPr bwMode="auto">
            <a:xfrm>
              <a:off x="3040" y="2880"/>
              <a:ext cx="528" cy="480"/>
            </a:xfrm>
            <a:prstGeom prst="upArrow">
              <a:avLst>
                <a:gd name="adj1" fmla="val 50000"/>
                <a:gd name="adj2" fmla="val 25000"/>
              </a:avLst>
            </a:prstGeom>
            <a:solidFill>
              <a:srgbClr val="E9F14B"/>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nvGrpSpPr>
          <p:cNvPr id="24659" name="Group 1107"/>
          <p:cNvGrpSpPr>
            <a:grpSpLocks/>
          </p:cNvGrpSpPr>
          <p:nvPr/>
        </p:nvGrpSpPr>
        <p:grpSpPr bwMode="auto">
          <a:xfrm>
            <a:off x="7315200" y="2857500"/>
            <a:ext cx="4781550" cy="5829300"/>
            <a:chOff x="2112" y="1200"/>
            <a:chExt cx="2008" cy="2448"/>
          </a:xfrm>
        </p:grpSpPr>
        <p:grpSp>
          <p:nvGrpSpPr>
            <p:cNvPr id="21918" name="Group 1080"/>
            <p:cNvGrpSpPr>
              <a:grpSpLocks/>
            </p:cNvGrpSpPr>
            <p:nvPr/>
          </p:nvGrpSpPr>
          <p:grpSpPr bwMode="auto">
            <a:xfrm>
              <a:off x="2112" y="2256"/>
              <a:ext cx="2008" cy="720"/>
              <a:chOff x="2304" y="2208"/>
              <a:chExt cx="2008" cy="720"/>
            </a:xfrm>
          </p:grpSpPr>
          <p:grpSp>
            <p:nvGrpSpPr>
              <p:cNvPr id="21921" name="Group 1081"/>
              <p:cNvGrpSpPr>
                <a:grpSpLocks/>
              </p:cNvGrpSpPr>
              <p:nvPr/>
            </p:nvGrpSpPr>
            <p:grpSpPr bwMode="auto">
              <a:xfrm flipH="1">
                <a:off x="4044" y="2448"/>
                <a:ext cx="264" cy="480"/>
                <a:chOff x="2256" y="2496"/>
                <a:chExt cx="264" cy="480"/>
              </a:xfrm>
            </p:grpSpPr>
            <p:sp>
              <p:nvSpPr>
                <p:cNvPr id="21943" name="Rectangle 1082"/>
                <p:cNvSpPr>
                  <a:spLocks noChangeArrowheads="1"/>
                </p:cNvSpPr>
                <p:nvPr/>
              </p:nvSpPr>
              <p:spPr bwMode="auto">
                <a:xfrm rot="1106097">
                  <a:off x="2322" y="2496"/>
                  <a:ext cx="96" cy="432"/>
                </a:xfrm>
                <a:prstGeom prst="rect">
                  <a:avLst/>
                </a:prstGeom>
                <a:solidFill>
                  <a:srgbClr val="FF8C3D"/>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944" name="AutoShape 1083"/>
                <p:cNvSpPr>
                  <a:spLocks noChangeArrowheads="1"/>
                </p:cNvSpPr>
                <p:nvPr/>
              </p:nvSpPr>
              <p:spPr bwMode="auto">
                <a:xfrm rot="5400000" flipH="1">
                  <a:off x="2316" y="2772"/>
                  <a:ext cx="144" cy="264"/>
                </a:xfrm>
                <a:prstGeom prst="can">
                  <a:avLst>
                    <a:gd name="adj" fmla="val 91667"/>
                  </a:avLst>
                </a:prstGeom>
                <a:solidFill>
                  <a:srgbClr val="FF6B07"/>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nvGrpSpPr>
              <p:cNvPr id="21922" name="Group 1084"/>
              <p:cNvGrpSpPr>
                <a:grpSpLocks/>
              </p:cNvGrpSpPr>
              <p:nvPr/>
            </p:nvGrpSpPr>
            <p:grpSpPr bwMode="auto">
              <a:xfrm>
                <a:off x="2312" y="2448"/>
                <a:ext cx="264" cy="480"/>
                <a:chOff x="2256" y="2496"/>
                <a:chExt cx="264" cy="480"/>
              </a:xfrm>
            </p:grpSpPr>
            <p:sp>
              <p:nvSpPr>
                <p:cNvPr id="21941" name="Rectangle 1085"/>
                <p:cNvSpPr>
                  <a:spLocks noChangeArrowheads="1"/>
                </p:cNvSpPr>
                <p:nvPr/>
              </p:nvSpPr>
              <p:spPr bwMode="auto">
                <a:xfrm rot="1106097">
                  <a:off x="2322" y="2496"/>
                  <a:ext cx="96" cy="432"/>
                </a:xfrm>
                <a:prstGeom prst="rect">
                  <a:avLst/>
                </a:prstGeom>
                <a:solidFill>
                  <a:srgbClr val="FF8C3D"/>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942" name="AutoShape 1086"/>
                <p:cNvSpPr>
                  <a:spLocks noChangeArrowheads="1"/>
                </p:cNvSpPr>
                <p:nvPr/>
              </p:nvSpPr>
              <p:spPr bwMode="auto">
                <a:xfrm rot="5400000" flipH="1">
                  <a:off x="2316" y="2772"/>
                  <a:ext cx="144" cy="264"/>
                </a:xfrm>
                <a:prstGeom prst="can">
                  <a:avLst>
                    <a:gd name="adj" fmla="val 91667"/>
                  </a:avLst>
                </a:prstGeom>
                <a:solidFill>
                  <a:srgbClr val="FF6B07"/>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nvGrpSpPr>
              <p:cNvPr id="21923" name="Group 1087"/>
              <p:cNvGrpSpPr>
                <a:grpSpLocks/>
              </p:cNvGrpSpPr>
              <p:nvPr/>
            </p:nvGrpSpPr>
            <p:grpSpPr bwMode="auto">
              <a:xfrm>
                <a:off x="2304" y="2208"/>
                <a:ext cx="2008" cy="336"/>
                <a:chOff x="1808" y="2160"/>
                <a:chExt cx="2008" cy="336"/>
              </a:xfrm>
            </p:grpSpPr>
            <p:sp>
              <p:nvSpPr>
                <p:cNvPr id="21924" name="Rectangle 1088"/>
                <p:cNvSpPr>
                  <a:spLocks noChangeArrowheads="1"/>
                </p:cNvSpPr>
                <p:nvPr/>
              </p:nvSpPr>
              <p:spPr bwMode="auto">
                <a:xfrm>
                  <a:off x="1808" y="2334"/>
                  <a:ext cx="2008" cy="78"/>
                </a:xfrm>
                <a:prstGeom prst="rect">
                  <a:avLst/>
                </a:prstGeom>
                <a:solidFill>
                  <a:srgbClr val="86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925" name="Rectangle 1089"/>
                <p:cNvSpPr>
                  <a:spLocks noChangeArrowheads="1"/>
                </p:cNvSpPr>
                <p:nvPr/>
              </p:nvSpPr>
              <p:spPr bwMode="auto">
                <a:xfrm>
                  <a:off x="1808" y="2257"/>
                  <a:ext cx="2008" cy="78"/>
                </a:xfrm>
                <a:prstGeom prst="rect">
                  <a:avLst/>
                </a:prstGeom>
                <a:solidFill>
                  <a:srgbClr val="FF66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926" name="Rectangle 1090"/>
                <p:cNvSpPr>
                  <a:spLocks noChangeArrowheads="1"/>
                </p:cNvSpPr>
                <p:nvPr/>
              </p:nvSpPr>
              <p:spPr bwMode="auto">
                <a:xfrm>
                  <a:off x="2544" y="2160"/>
                  <a:ext cx="529" cy="334"/>
                </a:xfrm>
                <a:prstGeom prst="rect">
                  <a:avLst/>
                </a:prstGeom>
                <a:gradFill rotWithShape="0">
                  <a:gsLst>
                    <a:gs pos="0">
                      <a:srgbClr val="FF6600"/>
                    </a:gs>
                    <a:gs pos="100000">
                      <a:srgbClr val="762F00"/>
                    </a:gs>
                  </a:gsLst>
                  <a:lin ang="5400000" scaled="1"/>
                </a:gradFill>
                <a:ln w="9525">
                  <a:solidFill>
                    <a:srgbClr val="000000"/>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927" name="AutoShape 1091"/>
                <p:cNvSpPr>
                  <a:spLocks noChangeArrowheads="1"/>
                </p:cNvSpPr>
                <p:nvPr/>
              </p:nvSpPr>
              <p:spPr bwMode="auto">
                <a:xfrm rot="-5400000">
                  <a:off x="2040" y="2064"/>
                  <a:ext cx="336" cy="528"/>
                </a:xfrm>
                <a:prstGeom prst="can">
                  <a:avLst>
                    <a:gd name="adj" fmla="val 39286"/>
                  </a:avLst>
                </a:prstGeom>
                <a:gradFill rotWithShape="0">
                  <a:gsLst>
                    <a:gs pos="0">
                      <a:srgbClr val="FF6600"/>
                    </a:gs>
                    <a:gs pos="100000">
                      <a:srgbClr val="000000"/>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928" name="AutoShape 1092"/>
                <p:cNvSpPr>
                  <a:spLocks noChangeArrowheads="1"/>
                </p:cNvSpPr>
                <p:nvPr/>
              </p:nvSpPr>
              <p:spPr bwMode="auto">
                <a:xfrm rot="5400000" flipH="1">
                  <a:off x="3248" y="2064"/>
                  <a:ext cx="336" cy="528"/>
                </a:xfrm>
                <a:prstGeom prst="can">
                  <a:avLst>
                    <a:gd name="adj" fmla="val 39286"/>
                  </a:avLst>
                </a:prstGeom>
                <a:gradFill rotWithShape="0">
                  <a:gsLst>
                    <a:gs pos="0">
                      <a:srgbClr val="FF6600"/>
                    </a:gs>
                    <a:gs pos="100000">
                      <a:srgbClr val="000000"/>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nvGrpSpPr>
                <p:cNvPr id="21929" name="Group 1093"/>
                <p:cNvGrpSpPr>
                  <a:grpSpLocks/>
                </p:cNvGrpSpPr>
                <p:nvPr/>
              </p:nvGrpSpPr>
              <p:grpSpPr bwMode="auto">
                <a:xfrm>
                  <a:off x="1846" y="2286"/>
                  <a:ext cx="171" cy="96"/>
                  <a:chOff x="1846" y="2286"/>
                  <a:chExt cx="171" cy="96"/>
                </a:xfrm>
              </p:grpSpPr>
              <p:grpSp>
                <p:nvGrpSpPr>
                  <p:cNvPr id="21936" name="Group 1094"/>
                  <p:cNvGrpSpPr>
                    <a:grpSpLocks/>
                  </p:cNvGrpSpPr>
                  <p:nvPr/>
                </p:nvGrpSpPr>
                <p:grpSpPr bwMode="auto">
                  <a:xfrm>
                    <a:off x="1846" y="2286"/>
                    <a:ext cx="171" cy="96"/>
                    <a:chOff x="1846" y="2286"/>
                    <a:chExt cx="171" cy="96"/>
                  </a:xfrm>
                </p:grpSpPr>
                <p:sp>
                  <p:nvSpPr>
                    <p:cNvPr id="21938" name="Freeform 1095"/>
                    <p:cNvSpPr>
                      <a:spLocks/>
                    </p:cNvSpPr>
                    <p:nvPr/>
                  </p:nvSpPr>
                  <p:spPr bwMode="auto">
                    <a:xfrm>
                      <a:off x="1944" y="2286"/>
                      <a:ext cx="72" cy="96"/>
                    </a:xfrm>
                    <a:custGeom>
                      <a:avLst/>
                      <a:gdLst>
                        <a:gd name="T0" fmla="*/ 3 w 72"/>
                        <a:gd name="T1" fmla="*/ 1 h 96"/>
                        <a:gd name="T2" fmla="*/ 0 w 72"/>
                        <a:gd name="T3" fmla="*/ 49 h 96"/>
                        <a:gd name="T4" fmla="*/ 2 w 72"/>
                        <a:gd name="T5" fmla="*/ 94 h 96"/>
                        <a:gd name="T6" fmla="*/ 72 w 72"/>
                        <a:gd name="T7" fmla="*/ 96 h 96"/>
                        <a:gd name="T8" fmla="*/ 72 w 72"/>
                        <a:gd name="T9" fmla="*/ 0 h 96"/>
                        <a:gd name="T10" fmla="*/ 3 w 72"/>
                        <a:gd name="T11" fmla="*/ 1 h 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 h="96">
                          <a:moveTo>
                            <a:pt x="3" y="1"/>
                          </a:moveTo>
                          <a:lnTo>
                            <a:pt x="0" y="49"/>
                          </a:lnTo>
                          <a:lnTo>
                            <a:pt x="2" y="94"/>
                          </a:lnTo>
                          <a:lnTo>
                            <a:pt x="72" y="96"/>
                          </a:lnTo>
                          <a:lnTo>
                            <a:pt x="72" y="0"/>
                          </a:lnTo>
                          <a:lnTo>
                            <a:pt x="3" y="1"/>
                          </a:lnTo>
                          <a:close/>
                        </a:path>
                      </a:pathLst>
                    </a:custGeom>
                    <a:solidFill>
                      <a:srgbClr val="FFA96F"/>
                    </a:solidFill>
                    <a:ln>
                      <a:noFill/>
                    </a:ln>
                    <a:effectLst/>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1939" name="Freeform 1096"/>
                    <p:cNvSpPr>
                      <a:spLocks/>
                    </p:cNvSpPr>
                    <p:nvPr/>
                  </p:nvSpPr>
                  <p:spPr bwMode="auto">
                    <a:xfrm>
                      <a:off x="1872" y="2286"/>
                      <a:ext cx="96" cy="96"/>
                    </a:xfrm>
                    <a:custGeom>
                      <a:avLst/>
                      <a:gdLst>
                        <a:gd name="T0" fmla="*/ 0 w 144"/>
                        <a:gd name="T1" fmla="*/ 0 h 96"/>
                        <a:gd name="T2" fmla="*/ 17 w 144"/>
                        <a:gd name="T3" fmla="*/ 51 h 96"/>
                        <a:gd name="T4" fmla="*/ 0 w 144"/>
                        <a:gd name="T5" fmla="*/ 96 h 96"/>
                        <a:gd name="T6" fmla="*/ 96 w 144"/>
                        <a:gd name="T7" fmla="*/ 96 h 96"/>
                        <a:gd name="T8" fmla="*/ 96 w 144"/>
                        <a:gd name="T9" fmla="*/ 0 h 96"/>
                        <a:gd name="T10" fmla="*/ 0 w 144"/>
                        <a:gd name="T11" fmla="*/ 0 h 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44" h="96">
                          <a:moveTo>
                            <a:pt x="0" y="0"/>
                          </a:moveTo>
                          <a:lnTo>
                            <a:pt x="26" y="51"/>
                          </a:lnTo>
                          <a:lnTo>
                            <a:pt x="0" y="96"/>
                          </a:lnTo>
                          <a:lnTo>
                            <a:pt x="144" y="96"/>
                          </a:lnTo>
                          <a:lnTo>
                            <a:pt x="144" y="0"/>
                          </a:lnTo>
                          <a:lnTo>
                            <a:pt x="0" y="0"/>
                          </a:lnTo>
                          <a:close/>
                        </a:path>
                      </a:pathLst>
                    </a:custGeom>
                    <a:solidFill>
                      <a:srgbClr val="FF8C3D"/>
                    </a:solidFill>
                    <a:ln>
                      <a:noFill/>
                    </a:ln>
                    <a:effectLst/>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1940" name="Freeform 1097"/>
                    <p:cNvSpPr>
                      <a:spLocks/>
                    </p:cNvSpPr>
                    <p:nvPr/>
                  </p:nvSpPr>
                  <p:spPr bwMode="auto">
                    <a:xfrm>
                      <a:off x="1846" y="2286"/>
                      <a:ext cx="171" cy="96"/>
                    </a:xfrm>
                    <a:custGeom>
                      <a:avLst/>
                      <a:gdLst>
                        <a:gd name="T0" fmla="*/ 0 w 171"/>
                        <a:gd name="T1" fmla="*/ 0 h 96"/>
                        <a:gd name="T2" fmla="*/ 171 w 171"/>
                        <a:gd name="T3" fmla="*/ 0 h 96"/>
                        <a:gd name="T4" fmla="*/ 171 w 171"/>
                        <a:gd name="T5" fmla="*/ 96 h 96"/>
                        <a:gd name="T6" fmla="*/ 0 w 171"/>
                        <a:gd name="T7" fmla="*/ 96 h 9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1" h="96">
                          <a:moveTo>
                            <a:pt x="0" y="0"/>
                          </a:moveTo>
                          <a:lnTo>
                            <a:pt x="171" y="0"/>
                          </a:lnTo>
                          <a:lnTo>
                            <a:pt x="171" y="96"/>
                          </a:lnTo>
                          <a:lnTo>
                            <a:pt x="0" y="96"/>
                          </a:lnTo>
                        </a:path>
                      </a:pathLst>
                    </a:custGeom>
                    <a:noFill/>
                    <a:ln w="12700" cap="flat" cmpd="sng">
                      <a:solidFill>
                        <a:srgbClr val="000008"/>
                      </a:solidFill>
                      <a:prstDash val="solid"/>
                      <a:miter lim="800000"/>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sp>
                <p:nvSpPr>
                  <p:cNvPr id="21937" name="AutoShape 1098"/>
                  <p:cNvSpPr>
                    <a:spLocks noChangeArrowheads="1"/>
                  </p:cNvSpPr>
                  <p:nvPr/>
                </p:nvSpPr>
                <p:spPr bwMode="auto">
                  <a:xfrm rot="-5400000">
                    <a:off x="1956" y="2308"/>
                    <a:ext cx="48" cy="48"/>
                  </a:xfrm>
                  <a:prstGeom prst="can">
                    <a:avLst>
                      <a:gd name="adj" fmla="val 45829"/>
                    </a:avLst>
                  </a:prstGeom>
                  <a:solidFill>
                    <a:srgbClr val="FF8C3D"/>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nvGrpSpPr>
                <p:cNvPr id="21930" name="Group 1099"/>
                <p:cNvGrpSpPr>
                  <a:grpSpLocks/>
                </p:cNvGrpSpPr>
                <p:nvPr/>
              </p:nvGrpSpPr>
              <p:grpSpPr bwMode="auto">
                <a:xfrm flipH="1">
                  <a:off x="3601" y="2288"/>
                  <a:ext cx="171" cy="96"/>
                  <a:chOff x="1846" y="2286"/>
                  <a:chExt cx="171" cy="96"/>
                </a:xfrm>
              </p:grpSpPr>
              <p:grpSp>
                <p:nvGrpSpPr>
                  <p:cNvPr id="21931" name="Group 1100"/>
                  <p:cNvGrpSpPr>
                    <a:grpSpLocks/>
                  </p:cNvGrpSpPr>
                  <p:nvPr/>
                </p:nvGrpSpPr>
                <p:grpSpPr bwMode="auto">
                  <a:xfrm>
                    <a:off x="1846" y="2286"/>
                    <a:ext cx="171" cy="96"/>
                    <a:chOff x="1846" y="2286"/>
                    <a:chExt cx="171" cy="96"/>
                  </a:xfrm>
                </p:grpSpPr>
                <p:sp>
                  <p:nvSpPr>
                    <p:cNvPr id="21933" name="Freeform 1101"/>
                    <p:cNvSpPr>
                      <a:spLocks/>
                    </p:cNvSpPr>
                    <p:nvPr/>
                  </p:nvSpPr>
                  <p:spPr bwMode="auto">
                    <a:xfrm>
                      <a:off x="1944" y="2286"/>
                      <a:ext cx="72" cy="96"/>
                    </a:xfrm>
                    <a:custGeom>
                      <a:avLst/>
                      <a:gdLst>
                        <a:gd name="T0" fmla="*/ 3 w 72"/>
                        <a:gd name="T1" fmla="*/ 1 h 96"/>
                        <a:gd name="T2" fmla="*/ 0 w 72"/>
                        <a:gd name="T3" fmla="*/ 49 h 96"/>
                        <a:gd name="T4" fmla="*/ 2 w 72"/>
                        <a:gd name="T5" fmla="*/ 94 h 96"/>
                        <a:gd name="T6" fmla="*/ 72 w 72"/>
                        <a:gd name="T7" fmla="*/ 96 h 96"/>
                        <a:gd name="T8" fmla="*/ 72 w 72"/>
                        <a:gd name="T9" fmla="*/ 0 h 96"/>
                        <a:gd name="T10" fmla="*/ 3 w 72"/>
                        <a:gd name="T11" fmla="*/ 1 h 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 h="96">
                          <a:moveTo>
                            <a:pt x="3" y="1"/>
                          </a:moveTo>
                          <a:lnTo>
                            <a:pt x="0" y="49"/>
                          </a:lnTo>
                          <a:lnTo>
                            <a:pt x="2" y="94"/>
                          </a:lnTo>
                          <a:lnTo>
                            <a:pt x="72" y="96"/>
                          </a:lnTo>
                          <a:lnTo>
                            <a:pt x="72" y="0"/>
                          </a:lnTo>
                          <a:lnTo>
                            <a:pt x="3" y="1"/>
                          </a:lnTo>
                          <a:close/>
                        </a:path>
                      </a:pathLst>
                    </a:custGeom>
                    <a:solidFill>
                      <a:srgbClr val="FFA96F"/>
                    </a:solidFill>
                    <a:ln>
                      <a:noFill/>
                    </a:ln>
                    <a:effectLst/>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1934" name="Freeform 1102"/>
                    <p:cNvSpPr>
                      <a:spLocks/>
                    </p:cNvSpPr>
                    <p:nvPr/>
                  </p:nvSpPr>
                  <p:spPr bwMode="auto">
                    <a:xfrm>
                      <a:off x="1872" y="2286"/>
                      <a:ext cx="96" cy="96"/>
                    </a:xfrm>
                    <a:custGeom>
                      <a:avLst/>
                      <a:gdLst>
                        <a:gd name="T0" fmla="*/ 0 w 144"/>
                        <a:gd name="T1" fmla="*/ 0 h 96"/>
                        <a:gd name="T2" fmla="*/ 17 w 144"/>
                        <a:gd name="T3" fmla="*/ 51 h 96"/>
                        <a:gd name="T4" fmla="*/ 0 w 144"/>
                        <a:gd name="T5" fmla="*/ 96 h 96"/>
                        <a:gd name="T6" fmla="*/ 96 w 144"/>
                        <a:gd name="T7" fmla="*/ 96 h 96"/>
                        <a:gd name="T8" fmla="*/ 96 w 144"/>
                        <a:gd name="T9" fmla="*/ 0 h 96"/>
                        <a:gd name="T10" fmla="*/ 0 w 144"/>
                        <a:gd name="T11" fmla="*/ 0 h 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44" h="96">
                          <a:moveTo>
                            <a:pt x="0" y="0"/>
                          </a:moveTo>
                          <a:lnTo>
                            <a:pt x="26" y="51"/>
                          </a:lnTo>
                          <a:lnTo>
                            <a:pt x="0" y="96"/>
                          </a:lnTo>
                          <a:lnTo>
                            <a:pt x="144" y="96"/>
                          </a:lnTo>
                          <a:lnTo>
                            <a:pt x="144" y="0"/>
                          </a:lnTo>
                          <a:lnTo>
                            <a:pt x="0" y="0"/>
                          </a:lnTo>
                          <a:close/>
                        </a:path>
                      </a:pathLst>
                    </a:custGeom>
                    <a:solidFill>
                      <a:srgbClr val="FF8C3D"/>
                    </a:solidFill>
                    <a:ln>
                      <a:noFill/>
                    </a:ln>
                    <a:effectLst/>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1935" name="Freeform 1103"/>
                    <p:cNvSpPr>
                      <a:spLocks/>
                    </p:cNvSpPr>
                    <p:nvPr/>
                  </p:nvSpPr>
                  <p:spPr bwMode="auto">
                    <a:xfrm>
                      <a:off x="1846" y="2286"/>
                      <a:ext cx="171" cy="96"/>
                    </a:xfrm>
                    <a:custGeom>
                      <a:avLst/>
                      <a:gdLst>
                        <a:gd name="T0" fmla="*/ 0 w 171"/>
                        <a:gd name="T1" fmla="*/ 0 h 96"/>
                        <a:gd name="T2" fmla="*/ 171 w 171"/>
                        <a:gd name="T3" fmla="*/ 0 h 96"/>
                        <a:gd name="T4" fmla="*/ 171 w 171"/>
                        <a:gd name="T5" fmla="*/ 96 h 96"/>
                        <a:gd name="T6" fmla="*/ 0 w 171"/>
                        <a:gd name="T7" fmla="*/ 96 h 9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1" h="96">
                          <a:moveTo>
                            <a:pt x="0" y="0"/>
                          </a:moveTo>
                          <a:lnTo>
                            <a:pt x="171" y="0"/>
                          </a:lnTo>
                          <a:lnTo>
                            <a:pt x="171" y="96"/>
                          </a:lnTo>
                          <a:lnTo>
                            <a:pt x="0" y="96"/>
                          </a:lnTo>
                        </a:path>
                      </a:pathLst>
                    </a:custGeom>
                    <a:noFill/>
                    <a:ln w="12700" cap="flat" cmpd="sng">
                      <a:solidFill>
                        <a:srgbClr val="000008"/>
                      </a:solidFill>
                      <a:prstDash val="solid"/>
                      <a:miter lim="800000"/>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sp>
                <p:nvSpPr>
                  <p:cNvPr id="21932" name="AutoShape 1104"/>
                  <p:cNvSpPr>
                    <a:spLocks noChangeArrowheads="1"/>
                  </p:cNvSpPr>
                  <p:nvPr/>
                </p:nvSpPr>
                <p:spPr bwMode="auto">
                  <a:xfrm rot="-5400000">
                    <a:off x="1956" y="2308"/>
                    <a:ext cx="48" cy="48"/>
                  </a:xfrm>
                  <a:prstGeom prst="can">
                    <a:avLst>
                      <a:gd name="adj" fmla="val 45829"/>
                    </a:avLst>
                  </a:prstGeom>
                  <a:solidFill>
                    <a:srgbClr val="FF8C3D"/>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grpSp>
        <p:sp>
          <p:nvSpPr>
            <p:cNvPr id="21919" name="AutoShape 1105"/>
            <p:cNvSpPr>
              <a:spLocks noChangeArrowheads="1"/>
            </p:cNvSpPr>
            <p:nvPr/>
          </p:nvSpPr>
          <p:spPr bwMode="auto">
            <a:xfrm rot="-5400000">
              <a:off x="1892" y="1794"/>
              <a:ext cx="2448" cy="1260"/>
            </a:xfrm>
            <a:prstGeom prst="parallelogram">
              <a:avLst>
                <a:gd name="adj" fmla="val 20472"/>
              </a:avLst>
            </a:prstGeom>
            <a:gradFill rotWithShape="0">
              <a:gsLst>
                <a:gs pos="0">
                  <a:srgbClr val="4B4749"/>
                </a:gs>
                <a:gs pos="100000">
                  <a:srgbClr val="A29A9E"/>
                </a:gs>
              </a:gsLst>
              <a:lin ang="0" scaled="1"/>
            </a:gra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920" name="AutoShape 1106"/>
            <p:cNvSpPr>
              <a:spLocks noChangeArrowheads="1"/>
            </p:cNvSpPr>
            <p:nvPr/>
          </p:nvSpPr>
          <p:spPr bwMode="auto">
            <a:xfrm>
              <a:off x="2856" y="2208"/>
              <a:ext cx="528" cy="480"/>
            </a:xfrm>
            <a:prstGeom prst="upArrow">
              <a:avLst>
                <a:gd name="adj1" fmla="val 50000"/>
                <a:gd name="adj2" fmla="val 25000"/>
              </a:avLst>
            </a:prstGeom>
            <a:solidFill>
              <a:srgbClr val="E9F14B"/>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nvGrpSpPr>
          <p:cNvPr id="24688" name="Group 1136"/>
          <p:cNvGrpSpPr>
            <a:grpSpLocks/>
          </p:cNvGrpSpPr>
          <p:nvPr/>
        </p:nvGrpSpPr>
        <p:grpSpPr bwMode="auto">
          <a:xfrm>
            <a:off x="7315200" y="2857500"/>
            <a:ext cx="4781550" cy="5829300"/>
            <a:chOff x="2112" y="1200"/>
            <a:chExt cx="2008" cy="2448"/>
          </a:xfrm>
        </p:grpSpPr>
        <p:grpSp>
          <p:nvGrpSpPr>
            <p:cNvPr id="21891" name="Group 1109"/>
            <p:cNvGrpSpPr>
              <a:grpSpLocks/>
            </p:cNvGrpSpPr>
            <p:nvPr/>
          </p:nvGrpSpPr>
          <p:grpSpPr bwMode="auto">
            <a:xfrm>
              <a:off x="2112" y="2256"/>
              <a:ext cx="2008" cy="720"/>
              <a:chOff x="2304" y="2208"/>
              <a:chExt cx="2008" cy="720"/>
            </a:xfrm>
          </p:grpSpPr>
          <p:grpSp>
            <p:nvGrpSpPr>
              <p:cNvPr id="21894" name="Group 1110"/>
              <p:cNvGrpSpPr>
                <a:grpSpLocks/>
              </p:cNvGrpSpPr>
              <p:nvPr/>
            </p:nvGrpSpPr>
            <p:grpSpPr bwMode="auto">
              <a:xfrm flipH="1">
                <a:off x="4044" y="2448"/>
                <a:ext cx="264" cy="480"/>
                <a:chOff x="2256" y="2496"/>
                <a:chExt cx="264" cy="480"/>
              </a:xfrm>
            </p:grpSpPr>
            <p:sp>
              <p:nvSpPr>
                <p:cNvPr id="21916" name="Rectangle 1111"/>
                <p:cNvSpPr>
                  <a:spLocks noChangeArrowheads="1"/>
                </p:cNvSpPr>
                <p:nvPr/>
              </p:nvSpPr>
              <p:spPr bwMode="auto">
                <a:xfrm rot="1106097">
                  <a:off x="2322" y="2496"/>
                  <a:ext cx="96" cy="432"/>
                </a:xfrm>
                <a:prstGeom prst="rect">
                  <a:avLst/>
                </a:prstGeom>
                <a:solidFill>
                  <a:srgbClr val="FF8C3D"/>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917" name="AutoShape 1112"/>
                <p:cNvSpPr>
                  <a:spLocks noChangeArrowheads="1"/>
                </p:cNvSpPr>
                <p:nvPr/>
              </p:nvSpPr>
              <p:spPr bwMode="auto">
                <a:xfrm rot="5400000" flipH="1">
                  <a:off x="2316" y="2772"/>
                  <a:ext cx="144" cy="264"/>
                </a:xfrm>
                <a:prstGeom prst="can">
                  <a:avLst>
                    <a:gd name="adj" fmla="val 91667"/>
                  </a:avLst>
                </a:prstGeom>
                <a:solidFill>
                  <a:srgbClr val="FF6B07"/>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nvGrpSpPr>
              <p:cNvPr id="21895" name="Group 1113"/>
              <p:cNvGrpSpPr>
                <a:grpSpLocks/>
              </p:cNvGrpSpPr>
              <p:nvPr/>
            </p:nvGrpSpPr>
            <p:grpSpPr bwMode="auto">
              <a:xfrm>
                <a:off x="2312" y="2448"/>
                <a:ext cx="264" cy="480"/>
                <a:chOff x="2256" y="2496"/>
                <a:chExt cx="264" cy="480"/>
              </a:xfrm>
            </p:grpSpPr>
            <p:sp>
              <p:nvSpPr>
                <p:cNvPr id="21914" name="Rectangle 1114"/>
                <p:cNvSpPr>
                  <a:spLocks noChangeArrowheads="1"/>
                </p:cNvSpPr>
                <p:nvPr/>
              </p:nvSpPr>
              <p:spPr bwMode="auto">
                <a:xfrm rot="1106097">
                  <a:off x="2322" y="2496"/>
                  <a:ext cx="96" cy="432"/>
                </a:xfrm>
                <a:prstGeom prst="rect">
                  <a:avLst/>
                </a:prstGeom>
                <a:solidFill>
                  <a:srgbClr val="FF8C3D"/>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915" name="AutoShape 1115"/>
                <p:cNvSpPr>
                  <a:spLocks noChangeArrowheads="1"/>
                </p:cNvSpPr>
                <p:nvPr/>
              </p:nvSpPr>
              <p:spPr bwMode="auto">
                <a:xfrm rot="5400000" flipH="1">
                  <a:off x="2316" y="2772"/>
                  <a:ext cx="144" cy="264"/>
                </a:xfrm>
                <a:prstGeom prst="can">
                  <a:avLst>
                    <a:gd name="adj" fmla="val 91667"/>
                  </a:avLst>
                </a:prstGeom>
                <a:solidFill>
                  <a:srgbClr val="FF6B07"/>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nvGrpSpPr>
              <p:cNvPr id="21896" name="Group 1116"/>
              <p:cNvGrpSpPr>
                <a:grpSpLocks/>
              </p:cNvGrpSpPr>
              <p:nvPr/>
            </p:nvGrpSpPr>
            <p:grpSpPr bwMode="auto">
              <a:xfrm>
                <a:off x="2304" y="2208"/>
                <a:ext cx="2008" cy="336"/>
                <a:chOff x="1808" y="2160"/>
                <a:chExt cx="2008" cy="336"/>
              </a:xfrm>
            </p:grpSpPr>
            <p:sp>
              <p:nvSpPr>
                <p:cNvPr id="21897" name="Rectangle 1117"/>
                <p:cNvSpPr>
                  <a:spLocks noChangeArrowheads="1"/>
                </p:cNvSpPr>
                <p:nvPr/>
              </p:nvSpPr>
              <p:spPr bwMode="auto">
                <a:xfrm>
                  <a:off x="1808" y="2334"/>
                  <a:ext cx="2008" cy="78"/>
                </a:xfrm>
                <a:prstGeom prst="rect">
                  <a:avLst/>
                </a:prstGeom>
                <a:solidFill>
                  <a:srgbClr val="86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898" name="Rectangle 1118"/>
                <p:cNvSpPr>
                  <a:spLocks noChangeArrowheads="1"/>
                </p:cNvSpPr>
                <p:nvPr/>
              </p:nvSpPr>
              <p:spPr bwMode="auto">
                <a:xfrm>
                  <a:off x="1808" y="2257"/>
                  <a:ext cx="2008" cy="78"/>
                </a:xfrm>
                <a:prstGeom prst="rect">
                  <a:avLst/>
                </a:prstGeom>
                <a:solidFill>
                  <a:srgbClr val="FF66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899" name="Rectangle 1119"/>
                <p:cNvSpPr>
                  <a:spLocks noChangeArrowheads="1"/>
                </p:cNvSpPr>
                <p:nvPr/>
              </p:nvSpPr>
              <p:spPr bwMode="auto">
                <a:xfrm>
                  <a:off x="2544" y="2160"/>
                  <a:ext cx="529" cy="334"/>
                </a:xfrm>
                <a:prstGeom prst="rect">
                  <a:avLst/>
                </a:prstGeom>
                <a:gradFill rotWithShape="0">
                  <a:gsLst>
                    <a:gs pos="0">
                      <a:srgbClr val="FF6600"/>
                    </a:gs>
                    <a:gs pos="100000">
                      <a:srgbClr val="762F00"/>
                    </a:gs>
                  </a:gsLst>
                  <a:lin ang="5400000" scaled="1"/>
                </a:gradFill>
                <a:ln w="9525">
                  <a:solidFill>
                    <a:srgbClr val="000000"/>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900" name="AutoShape 1120"/>
                <p:cNvSpPr>
                  <a:spLocks noChangeArrowheads="1"/>
                </p:cNvSpPr>
                <p:nvPr/>
              </p:nvSpPr>
              <p:spPr bwMode="auto">
                <a:xfrm rot="-5400000">
                  <a:off x="2040" y="2064"/>
                  <a:ext cx="336" cy="528"/>
                </a:xfrm>
                <a:prstGeom prst="can">
                  <a:avLst>
                    <a:gd name="adj" fmla="val 39286"/>
                  </a:avLst>
                </a:prstGeom>
                <a:gradFill rotWithShape="0">
                  <a:gsLst>
                    <a:gs pos="0">
                      <a:srgbClr val="FF6600"/>
                    </a:gs>
                    <a:gs pos="100000">
                      <a:srgbClr val="000000"/>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901" name="AutoShape 1121"/>
                <p:cNvSpPr>
                  <a:spLocks noChangeArrowheads="1"/>
                </p:cNvSpPr>
                <p:nvPr/>
              </p:nvSpPr>
              <p:spPr bwMode="auto">
                <a:xfrm rot="5400000" flipH="1">
                  <a:off x="3248" y="2064"/>
                  <a:ext cx="336" cy="528"/>
                </a:xfrm>
                <a:prstGeom prst="can">
                  <a:avLst>
                    <a:gd name="adj" fmla="val 39286"/>
                  </a:avLst>
                </a:prstGeom>
                <a:gradFill rotWithShape="0">
                  <a:gsLst>
                    <a:gs pos="0">
                      <a:srgbClr val="FF6600"/>
                    </a:gs>
                    <a:gs pos="100000">
                      <a:srgbClr val="000000"/>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nvGrpSpPr>
                <p:cNvPr id="21902" name="Group 1122"/>
                <p:cNvGrpSpPr>
                  <a:grpSpLocks/>
                </p:cNvGrpSpPr>
                <p:nvPr/>
              </p:nvGrpSpPr>
              <p:grpSpPr bwMode="auto">
                <a:xfrm>
                  <a:off x="1846" y="2286"/>
                  <a:ext cx="171" cy="96"/>
                  <a:chOff x="1846" y="2286"/>
                  <a:chExt cx="171" cy="96"/>
                </a:xfrm>
              </p:grpSpPr>
              <p:grpSp>
                <p:nvGrpSpPr>
                  <p:cNvPr id="21909" name="Group 1123"/>
                  <p:cNvGrpSpPr>
                    <a:grpSpLocks/>
                  </p:cNvGrpSpPr>
                  <p:nvPr/>
                </p:nvGrpSpPr>
                <p:grpSpPr bwMode="auto">
                  <a:xfrm>
                    <a:off x="1846" y="2286"/>
                    <a:ext cx="171" cy="96"/>
                    <a:chOff x="1846" y="2286"/>
                    <a:chExt cx="171" cy="96"/>
                  </a:xfrm>
                </p:grpSpPr>
                <p:sp>
                  <p:nvSpPr>
                    <p:cNvPr id="21911" name="Freeform 1124"/>
                    <p:cNvSpPr>
                      <a:spLocks/>
                    </p:cNvSpPr>
                    <p:nvPr/>
                  </p:nvSpPr>
                  <p:spPr bwMode="auto">
                    <a:xfrm>
                      <a:off x="1944" y="2286"/>
                      <a:ext cx="72" cy="96"/>
                    </a:xfrm>
                    <a:custGeom>
                      <a:avLst/>
                      <a:gdLst>
                        <a:gd name="T0" fmla="*/ 3 w 72"/>
                        <a:gd name="T1" fmla="*/ 1 h 96"/>
                        <a:gd name="T2" fmla="*/ 0 w 72"/>
                        <a:gd name="T3" fmla="*/ 49 h 96"/>
                        <a:gd name="T4" fmla="*/ 2 w 72"/>
                        <a:gd name="T5" fmla="*/ 94 h 96"/>
                        <a:gd name="T6" fmla="*/ 72 w 72"/>
                        <a:gd name="T7" fmla="*/ 96 h 96"/>
                        <a:gd name="T8" fmla="*/ 72 w 72"/>
                        <a:gd name="T9" fmla="*/ 0 h 96"/>
                        <a:gd name="T10" fmla="*/ 3 w 72"/>
                        <a:gd name="T11" fmla="*/ 1 h 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 h="96">
                          <a:moveTo>
                            <a:pt x="3" y="1"/>
                          </a:moveTo>
                          <a:lnTo>
                            <a:pt x="0" y="49"/>
                          </a:lnTo>
                          <a:lnTo>
                            <a:pt x="2" y="94"/>
                          </a:lnTo>
                          <a:lnTo>
                            <a:pt x="72" y="96"/>
                          </a:lnTo>
                          <a:lnTo>
                            <a:pt x="72" y="0"/>
                          </a:lnTo>
                          <a:lnTo>
                            <a:pt x="3" y="1"/>
                          </a:lnTo>
                          <a:close/>
                        </a:path>
                      </a:pathLst>
                    </a:custGeom>
                    <a:solidFill>
                      <a:srgbClr val="FFA96F"/>
                    </a:solidFill>
                    <a:ln>
                      <a:noFill/>
                    </a:ln>
                    <a:effectLst/>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1912" name="Freeform 1125"/>
                    <p:cNvSpPr>
                      <a:spLocks/>
                    </p:cNvSpPr>
                    <p:nvPr/>
                  </p:nvSpPr>
                  <p:spPr bwMode="auto">
                    <a:xfrm>
                      <a:off x="1872" y="2286"/>
                      <a:ext cx="96" cy="96"/>
                    </a:xfrm>
                    <a:custGeom>
                      <a:avLst/>
                      <a:gdLst>
                        <a:gd name="T0" fmla="*/ 0 w 144"/>
                        <a:gd name="T1" fmla="*/ 0 h 96"/>
                        <a:gd name="T2" fmla="*/ 17 w 144"/>
                        <a:gd name="T3" fmla="*/ 51 h 96"/>
                        <a:gd name="T4" fmla="*/ 0 w 144"/>
                        <a:gd name="T5" fmla="*/ 96 h 96"/>
                        <a:gd name="T6" fmla="*/ 96 w 144"/>
                        <a:gd name="T7" fmla="*/ 96 h 96"/>
                        <a:gd name="T8" fmla="*/ 96 w 144"/>
                        <a:gd name="T9" fmla="*/ 0 h 96"/>
                        <a:gd name="T10" fmla="*/ 0 w 144"/>
                        <a:gd name="T11" fmla="*/ 0 h 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44" h="96">
                          <a:moveTo>
                            <a:pt x="0" y="0"/>
                          </a:moveTo>
                          <a:lnTo>
                            <a:pt x="26" y="51"/>
                          </a:lnTo>
                          <a:lnTo>
                            <a:pt x="0" y="96"/>
                          </a:lnTo>
                          <a:lnTo>
                            <a:pt x="144" y="96"/>
                          </a:lnTo>
                          <a:lnTo>
                            <a:pt x="144" y="0"/>
                          </a:lnTo>
                          <a:lnTo>
                            <a:pt x="0" y="0"/>
                          </a:lnTo>
                          <a:close/>
                        </a:path>
                      </a:pathLst>
                    </a:custGeom>
                    <a:solidFill>
                      <a:srgbClr val="FF8C3D"/>
                    </a:solidFill>
                    <a:ln>
                      <a:noFill/>
                    </a:ln>
                    <a:effectLst/>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1913" name="Freeform 1126"/>
                    <p:cNvSpPr>
                      <a:spLocks/>
                    </p:cNvSpPr>
                    <p:nvPr/>
                  </p:nvSpPr>
                  <p:spPr bwMode="auto">
                    <a:xfrm>
                      <a:off x="1846" y="2286"/>
                      <a:ext cx="171" cy="96"/>
                    </a:xfrm>
                    <a:custGeom>
                      <a:avLst/>
                      <a:gdLst>
                        <a:gd name="T0" fmla="*/ 0 w 171"/>
                        <a:gd name="T1" fmla="*/ 0 h 96"/>
                        <a:gd name="T2" fmla="*/ 171 w 171"/>
                        <a:gd name="T3" fmla="*/ 0 h 96"/>
                        <a:gd name="T4" fmla="*/ 171 w 171"/>
                        <a:gd name="T5" fmla="*/ 96 h 96"/>
                        <a:gd name="T6" fmla="*/ 0 w 171"/>
                        <a:gd name="T7" fmla="*/ 96 h 9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1" h="96">
                          <a:moveTo>
                            <a:pt x="0" y="0"/>
                          </a:moveTo>
                          <a:lnTo>
                            <a:pt x="171" y="0"/>
                          </a:lnTo>
                          <a:lnTo>
                            <a:pt x="171" y="96"/>
                          </a:lnTo>
                          <a:lnTo>
                            <a:pt x="0" y="96"/>
                          </a:lnTo>
                        </a:path>
                      </a:pathLst>
                    </a:custGeom>
                    <a:noFill/>
                    <a:ln w="12700" cap="flat" cmpd="sng">
                      <a:solidFill>
                        <a:srgbClr val="000008"/>
                      </a:solidFill>
                      <a:prstDash val="solid"/>
                      <a:miter lim="800000"/>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sp>
                <p:nvSpPr>
                  <p:cNvPr id="21910" name="AutoShape 1127"/>
                  <p:cNvSpPr>
                    <a:spLocks noChangeArrowheads="1"/>
                  </p:cNvSpPr>
                  <p:nvPr/>
                </p:nvSpPr>
                <p:spPr bwMode="auto">
                  <a:xfrm rot="-5400000">
                    <a:off x="1956" y="2308"/>
                    <a:ext cx="48" cy="48"/>
                  </a:xfrm>
                  <a:prstGeom prst="can">
                    <a:avLst>
                      <a:gd name="adj" fmla="val 45829"/>
                    </a:avLst>
                  </a:prstGeom>
                  <a:solidFill>
                    <a:srgbClr val="FF8C3D"/>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nvGrpSpPr>
                <p:cNvPr id="21903" name="Group 1128"/>
                <p:cNvGrpSpPr>
                  <a:grpSpLocks/>
                </p:cNvGrpSpPr>
                <p:nvPr/>
              </p:nvGrpSpPr>
              <p:grpSpPr bwMode="auto">
                <a:xfrm flipH="1">
                  <a:off x="3601" y="2288"/>
                  <a:ext cx="171" cy="96"/>
                  <a:chOff x="1846" y="2286"/>
                  <a:chExt cx="171" cy="96"/>
                </a:xfrm>
              </p:grpSpPr>
              <p:grpSp>
                <p:nvGrpSpPr>
                  <p:cNvPr id="21904" name="Group 1129"/>
                  <p:cNvGrpSpPr>
                    <a:grpSpLocks/>
                  </p:cNvGrpSpPr>
                  <p:nvPr/>
                </p:nvGrpSpPr>
                <p:grpSpPr bwMode="auto">
                  <a:xfrm>
                    <a:off x="1846" y="2286"/>
                    <a:ext cx="171" cy="96"/>
                    <a:chOff x="1846" y="2286"/>
                    <a:chExt cx="171" cy="96"/>
                  </a:xfrm>
                </p:grpSpPr>
                <p:sp>
                  <p:nvSpPr>
                    <p:cNvPr id="21906" name="Freeform 1130"/>
                    <p:cNvSpPr>
                      <a:spLocks/>
                    </p:cNvSpPr>
                    <p:nvPr/>
                  </p:nvSpPr>
                  <p:spPr bwMode="auto">
                    <a:xfrm>
                      <a:off x="1944" y="2286"/>
                      <a:ext cx="72" cy="96"/>
                    </a:xfrm>
                    <a:custGeom>
                      <a:avLst/>
                      <a:gdLst>
                        <a:gd name="T0" fmla="*/ 3 w 72"/>
                        <a:gd name="T1" fmla="*/ 1 h 96"/>
                        <a:gd name="T2" fmla="*/ 0 w 72"/>
                        <a:gd name="T3" fmla="*/ 49 h 96"/>
                        <a:gd name="T4" fmla="*/ 2 w 72"/>
                        <a:gd name="T5" fmla="*/ 94 h 96"/>
                        <a:gd name="T6" fmla="*/ 72 w 72"/>
                        <a:gd name="T7" fmla="*/ 96 h 96"/>
                        <a:gd name="T8" fmla="*/ 72 w 72"/>
                        <a:gd name="T9" fmla="*/ 0 h 96"/>
                        <a:gd name="T10" fmla="*/ 3 w 72"/>
                        <a:gd name="T11" fmla="*/ 1 h 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 h="96">
                          <a:moveTo>
                            <a:pt x="3" y="1"/>
                          </a:moveTo>
                          <a:lnTo>
                            <a:pt x="0" y="49"/>
                          </a:lnTo>
                          <a:lnTo>
                            <a:pt x="2" y="94"/>
                          </a:lnTo>
                          <a:lnTo>
                            <a:pt x="72" y="96"/>
                          </a:lnTo>
                          <a:lnTo>
                            <a:pt x="72" y="0"/>
                          </a:lnTo>
                          <a:lnTo>
                            <a:pt x="3" y="1"/>
                          </a:lnTo>
                          <a:close/>
                        </a:path>
                      </a:pathLst>
                    </a:custGeom>
                    <a:solidFill>
                      <a:srgbClr val="FFA96F"/>
                    </a:solidFill>
                    <a:ln>
                      <a:noFill/>
                    </a:ln>
                    <a:effectLst/>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1907" name="Freeform 1131"/>
                    <p:cNvSpPr>
                      <a:spLocks/>
                    </p:cNvSpPr>
                    <p:nvPr/>
                  </p:nvSpPr>
                  <p:spPr bwMode="auto">
                    <a:xfrm>
                      <a:off x="1872" y="2286"/>
                      <a:ext cx="96" cy="96"/>
                    </a:xfrm>
                    <a:custGeom>
                      <a:avLst/>
                      <a:gdLst>
                        <a:gd name="T0" fmla="*/ 0 w 144"/>
                        <a:gd name="T1" fmla="*/ 0 h 96"/>
                        <a:gd name="T2" fmla="*/ 17 w 144"/>
                        <a:gd name="T3" fmla="*/ 51 h 96"/>
                        <a:gd name="T4" fmla="*/ 0 w 144"/>
                        <a:gd name="T5" fmla="*/ 96 h 96"/>
                        <a:gd name="T6" fmla="*/ 96 w 144"/>
                        <a:gd name="T7" fmla="*/ 96 h 96"/>
                        <a:gd name="T8" fmla="*/ 96 w 144"/>
                        <a:gd name="T9" fmla="*/ 0 h 96"/>
                        <a:gd name="T10" fmla="*/ 0 w 144"/>
                        <a:gd name="T11" fmla="*/ 0 h 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44" h="96">
                          <a:moveTo>
                            <a:pt x="0" y="0"/>
                          </a:moveTo>
                          <a:lnTo>
                            <a:pt x="26" y="51"/>
                          </a:lnTo>
                          <a:lnTo>
                            <a:pt x="0" y="96"/>
                          </a:lnTo>
                          <a:lnTo>
                            <a:pt x="144" y="96"/>
                          </a:lnTo>
                          <a:lnTo>
                            <a:pt x="144" y="0"/>
                          </a:lnTo>
                          <a:lnTo>
                            <a:pt x="0" y="0"/>
                          </a:lnTo>
                          <a:close/>
                        </a:path>
                      </a:pathLst>
                    </a:custGeom>
                    <a:solidFill>
                      <a:srgbClr val="FF8C3D"/>
                    </a:solidFill>
                    <a:ln>
                      <a:noFill/>
                    </a:ln>
                    <a:effectLst/>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1908" name="Freeform 1132"/>
                    <p:cNvSpPr>
                      <a:spLocks/>
                    </p:cNvSpPr>
                    <p:nvPr/>
                  </p:nvSpPr>
                  <p:spPr bwMode="auto">
                    <a:xfrm>
                      <a:off x="1846" y="2286"/>
                      <a:ext cx="171" cy="96"/>
                    </a:xfrm>
                    <a:custGeom>
                      <a:avLst/>
                      <a:gdLst>
                        <a:gd name="T0" fmla="*/ 0 w 171"/>
                        <a:gd name="T1" fmla="*/ 0 h 96"/>
                        <a:gd name="T2" fmla="*/ 171 w 171"/>
                        <a:gd name="T3" fmla="*/ 0 h 96"/>
                        <a:gd name="T4" fmla="*/ 171 w 171"/>
                        <a:gd name="T5" fmla="*/ 96 h 96"/>
                        <a:gd name="T6" fmla="*/ 0 w 171"/>
                        <a:gd name="T7" fmla="*/ 96 h 9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1" h="96">
                          <a:moveTo>
                            <a:pt x="0" y="0"/>
                          </a:moveTo>
                          <a:lnTo>
                            <a:pt x="171" y="0"/>
                          </a:lnTo>
                          <a:lnTo>
                            <a:pt x="171" y="96"/>
                          </a:lnTo>
                          <a:lnTo>
                            <a:pt x="0" y="96"/>
                          </a:lnTo>
                        </a:path>
                      </a:pathLst>
                    </a:custGeom>
                    <a:noFill/>
                    <a:ln w="12700" cap="flat" cmpd="sng">
                      <a:solidFill>
                        <a:srgbClr val="000008"/>
                      </a:solidFill>
                      <a:prstDash val="solid"/>
                      <a:miter lim="800000"/>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sp>
                <p:nvSpPr>
                  <p:cNvPr id="21905" name="AutoShape 1133"/>
                  <p:cNvSpPr>
                    <a:spLocks noChangeArrowheads="1"/>
                  </p:cNvSpPr>
                  <p:nvPr/>
                </p:nvSpPr>
                <p:spPr bwMode="auto">
                  <a:xfrm rot="-5400000">
                    <a:off x="1956" y="2308"/>
                    <a:ext cx="48" cy="48"/>
                  </a:xfrm>
                  <a:prstGeom prst="can">
                    <a:avLst>
                      <a:gd name="adj" fmla="val 45829"/>
                    </a:avLst>
                  </a:prstGeom>
                  <a:solidFill>
                    <a:srgbClr val="FF8C3D"/>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grpSp>
        <p:sp>
          <p:nvSpPr>
            <p:cNvPr id="21892" name="AutoShape 1134"/>
            <p:cNvSpPr>
              <a:spLocks noChangeArrowheads="1"/>
            </p:cNvSpPr>
            <p:nvPr/>
          </p:nvSpPr>
          <p:spPr bwMode="auto">
            <a:xfrm rot="-5400000">
              <a:off x="1892" y="1794"/>
              <a:ext cx="2448" cy="1260"/>
            </a:xfrm>
            <a:prstGeom prst="parallelogram">
              <a:avLst>
                <a:gd name="adj" fmla="val 20472"/>
              </a:avLst>
            </a:prstGeom>
            <a:gradFill rotWithShape="0">
              <a:gsLst>
                <a:gs pos="0">
                  <a:srgbClr val="4B4749"/>
                </a:gs>
                <a:gs pos="100000">
                  <a:srgbClr val="A29A9E"/>
                </a:gs>
              </a:gsLst>
              <a:lin ang="0" scaled="1"/>
            </a:gra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893" name="AutoShape 1135"/>
            <p:cNvSpPr>
              <a:spLocks noChangeArrowheads="1"/>
            </p:cNvSpPr>
            <p:nvPr/>
          </p:nvSpPr>
          <p:spPr bwMode="auto">
            <a:xfrm>
              <a:off x="2856" y="1536"/>
              <a:ext cx="528" cy="480"/>
            </a:xfrm>
            <a:prstGeom prst="upArrow">
              <a:avLst>
                <a:gd name="adj1" fmla="val 50000"/>
                <a:gd name="adj2" fmla="val 25000"/>
              </a:avLst>
            </a:prstGeom>
            <a:solidFill>
              <a:srgbClr val="E9F14B"/>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nvGrpSpPr>
          <p:cNvPr id="24717" name="Group 1165"/>
          <p:cNvGrpSpPr>
            <a:grpSpLocks/>
          </p:cNvGrpSpPr>
          <p:nvPr/>
        </p:nvGrpSpPr>
        <p:grpSpPr bwMode="auto">
          <a:xfrm>
            <a:off x="7315200" y="2857500"/>
            <a:ext cx="4781550" cy="5829300"/>
            <a:chOff x="2112" y="1200"/>
            <a:chExt cx="2008" cy="2448"/>
          </a:xfrm>
        </p:grpSpPr>
        <p:grpSp>
          <p:nvGrpSpPr>
            <p:cNvPr id="21864" name="Group 1138"/>
            <p:cNvGrpSpPr>
              <a:grpSpLocks/>
            </p:cNvGrpSpPr>
            <p:nvPr/>
          </p:nvGrpSpPr>
          <p:grpSpPr bwMode="auto">
            <a:xfrm>
              <a:off x="2112" y="2256"/>
              <a:ext cx="2008" cy="720"/>
              <a:chOff x="2304" y="2208"/>
              <a:chExt cx="2008" cy="720"/>
            </a:xfrm>
          </p:grpSpPr>
          <p:grpSp>
            <p:nvGrpSpPr>
              <p:cNvPr id="21867" name="Group 1139"/>
              <p:cNvGrpSpPr>
                <a:grpSpLocks/>
              </p:cNvGrpSpPr>
              <p:nvPr/>
            </p:nvGrpSpPr>
            <p:grpSpPr bwMode="auto">
              <a:xfrm flipH="1">
                <a:off x="4044" y="2448"/>
                <a:ext cx="264" cy="480"/>
                <a:chOff x="2256" y="2496"/>
                <a:chExt cx="264" cy="480"/>
              </a:xfrm>
            </p:grpSpPr>
            <p:sp>
              <p:nvSpPr>
                <p:cNvPr id="21889" name="Rectangle 1140"/>
                <p:cNvSpPr>
                  <a:spLocks noChangeArrowheads="1"/>
                </p:cNvSpPr>
                <p:nvPr/>
              </p:nvSpPr>
              <p:spPr bwMode="auto">
                <a:xfrm rot="1106097">
                  <a:off x="2322" y="2496"/>
                  <a:ext cx="96" cy="432"/>
                </a:xfrm>
                <a:prstGeom prst="rect">
                  <a:avLst/>
                </a:prstGeom>
                <a:solidFill>
                  <a:srgbClr val="FF8C3D"/>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890" name="AutoShape 1141"/>
                <p:cNvSpPr>
                  <a:spLocks noChangeArrowheads="1"/>
                </p:cNvSpPr>
                <p:nvPr/>
              </p:nvSpPr>
              <p:spPr bwMode="auto">
                <a:xfrm rot="5400000" flipH="1">
                  <a:off x="2316" y="2772"/>
                  <a:ext cx="144" cy="264"/>
                </a:xfrm>
                <a:prstGeom prst="can">
                  <a:avLst>
                    <a:gd name="adj" fmla="val 91667"/>
                  </a:avLst>
                </a:prstGeom>
                <a:solidFill>
                  <a:srgbClr val="FF6B07"/>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nvGrpSpPr>
              <p:cNvPr id="21868" name="Group 1142"/>
              <p:cNvGrpSpPr>
                <a:grpSpLocks/>
              </p:cNvGrpSpPr>
              <p:nvPr/>
            </p:nvGrpSpPr>
            <p:grpSpPr bwMode="auto">
              <a:xfrm>
                <a:off x="2312" y="2448"/>
                <a:ext cx="264" cy="480"/>
                <a:chOff x="2256" y="2496"/>
                <a:chExt cx="264" cy="480"/>
              </a:xfrm>
            </p:grpSpPr>
            <p:sp>
              <p:nvSpPr>
                <p:cNvPr id="21887" name="Rectangle 1143"/>
                <p:cNvSpPr>
                  <a:spLocks noChangeArrowheads="1"/>
                </p:cNvSpPr>
                <p:nvPr/>
              </p:nvSpPr>
              <p:spPr bwMode="auto">
                <a:xfrm rot="1106097">
                  <a:off x="2322" y="2496"/>
                  <a:ext cx="96" cy="432"/>
                </a:xfrm>
                <a:prstGeom prst="rect">
                  <a:avLst/>
                </a:prstGeom>
                <a:solidFill>
                  <a:srgbClr val="FF8C3D"/>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888" name="AutoShape 1144"/>
                <p:cNvSpPr>
                  <a:spLocks noChangeArrowheads="1"/>
                </p:cNvSpPr>
                <p:nvPr/>
              </p:nvSpPr>
              <p:spPr bwMode="auto">
                <a:xfrm rot="5400000" flipH="1">
                  <a:off x="2316" y="2772"/>
                  <a:ext cx="144" cy="264"/>
                </a:xfrm>
                <a:prstGeom prst="can">
                  <a:avLst>
                    <a:gd name="adj" fmla="val 91667"/>
                  </a:avLst>
                </a:prstGeom>
                <a:solidFill>
                  <a:srgbClr val="FF6B07"/>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nvGrpSpPr>
              <p:cNvPr id="21869" name="Group 1145"/>
              <p:cNvGrpSpPr>
                <a:grpSpLocks/>
              </p:cNvGrpSpPr>
              <p:nvPr/>
            </p:nvGrpSpPr>
            <p:grpSpPr bwMode="auto">
              <a:xfrm>
                <a:off x="2304" y="2208"/>
                <a:ext cx="2008" cy="336"/>
                <a:chOff x="1808" y="2160"/>
                <a:chExt cx="2008" cy="336"/>
              </a:xfrm>
            </p:grpSpPr>
            <p:sp>
              <p:nvSpPr>
                <p:cNvPr id="21870" name="Rectangle 1146"/>
                <p:cNvSpPr>
                  <a:spLocks noChangeArrowheads="1"/>
                </p:cNvSpPr>
                <p:nvPr/>
              </p:nvSpPr>
              <p:spPr bwMode="auto">
                <a:xfrm>
                  <a:off x="1808" y="2334"/>
                  <a:ext cx="2008" cy="78"/>
                </a:xfrm>
                <a:prstGeom prst="rect">
                  <a:avLst/>
                </a:prstGeom>
                <a:solidFill>
                  <a:srgbClr val="86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871" name="Rectangle 1147"/>
                <p:cNvSpPr>
                  <a:spLocks noChangeArrowheads="1"/>
                </p:cNvSpPr>
                <p:nvPr/>
              </p:nvSpPr>
              <p:spPr bwMode="auto">
                <a:xfrm>
                  <a:off x="1808" y="2257"/>
                  <a:ext cx="2008" cy="78"/>
                </a:xfrm>
                <a:prstGeom prst="rect">
                  <a:avLst/>
                </a:prstGeom>
                <a:solidFill>
                  <a:srgbClr val="FF66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872" name="Rectangle 1148"/>
                <p:cNvSpPr>
                  <a:spLocks noChangeArrowheads="1"/>
                </p:cNvSpPr>
                <p:nvPr/>
              </p:nvSpPr>
              <p:spPr bwMode="auto">
                <a:xfrm>
                  <a:off x="2544" y="2160"/>
                  <a:ext cx="529" cy="334"/>
                </a:xfrm>
                <a:prstGeom prst="rect">
                  <a:avLst/>
                </a:prstGeom>
                <a:gradFill rotWithShape="0">
                  <a:gsLst>
                    <a:gs pos="0">
                      <a:srgbClr val="FF6600"/>
                    </a:gs>
                    <a:gs pos="100000">
                      <a:srgbClr val="762F00"/>
                    </a:gs>
                  </a:gsLst>
                  <a:lin ang="5400000" scaled="1"/>
                </a:gradFill>
                <a:ln w="9525">
                  <a:solidFill>
                    <a:srgbClr val="000000"/>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873" name="AutoShape 1149"/>
                <p:cNvSpPr>
                  <a:spLocks noChangeArrowheads="1"/>
                </p:cNvSpPr>
                <p:nvPr/>
              </p:nvSpPr>
              <p:spPr bwMode="auto">
                <a:xfrm rot="-5400000">
                  <a:off x="2040" y="2064"/>
                  <a:ext cx="336" cy="528"/>
                </a:xfrm>
                <a:prstGeom prst="can">
                  <a:avLst>
                    <a:gd name="adj" fmla="val 39286"/>
                  </a:avLst>
                </a:prstGeom>
                <a:gradFill rotWithShape="0">
                  <a:gsLst>
                    <a:gs pos="0">
                      <a:srgbClr val="FF6600"/>
                    </a:gs>
                    <a:gs pos="100000">
                      <a:srgbClr val="000000"/>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874" name="AutoShape 1150"/>
                <p:cNvSpPr>
                  <a:spLocks noChangeArrowheads="1"/>
                </p:cNvSpPr>
                <p:nvPr/>
              </p:nvSpPr>
              <p:spPr bwMode="auto">
                <a:xfrm rot="5400000" flipH="1">
                  <a:off x="3248" y="2064"/>
                  <a:ext cx="336" cy="528"/>
                </a:xfrm>
                <a:prstGeom prst="can">
                  <a:avLst>
                    <a:gd name="adj" fmla="val 39286"/>
                  </a:avLst>
                </a:prstGeom>
                <a:gradFill rotWithShape="0">
                  <a:gsLst>
                    <a:gs pos="0">
                      <a:srgbClr val="FF6600"/>
                    </a:gs>
                    <a:gs pos="100000">
                      <a:srgbClr val="000000"/>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nvGrpSpPr>
                <p:cNvPr id="21875" name="Group 1151"/>
                <p:cNvGrpSpPr>
                  <a:grpSpLocks/>
                </p:cNvGrpSpPr>
                <p:nvPr/>
              </p:nvGrpSpPr>
              <p:grpSpPr bwMode="auto">
                <a:xfrm>
                  <a:off x="1846" y="2286"/>
                  <a:ext cx="171" cy="96"/>
                  <a:chOff x="1846" y="2286"/>
                  <a:chExt cx="171" cy="96"/>
                </a:xfrm>
              </p:grpSpPr>
              <p:grpSp>
                <p:nvGrpSpPr>
                  <p:cNvPr id="21882" name="Group 1152"/>
                  <p:cNvGrpSpPr>
                    <a:grpSpLocks/>
                  </p:cNvGrpSpPr>
                  <p:nvPr/>
                </p:nvGrpSpPr>
                <p:grpSpPr bwMode="auto">
                  <a:xfrm>
                    <a:off x="1846" y="2286"/>
                    <a:ext cx="171" cy="96"/>
                    <a:chOff x="1846" y="2286"/>
                    <a:chExt cx="171" cy="96"/>
                  </a:xfrm>
                </p:grpSpPr>
                <p:sp>
                  <p:nvSpPr>
                    <p:cNvPr id="21884" name="Freeform 1153"/>
                    <p:cNvSpPr>
                      <a:spLocks/>
                    </p:cNvSpPr>
                    <p:nvPr/>
                  </p:nvSpPr>
                  <p:spPr bwMode="auto">
                    <a:xfrm>
                      <a:off x="1944" y="2286"/>
                      <a:ext cx="72" cy="96"/>
                    </a:xfrm>
                    <a:custGeom>
                      <a:avLst/>
                      <a:gdLst>
                        <a:gd name="T0" fmla="*/ 3 w 72"/>
                        <a:gd name="T1" fmla="*/ 1 h 96"/>
                        <a:gd name="T2" fmla="*/ 0 w 72"/>
                        <a:gd name="T3" fmla="*/ 49 h 96"/>
                        <a:gd name="T4" fmla="*/ 2 w 72"/>
                        <a:gd name="T5" fmla="*/ 94 h 96"/>
                        <a:gd name="T6" fmla="*/ 72 w 72"/>
                        <a:gd name="T7" fmla="*/ 96 h 96"/>
                        <a:gd name="T8" fmla="*/ 72 w 72"/>
                        <a:gd name="T9" fmla="*/ 0 h 96"/>
                        <a:gd name="T10" fmla="*/ 3 w 72"/>
                        <a:gd name="T11" fmla="*/ 1 h 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 h="96">
                          <a:moveTo>
                            <a:pt x="3" y="1"/>
                          </a:moveTo>
                          <a:lnTo>
                            <a:pt x="0" y="49"/>
                          </a:lnTo>
                          <a:lnTo>
                            <a:pt x="2" y="94"/>
                          </a:lnTo>
                          <a:lnTo>
                            <a:pt x="72" y="96"/>
                          </a:lnTo>
                          <a:lnTo>
                            <a:pt x="72" y="0"/>
                          </a:lnTo>
                          <a:lnTo>
                            <a:pt x="3" y="1"/>
                          </a:lnTo>
                          <a:close/>
                        </a:path>
                      </a:pathLst>
                    </a:custGeom>
                    <a:solidFill>
                      <a:srgbClr val="FFA96F"/>
                    </a:solidFill>
                    <a:ln>
                      <a:noFill/>
                    </a:ln>
                    <a:effectLst/>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1885" name="Freeform 1154"/>
                    <p:cNvSpPr>
                      <a:spLocks/>
                    </p:cNvSpPr>
                    <p:nvPr/>
                  </p:nvSpPr>
                  <p:spPr bwMode="auto">
                    <a:xfrm>
                      <a:off x="1872" y="2286"/>
                      <a:ext cx="96" cy="96"/>
                    </a:xfrm>
                    <a:custGeom>
                      <a:avLst/>
                      <a:gdLst>
                        <a:gd name="T0" fmla="*/ 0 w 144"/>
                        <a:gd name="T1" fmla="*/ 0 h 96"/>
                        <a:gd name="T2" fmla="*/ 17 w 144"/>
                        <a:gd name="T3" fmla="*/ 51 h 96"/>
                        <a:gd name="T4" fmla="*/ 0 w 144"/>
                        <a:gd name="T5" fmla="*/ 96 h 96"/>
                        <a:gd name="T6" fmla="*/ 96 w 144"/>
                        <a:gd name="T7" fmla="*/ 96 h 96"/>
                        <a:gd name="T8" fmla="*/ 96 w 144"/>
                        <a:gd name="T9" fmla="*/ 0 h 96"/>
                        <a:gd name="T10" fmla="*/ 0 w 144"/>
                        <a:gd name="T11" fmla="*/ 0 h 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44" h="96">
                          <a:moveTo>
                            <a:pt x="0" y="0"/>
                          </a:moveTo>
                          <a:lnTo>
                            <a:pt x="26" y="51"/>
                          </a:lnTo>
                          <a:lnTo>
                            <a:pt x="0" y="96"/>
                          </a:lnTo>
                          <a:lnTo>
                            <a:pt x="144" y="96"/>
                          </a:lnTo>
                          <a:lnTo>
                            <a:pt x="144" y="0"/>
                          </a:lnTo>
                          <a:lnTo>
                            <a:pt x="0" y="0"/>
                          </a:lnTo>
                          <a:close/>
                        </a:path>
                      </a:pathLst>
                    </a:custGeom>
                    <a:solidFill>
                      <a:srgbClr val="FF8C3D"/>
                    </a:solidFill>
                    <a:ln>
                      <a:noFill/>
                    </a:ln>
                    <a:effectLst/>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1886" name="Freeform 1155"/>
                    <p:cNvSpPr>
                      <a:spLocks/>
                    </p:cNvSpPr>
                    <p:nvPr/>
                  </p:nvSpPr>
                  <p:spPr bwMode="auto">
                    <a:xfrm>
                      <a:off x="1846" y="2286"/>
                      <a:ext cx="171" cy="96"/>
                    </a:xfrm>
                    <a:custGeom>
                      <a:avLst/>
                      <a:gdLst>
                        <a:gd name="T0" fmla="*/ 0 w 171"/>
                        <a:gd name="T1" fmla="*/ 0 h 96"/>
                        <a:gd name="T2" fmla="*/ 171 w 171"/>
                        <a:gd name="T3" fmla="*/ 0 h 96"/>
                        <a:gd name="T4" fmla="*/ 171 w 171"/>
                        <a:gd name="T5" fmla="*/ 96 h 96"/>
                        <a:gd name="T6" fmla="*/ 0 w 171"/>
                        <a:gd name="T7" fmla="*/ 96 h 9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1" h="96">
                          <a:moveTo>
                            <a:pt x="0" y="0"/>
                          </a:moveTo>
                          <a:lnTo>
                            <a:pt x="171" y="0"/>
                          </a:lnTo>
                          <a:lnTo>
                            <a:pt x="171" y="96"/>
                          </a:lnTo>
                          <a:lnTo>
                            <a:pt x="0" y="96"/>
                          </a:lnTo>
                        </a:path>
                      </a:pathLst>
                    </a:custGeom>
                    <a:noFill/>
                    <a:ln w="12700" cap="flat" cmpd="sng">
                      <a:solidFill>
                        <a:srgbClr val="000008"/>
                      </a:solidFill>
                      <a:prstDash val="solid"/>
                      <a:miter lim="800000"/>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sp>
                <p:nvSpPr>
                  <p:cNvPr id="21883" name="AutoShape 1156"/>
                  <p:cNvSpPr>
                    <a:spLocks noChangeArrowheads="1"/>
                  </p:cNvSpPr>
                  <p:nvPr/>
                </p:nvSpPr>
                <p:spPr bwMode="auto">
                  <a:xfrm rot="-5400000">
                    <a:off x="1956" y="2308"/>
                    <a:ext cx="48" cy="48"/>
                  </a:xfrm>
                  <a:prstGeom prst="can">
                    <a:avLst>
                      <a:gd name="adj" fmla="val 45829"/>
                    </a:avLst>
                  </a:prstGeom>
                  <a:solidFill>
                    <a:srgbClr val="FF8C3D"/>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nvGrpSpPr>
                <p:cNvPr id="21876" name="Group 1157"/>
                <p:cNvGrpSpPr>
                  <a:grpSpLocks/>
                </p:cNvGrpSpPr>
                <p:nvPr/>
              </p:nvGrpSpPr>
              <p:grpSpPr bwMode="auto">
                <a:xfrm flipH="1">
                  <a:off x="3601" y="2288"/>
                  <a:ext cx="171" cy="96"/>
                  <a:chOff x="1846" y="2286"/>
                  <a:chExt cx="171" cy="96"/>
                </a:xfrm>
              </p:grpSpPr>
              <p:grpSp>
                <p:nvGrpSpPr>
                  <p:cNvPr id="21877" name="Group 1158"/>
                  <p:cNvGrpSpPr>
                    <a:grpSpLocks/>
                  </p:cNvGrpSpPr>
                  <p:nvPr/>
                </p:nvGrpSpPr>
                <p:grpSpPr bwMode="auto">
                  <a:xfrm>
                    <a:off x="1846" y="2286"/>
                    <a:ext cx="171" cy="96"/>
                    <a:chOff x="1846" y="2286"/>
                    <a:chExt cx="171" cy="96"/>
                  </a:xfrm>
                </p:grpSpPr>
                <p:sp>
                  <p:nvSpPr>
                    <p:cNvPr id="21879" name="Freeform 1159"/>
                    <p:cNvSpPr>
                      <a:spLocks/>
                    </p:cNvSpPr>
                    <p:nvPr/>
                  </p:nvSpPr>
                  <p:spPr bwMode="auto">
                    <a:xfrm>
                      <a:off x="1944" y="2286"/>
                      <a:ext cx="72" cy="96"/>
                    </a:xfrm>
                    <a:custGeom>
                      <a:avLst/>
                      <a:gdLst>
                        <a:gd name="T0" fmla="*/ 3 w 72"/>
                        <a:gd name="T1" fmla="*/ 1 h 96"/>
                        <a:gd name="T2" fmla="*/ 0 w 72"/>
                        <a:gd name="T3" fmla="*/ 49 h 96"/>
                        <a:gd name="T4" fmla="*/ 2 w 72"/>
                        <a:gd name="T5" fmla="*/ 94 h 96"/>
                        <a:gd name="T6" fmla="*/ 72 w 72"/>
                        <a:gd name="T7" fmla="*/ 96 h 96"/>
                        <a:gd name="T8" fmla="*/ 72 w 72"/>
                        <a:gd name="T9" fmla="*/ 0 h 96"/>
                        <a:gd name="T10" fmla="*/ 3 w 72"/>
                        <a:gd name="T11" fmla="*/ 1 h 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 h="96">
                          <a:moveTo>
                            <a:pt x="3" y="1"/>
                          </a:moveTo>
                          <a:lnTo>
                            <a:pt x="0" y="49"/>
                          </a:lnTo>
                          <a:lnTo>
                            <a:pt x="2" y="94"/>
                          </a:lnTo>
                          <a:lnTo>
                            <a:pt x="72" y="96"/>
                          </a:lnTo>
                          <a:lnTo>
                            <a:pt x="72" y="0"/>
                          </a:lnTo>
                          <a:lnTo>
                            <a:pt x="3" y="1"/>
                          </a:lnTo>
                          <a:close/>
                        </a:path>
                      </a:pathLst>
                    </a:custGeom>
                    <a:solidFill>
                      <a:srgbClr val="FFA96F"/>
                    </a:solidFill>
                    <a:ln>
                      <a:noFill/>
                    </a:ln>
                    <a:effectLst/>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1880" name="Freeform 1160"/>
                    <p:cNvSpPr>
                      <a:spLocks/>
                    </p:cNvSpPr>
                    <p:nvPr/>
                  </p:nvSpPr>
                  <p:spPr bwMode="auto">
                    <a:xfrm>
                      <a:off x="1872" y="2286"/>
                      <a:ext cx="96" cy="96"/>
                    </a:xfrm>
                    <a:custGeom>
                      <a:avLst/>
                      <a:gdLst>
                        <a:gd name="T0" fmla="*/ 0 w 144"/>
                        <a:gd name="T1" fmla="*/ 0 h 96"/>
                        <a:gd name="T2" fmla="*/ 17 w 144"/>
                        <a:gd name="T3" fmla="*/ 51 h 96"/>
                        <a:gd name="T4" fmla="*/ 0 w 144"/>
                        <a:gd name="T5" fmla="*/ 96 h 96"/>
                        <a:gd name="T6" fmla="*/ 96 w 144"/>
                        <a:gd name="T7" fmla="*/ 96 h 96"/>
                        <a:gd name="T8" fmla="*/ 96 w 144"/>
                        <a:gd name="T9" fmla="*/ 0 h 96"/>
                        <a:gd name="T10" fmla="*/ 0 w 144"/>
                        <a:gd name="T11" fmla="*/ 0 h 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44" h="96">
                          <a:moveTo>
                            <a:pt x="0" y="0"/>
                          </a:moveTo>
                          <a:lnTo>
                            <a:pt x="26" y="51"/>
                          </a:lnTo>
                          <a:lnTo>
                            <a:pt x="0" y="96"/>
                          </a:lnTo>
                          <a:lnTo>
                            <a:pt x="144" y="96"/>
                          </a:lnTo>
                          <a:lnTo>
                            <a:pt x="144" y="0"/>
                          </a:lnTo>
                          <a:lnTo>
                            <a:pt x="0" y="0"/>
                          </a:lnTo>
                          <a:close/>
                        </a:path>
                      </a:pathLst>
                    </a:custGeom>
                    <a:solidFill>
                      <a:srgbClr val="FF8C3D"/>
                    </a:solidFill>
                    <a:ln>
                      <a:noFill/>
                    </a:ln>
                    <a:effectLst/>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1881" name="Freeform 1161"/>
                    <p:cNvSpPr>
                      <a:spLocks/>
                    </p:cNvSpPr>
                    <p:nvPr/>
                  </p:nvSpPr>
                  <p:spPr bwMode="auto">
                    <a:xfrm>
                      <a:off x="1846" y="2286"/>
                      <a:ext cx="171" cy="96"/>
                    </a:xfrm>
                    <a:custGeom>
                      <a:avLst/>
                      <a:gdLst>
                        <a:gd name="T0" fmla="*/ 0 w 171"/>
                        <a:gd name="T1" fmla="*/ 0 h 96"/>
                        <a:gd name="T2" fmla="*/ 171 w 171"/>
                        <a:gd name="T3" fmla="*/ 0 h 96"/>
                        <a:gd name="T4" fmla="*/ 171 w 171"/>
                        <a:gd name="T5" fmla="*/ 96 h 96"/>
                        <a:gd name="T6" fmla="*/ 0 w 171"/>
                        <a:gd name="T7" fmla="*/ 96 h 9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1" h="96">
                          <a:moveTo>
                            <a:pt x="0" y="0"/>
                          </a:moveTo>
                          <a:lnTo>
                            <a:pt x="171" y="0"/>
                          </a:lnTo>
                          <a:lnTo>
                            <a:pt x="171" y="96"/>
                          </a:lnTo>
                          <a:lnTo>
                            <a:pt x="0" y="96"/>
                          </a:lnTo>
                        </a:path>
                      </a:pathLst>
                    </a:custGeom>
                    <a:noFill/>
                    <a:ln w="12700" cap="flat" cmpd="sng">
                      <a:solidFill>
                        <a:srgbClr val="000008"/>
                      </a:solidFill>
                      <a:prstDash val="solid"/>
                      <a:miter lim="800000"/>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sp>
                <p:nvSpPr>
                  <p:cNvPr id="21878" name="AutoShape 1162"/>
                  <p:cNvSpPr>
                    <a:spLocks noChangeArrowheads="1"/>
                  </p:cNvSpPr>
                  <p:nvPr/>
                </p:nvSpPr>
                <p:spPr bwMode="auto">
                  <a:xfrm rot="-5400000">
                    <a:off x="1956" y="2308"/>
                    <a:ext cx="48" cy="48"/>
                  </a:xfrm>
                  <a:prstGeom prst="can">
                    <a:avLst>
                      <a:gd name="adj" fmla="val 45829"/>
                    </a:avLst>
                  </a:prstGeom>
                  <a:solidFill>
                    <a:srgbClr val="FF8C3D"/>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grpSp>
        <p:sp>
          <p:nvSpPr>
            <p:cNvPr id="21865" name="AutoShape 1163"/>
            <p:cNvSpPr>
              <a:spLocks noChangeArrowheads="1"/>
            </p:cNvSpPr>
            <p:nvPr/>
          </p:nvSpPr>
          <p:spPr bwMode="auto">
            <a:xfrm rot="-5400000">
              <a:off x="1892" y="1794"/>
              <a:ext cx="2448" cy="1260"/>
            </a:xfrm>
            <a:prstGeom prst="parallelogram">
              <a:avLst>
                <a:gd name="adj" fmla="val 20472"/>
              </a:avLst>
            </a:prstGeom>
            <a:gradFill rotWithShape="0">
              <a:gsLst>
                <a:gs pos="0">
                  <a:srgbClr val="4B4749"/>
                </a:gs>
                <a:gs pos="100000">
                  <a:srgbClr val="A29A9E"/>
                </a:gs>
              </a:gsLst>
              <a:lin ang="0" scaled="1"/>
            </a:gra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866" name="AutoShape 1164"/>
            <p:cNvSpPr>
              <a:spLocks noChangeArrowheads="1"/>
            </p:cNvSpPr>
            <p:nvPr/>
          </p:nvSpPr>
          <p:spPr bwMode="auto">
            <a:xfrm>
              <a:off x="2856" y="2832"/>
              <a:ext cx="528" cy="480"/>
            </a:xfrm>
            <a:prstGeom prst="upArrow">
              <a:avLst>
                <a:gd name="adj1" fmla="val 50000"/>
                <a:gd name="adj2" fmla="val 25000"/>
              </a:avLst>
            </a:prstGeom>
            <a:solidFill>
              <a:srgbClr val="E9F14B"/>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nvGrpSpPr>
          <p:cNvPr id="24746" name="Group 1194"/>
          <p:cNvGrpSpPr>
            <a:grpSpLocks/>
          </p:cNvGrpSpPr>
          <p:nvPr/>
        </p:nvGrpSpPr>
        <p:grpSpPr bwMode="auto">
          <a:xfrm>
            <a:off x="7315200" y="2857500"/>
            <a:ext cx="4781550" cy="5829300"/>
            <a:chOff x="2112" y="1200"/>
            <a:chExt cx="2008" cy="2448"/>
          </a:xfrm>
        </p:grpSpPr>
        <p:grpSp>
          <p:nvGrpSpPr>
            <p:cNvPr id="21837" name="Group 1167"/>
            <p:cNvGrpSpPr>
              <a:grpSpLocks/>
            </p:cNvGrpSpPr>
            <p:nvPr/>
          </p:nvGrpSpPr>
          <p:grpSpPr bwMode="auto">
            <a:xfrm>
              <a:off x="2112" y="2256"/>
              <a:ext cx="2008" cy="720"/>
              <a:chOff x="2304" y="2208"/>
              <a:chExt cx="2008" cy="720"/>
            </a:xfrm>
          </p:grpSpPr>
          <p:grpSp>
            <p:nvGrpSpPr>
              <p:cNvPr id="21840" name="Group 1168"/>
              <p:cNvGrpSpPr>
                <a:grpSpLocks/>
              </p:cNvGrpSpPr>
              <p:nvPr/>
            </p:nvGrpSpPr>
            <p:grpSpPr bwMode="auto">
              <a:xfrm flipH="1">
                <a:off x="4044" y="2448"/>
                <a:ext cx="264" cy="480"/>
                <a:chOff x="2256" y="2496"/>
                <a:chExt cx="264" cy="480"/>
              </a:xfrm>
            </p:grpSpPr>
            <p:sp>
              <p:nvSpPr>
                <p:cNvPr id="21862" name="Rectangle 1169"/>
                <p:cNvSpPr>
                  <a:spLocks noChangeArrowheads="1"/>
                </p:cNvSpPr>
                <p:nvPr/>
              </p:nvSpPr>
              <p:spPr bwMode="auto">
                <a:xfrm rot="1106097">
                  <a:off x="2322" y="2496"/>
                  <a:ext cx="96" cy="432"/>
                </a:xfrm>
                <a:prstGeom prst="rect">
                  <a:avLst/>
                </a:prstGeom>
                <a:solidFill>
                  <a:srgbClr val="FF8C3D"/>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863" name="AutoShape 1170"/>
                <p:cNvSpPr>
                  <a:spLocks noChangeArrowheads="1"/>
                </p:cNvSpPr>
                <p:nvPr/>
              </p:nvSpPr>
              <p:spPr bwMode="auto">
                <a:xfrm rot="5400000" flipH="1">
                  <a:off x="2316" y="2772"/>
                  <a:ext cx="144" cy="264"/>
                </a:xfrm>
                <a:prstGeom prst="can">
                  <a:avLst>
                    <a:gd name="adj" fmla="val 91667"/>
                  </a:avLst>
                </a:prstGeom>
                <a:solidFill>
                  <a:srgbClr val="FF6B07"/>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nvGrpSpPr>
              <p:cNvPr id="21841" name="Group 1171"/>
              <p:cNvGrpSpPr>
                <a:grpSpLocks/>
              </p:cNvGrpSpPr>
              <p:nvPr/>
            </p:nvGrpSpPr>
            <p:grpSpPr bwMode="auto">
              <a:xfrm>
                <a:off x="2312" y="2448"/>
                <a:ext cx="264" cy="480"/>
                <a:chOff x="2256" y="2496"/>
                <a:chExt cx="264" cy="480"/>
              </a:xfrm>
            </p:grpSpPr>
            <p:sp>
              <p:nvSpPr>
                <p:cNvPr id="21860" name="Rectangle 1172"/>
                <p:cNvSpPr>
                  <a:spLocks noChangeArrowheads="1"/>
                </p:cNvSpPr>
                <p:nvPr/>
              </p:nvSpPr>
              <p:spPr bwMode="auto">
                <a:xfrm rot="1106097">
                  <a:off x="2322" y="2496"/>
                  <a:ext cx="96" cy="432"/>
                </a:xfrm>
                <a:prstGeom prst="rect">
                  <a:avLst/>
                </a:prstGeom>
                <a:solidFill>
                  <a:srgbClr val="FF8C3D"/>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861" name="AutoShape 1173"/>
                <p:cNvSpPr>
                  <a:spLocks noChangeArrowheads="1"/>
                </p:cNvSpPr>
                <p:nvPr/>
              </p:nvSpPr>
              <p:spPr bwMode="auto">
                <a:xfrm rot="5400000" flipH="1">
                  <a:off x="2316" y="2772"/>
                  <a:ext cx="144" cy="264"/>
                </a:xfrm>
                <a:prstGeom prst="can">
                  <a:avLst>
                    <a:gd name="adj" fmla="val 91667"/>
                  </a:avLst>
                </a:prstGeom>
                <a:solidFill>
                  <a:srgbClr val="FF6B07"/>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nvGrpSpPr>
              <p:cNvPr id="21842" name="Group 1174"/>
              <p:cNvGrpSpPr>
                <a:grpSpLocks/>
              </p:cNvGrpSpPr>
              <p:nvPr/>
            </p:nvGrpSpPr>
            <p:grpSpPr bwMode="auto">
              <a:xfrm>
                <a:off x="2304" y="2208"/>
                <a:ext cx="2008" cy="336"/>
                <a:chOff x="1808" y="2160"/>
                <a:chExt cx="2008" cy="336"/>
              </a:xfrm>
            </p:grpSpPr>
            <p:sp>
              <p:nvSpPr>
                <p:cNvPr id="21843" name="Rectangle 1175"/>
                <p:cNvSpPr>
                  <a:spLocks noChangeArrowheads="1"/>
                </p:cNvSpPr>
                <p:nvPr/>
              </p:nvSpPr>
              <p:spPr bwMode="auto">
                <a:xfrm>
                  <a:off x="1808" y="2334"/>
                  <a:ext cx="2008" cy="78"/>
                </a:xfrm>
                <a:prstGeom prst="rect">
                  <a:avLst/>
                </a:prstGeom>
                <a:solidFill>
                  <a:srgbClr val="86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844" name="Rectangle 1176"/>
                <p:cNvSpPr>
                  <a:spLocks noChangeArrowheads="1"/>
                </p:cNvSpPr>
                <p:nvPr/>
              </p:nvSpPr>
              <p:spPr bwMode="auto">
                <a:xfrm>
                  <a:off x="1808" y="2257"/>
                  <a:ext cx="2008" cy="78"/>
                </a:xfrm>
                <a:prstGeom prst="rect">
                  <a:avLst/>
                </a:prstGeom>
                <a:solidFill>
                  <a:srgbClr val="FF66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845" name="Rectangle 1177"/>
                <p:cNvSpPr>
                  <a:spLocks noChangeArrowheads="1"/>
                </p:cNvSpPr>
                <p:nvPr/>
              </p:nvSpPr>
              <p:spPr bwMode="auto">
                <a:xfrm>
                  <a:off x="2544" y="2160"/>
                  <a:ext cx="529" cy="334"/>
                </a:xfrm>
                <a:prstGeom prst="rect">
                  <a:avLst/>
                </a:prstGeom>
                <a:gradFill rotWithShape="0">
                  <a:gsLst>
                    <a:gs pos="0">
                      <a:srgbClr val="FF6600"/>
                    </a:gs>
                    <a:gs pos="100000">
                      <a:srgbClr val="762F00"/>
                    </a:gs>
                  </a:gsLst>
                  <a:lin ang="5400000" scaled="1"/>
                </a:gradFill>
                <a:ln w="9525">
                  <a:solidFill>
                    <a:srgbClr val="000000"/>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846" name="AutoShape 1178"/>
                <p:cNvSpPr>
                  <a:spLocks noChangeArrowheads="1"/>
                </p:cNvSpPr>
                <p:nvPr/>
              </p:nvSpPr>
              <p:spPr bwMode="auto">
                <a:xfrm rot="-5400000">
                  <a:off x="2040" y="2064"/>
                  <a:ext cx="336" cy="528"/>
                </a:xfrm>
                <a:prstGeom prst="can">
                  <a:avLst>
                    <a:gd name="adj" fmla="val 39286"/>
                  </a:avLst>
                </a:prstGeom>
                <a:gradFill rotWithShape="0">
                  <a:gsLst>
                    <a:gs pos="0">
                      <a:srgbClr val="FF6600"/>
                    </a:gs>
                    <a:gs pos="100000">
                      <a:srgbClr val="000000"/>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847" name="AutoShape 1179"/>
                <p:cNvSpPr>
                  <a:spLocks noChangeArrowheads="1"/>
                </p:cNvSpPr>
                <p:nvPr/>
              </p:nvSpPr>
              <p:spPr bwMode="auto">
                <a:xfrm rot="5400000" flipH="1">
                  <a:off x="3248" y="2064"/>
                  <a:ext cx="336" cy="528"/>
                </a:xfrm>
                <a:prstGeom prst="can">
                  <a:avLst>
                    <a:gd name="adj" fmla="val 39286"/>
                  </a:avLst>
                </a:prstGeom>
                <a:gradFill rotWithShape="0">
                  <a:gsLst>
                    <a:gs pos="0">
                      <a:srgbClr val="FF6600"/>
                    </a:gs>
                    <a:gs pos="100000">
                      <a:srgbClr val="000000"/>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nvGrpSpPr>
                <p:cNvPr id="21848" name="Group 1180"/>
                <p:cNvGrpSpPr>
                  <a:grpSpLocks/>
                </p:cNvGrpSpPr>
                <p:nvPr/>
              </p:nvGrpSpPr>
              <p:grpSpPr bwMode="auto">
                <a:xfrm>
                  <a:off x="1846" y="2286"/>
                  <a:ext cx="171" cy="96"/>
                  <a:chOff x="1846" y="2286"/>
                  <a:chExt cx="171" cy="96"/>
                </a:xfrm>
              </p:grpSpPr>
              <p:grpSp>
                <p:nvGrpSpPr>
                  <p:cNvPr id="21855" name="Group 1181"/>
                  <p:cNvGrpSpPr>
                    <a:grpSpLocks/>
                  </p:cNvGrpSpPr>
                  <p:nvPr/>
                </p:nvGrpSpPr>
                <p:grpSpPr bwMode="auto">
                  <a:xfrm>
                    <a:off x="1846" y="2286"/>
                    <a:ext cx="171" cy="96"/>
                    <a:chOff x="1846" y="2286"/>
                    <a:chExt cx="171" cy="96"/>
                  </a:xfrm>
                </p:grpSpPr>
                <p:sp>
                  <p:nvSpPr>
                    <p:cNvPr id="21857" name="Freeform 1182"/>
                    <p:cNvSpPr>
                      <a:spLocks/>
                    </p:cNvSpPr>
                    <p:nvPr/>
                  </p:nvSpPr>
                  <p:spPr bwMode="auto">
                    <a:xfrm>
                      <a:off x="1944" y="2286"/>
                      <a:ext cx="72" cy="96"/>
                    </a:xfrm>
                    <a:custGeom>
                      <a:avLst/>
                      <a:gdLst>
                        <a:gd name="T0" fmla="*/ 3 w 72"/>
                        <a:gd name="T1" fmla="*/ 1 h 96"/>
                        <a:gd name="T2" fmla="*/ 0 w 72"/>
                        <a:gd name="T3" fmla="*/ 49 h 96"/>
                        <a:gd name="T4" fmla="*/ 2 w 72"/>
                        <a:gd name="T5" fmla="*/ 94 h 96"/>
                        <a:gd name="T6" fmla="*/ 72 w 72"/>
                        <a:gd name="T7" fmla="*/ 96 h 96"/>
                        <a:gd name="T8" fmla="*/ 72 w 72"/>
                        <a:gd name="T9" fmla="*/ 0 h 96"/>
                        <a:gd name="T10" fmla="*/ 3 w 72"/>
                        <a:gd name="T11" fmla="*/ 1 h 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 h="96">
                          <a:moveTo>
                            <a:pt x="3" y="1"/>
                          </a:moveTo>
                          <a:lnTo>
                            <a:pt x="0" y="49"/>
                          </a:lnTo>
                          <a:lnTo>
                            <a:pt x="2" y="94"/>
                          </a:lnTo>
                          <a:lnTo>
                            <a:pt x="72" y="96"/>
                          </a:lnTo>
                          <a:lnTo>
                            <a:pt x="72" y="0"/>
                          </a:lnTo>
                          <a:lnTo>
                            <a:pt x="3" y="1"/>
                          </a:lnTo>
                          <a:close/>
                        </a:path>
                      </a:pathLst>
                    </a:custGeom>
                    <a:solidFill>
                      <a:srgbClr val="FFA96F"/>
                    </a:solidFill>
                    <a:ln>
                      <a:noFill/>
                    </a:ln>
                    <a:effectLst/>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1858" name="Freeform 1183"/>
                    <p:cNvSpPr>
                      <a:spLocks/>
                    </p:cNvSpPr>
                    <p:nvPr/>
                  </p:nvSpPr>
                  <p:spPr bwMode="auto">
                    <a:xfrm>
                      <a:off x="1872" y="2286"/>
                      <a:ext cx="96" cy="96"/>
                    </a:xfrm>
                    <a:custGeom>
                      <a:avLst/>
                      <a:gdLst>
                        <a:gd name="T0" fmla="*/ 0 w 144"/>
                        <a:gd name="T1" fmla="*/ 0 h 96"/>
                        <a:gd name="T2" fmla="*/ 17 w 144"/>
                        <a:gd name="T3" fmla="*/ 51 h 96"/>
                        <a:gd name="T4" fmla="*/ 0 w 144"/>
                        <a:gd name="T5" fmla="*/ 96 h 96"/>
                        <a:gd name="T6" fmla="*/ 96 w 144"/>
                        <a:gd name="T7" fmla="*/ 96 h 96"/>
                        <a:gd name="T8" fmla="*/ 96 w 144"/>
                        <a:gd name="T9" fmla="*/ 0 h 96"/>
                        <a:gd name="T10" fmla="*/ 0 w 144"/>
                        <a:gd name="T11" fmla="*/ 0 h 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44" h="96">
                          <a:moveTo>
                            <a:pt x="0" y="0"/>
                          </a:moveTo>
                          <a:lnTo>
                            <a:pt x="26" y="51"/>
                          </a:lnTo>
                          <a:lnTo>
                            <a:pt x="0" y="96"/>
                          </a:lnTo>
                          <a:lnTo>
                            <a:pt x="144" y="96"/>
                          </a:lnTo>
                          <a:lnTo>
                            <a:pt x="144" y="0"/>
                          </a:lnTo>
                          <a:lnTo>
                            <a:pt x="0" y="0"/>
                          </a:lnTo>
                          <a:close/>
                        </a:path>
                      </a:pathLst>
                    </a:custGeom>
                    <a:solidFill>
                      <a:srgbClr val="FF8C3D"/>
                    </a:solidFill>
                    <a:ln>
                      <a:noFill/>
                    </a:ln>
                    <a:effectLst/>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1859" name="Freeform 1184"/>
                    <p:cNvSpPr>
                      <a:spLocks/>
                    </p:cNvSpPr>
                    <p:nvPr/>
                  </p:nvSpPr>
                  <p:spPr bwMode="auto">
                    <a:xfrm>
                      <a:off x="1846" y="2286"/>
                      <a:ext cx="171" cy="96"/>
                    </a:xfrm>
                    <a:custGeom>
                      <a:avLst/>
                      <a:gdLst>
                        <a:gd name="T0" fmla="*/ 0 w 171"/>
                        <a:gd name="T1" fmla="*/ 0 h 96"/>
                        <a:gd name="T2" fmla="*/ 171 w 171"/>
                        <a:gd name="T3" fmla="*/ 0 h 96"/>
                        <a:gd name="T4" fmla="*/ 171 w 171"/>
                        <a:gd name="T5" fmla="*/ 96 h 96"/>
                        <a:gd name="T6" fmla="*/ 0 w 171"/>
                        <a:gd name="T7" fmla="*/ 96 h 9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1" h="96">
                          <a:moveTo>
                            <a:pt x="0" y="0"/>
                          </a:moveTo>
                          <a:lnTo>
                            <a:pt x="171" y="0"/>
                          </a:lnTo>
                          <a:lnTo>
                            <a:pt x="171" y="96"/>
                          </a:lnTo>
                          <a:lnTo>
                            <a:pt x="0" y="96"/>
                          </a:lnTo>
                        </a:path>
                      </a:pathLst>
                    </a:custGeom>
                    <a:noFill/>
                    <a:ln w="12700" cap="flat" cmpd="sng">
                      <a:solidFill>
                        <a:srgbClr val="000008"/>
                      </a:solidFill>
                      <a:prstDash val="solid"/>
                      <a:miter lim="800000"/>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sp>
                <p:nvSpPr>
                  <p:cNvPr id="21856" name="AutoShape 1185"/>
                  <p:cNvSpPr>
                    <a:spLocks noChangeArrowheads="1"/>
                  </p:cNvSpPr>
                  <p:nvPr/>
                </p:nvSpPr>
                <p:spPr bwMode="auto">
                  <a:xfrm rot="-5400000">
                    <a:off x="1956" y="2308"/>
                    <a:ext cx="48" cy="48"/>
                  </a:xfrm>
                  <a:prstGeom prst="can">
                    <a:avLst>
                      <a:gd name="adj" fmla="val 45829"/>
                    </a:avLst>
                  </a:prstGeom>
                  <a:solidFill>
                    <a:srgbClr val="FF8C3D"/>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nvGrpSpPr>
                <p:cNvPr id="21849" name="Group 1186"/>
                <p:cNvGrpSpPr>
                  <a:grpSpLocks/>
                </p:cNvGrpSpPr>
                <p:nvPr/>
              </p:nvGrpSpPr>
              <p:grpSpPr bwMode="auto">
                <a:xfrm flipH="1">
                  <a:off x="3601" y="2288"/>
                  <a:ext cx="171" cy="96"/>
                  <a:chOff x="1846" y="2286"/>
                  <a:chExt cx="171" cy="96"/>
                </a:xfrm>
              </p:grpSpPr>
              <p:grpSp>
                <p:nvGrpSpPr>
                  <p:cNvPr id="21850" name="Group 1187"/>
                  <p:cNvGrpSpPr>
                    <a:grpSpLocks/>
                  </p:cNvGrpSpPr>
                  <p:nvPr/>
                </p:nvGrpSpPr>
                <p:grpSpPr bwMode="auto">
                  <a:xfrm>
                    <a:off x="1846" y="2286"/>
                    <a:ext cx="171" cy="96"/>
                    <a:chOff x="1846" y="2286"/>
                    <a:chExt cx="171" cy="96"/>
                  </a:xfrm>
                </p:grpSpPr>
                <p:sp>
                  <p:nvSpPr>
                    <p:cNvPr id="21852" name="Freeform 1188"/>
                    <p:cNvSpPr>
                      <a:spLocks/>
                    </p:cNvSpPr>
                    <p:nvPr/>
                  </p:nvSpPr>
                  <p:spPr bwMode="auto">
                    <a:xfrm>
                      <a:off x="1944" y="2286"/>
                      <a:ext cx="72" cy="96"/>
                    </a:xfrm>
                    <a:custGeom>
                      <a:avLst/>
                      <a:gdLst>
                        <a:gd name="T0" fmla="*/ 3 w 72"/>
                        <a:gd name="T1" fmla="*/ 1 h 96"/>
                        <a:gd name="T2" fmla="*/ 0 w 72"/>
                        <a:gd name="T3" fmla="*/ 49 h 96"/>
                        <a:gd name="T4" fmla="*/ 2 w 72"/>
                        <a:gd name="T5" fmla="*/ 94 h 96"/>
                        <a:gd name="T6" fmla="*/ 72 w 72"/>
                        <a:gd name="T7" fmla="*/ 96 h 96"/>
                        <a:gd name="T8" fmla="*/ 72 w 72"/>
                        <a:gd name="T9" fmla="*/ 0 h 96"/>
                        <a:gd name="T10" fmla="*/ 3 w 72"/>
                        <a:gd name="T11" fmla="*/ 1 h 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 h="96">
                          <a:moveTo>
                            <a:pt x="3" y="1"/>
                          </a:moveTo>
                          <a:lnTo>
                            <a:pt x="0" y="49"/>
                          </a:lnTo>
                          <a:lnTo>
                            <a:pt x="2" y="94"/>
                          </a:lnTo>
                          <a:lnTo>
                            <a:pt x="72" y="96"/>
                          </a:lnTo>
                          <a:lnTo>
                            <a:pt x="72" y="0"/>
                          </a:lnTo>
                          <a:lnTo>
                            <a:pt x="3" y="1"/>
                          </a:lnTo>
                          <a:close/>
                        </a:path>
                      </a:pathLst>
                    </a:custGeom>
                    <a:solidFill>
                      <a:srgbClr val="FFA96F"/>
                    </a:solidFill>
                    <a:ln>
                      <a:noFill/>
                    </a:ln>
                    <a:effectLst/>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1853" name="Freeform 1189"/>
                    <p:cNvSpPr>
                      <a:spLocks/>
                    </p:cNvSpPr>
                    <p:nvPr/>
                  </p:nvSpPr>
                  <p:spPr bwMode="auto">
                    <a:xfrm>
                      <a:off x="1872" y="2286"/>
                      <a:ext cx="96" cy="96"/>
                    </a:xfrm>
                    <a:custGeom>
                      <a:avLst/>
                      <a:gdLst>
                        <a:gd name="T0" fmla="*/ 0 w 144"/>
                        <a:gd name="T1" fmla="*/ 0 h 96"/>
                        <a:gd name="T2" fmla="*/ 17 w 144"/>
                        <a:gd name="T3" fmla="*/ 51 h 96"/>
                        <a:gd name="T4" fmla="*/ 0 w 144"/>
                        <a:gd name="T5" fmla="*/ 96 h 96"/>
                        <a:gd name="T6" fmla="*/ 96 w 144"/>
                        <a:gd name="T7" fmla="*/ 96 h 96"/>
                        <a:gd name="T8" fmla="*/ 96 w 144"/>
                        <a:gd name="T9" fmla="*/ 0 h 96"/>
                        <a:gd name="T10" fmla="*/ 0 w 144"/>
                        <a:gd name="T11" fmla="*/ 0 h 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44" h="96">
                          <a:moveTo>
                            <a:pt x="0" y="0"/>
                          </a:moveTo>
                          <a:lnTo>
                            <a:pt x="26" y="51"/>
                          </a:lnTo>
                          <a:lnTo>
                            <a:pt x="0" y="96"/>
                          </a:lnTo>
                          <a:lnTo>
                            <a:pt x="144" y="96"/>
                          </a:lnTo>
                          <a:lnTo>
                            <a:pt x="144" y="0"/>
                          </a:lnTo>
                          <a:lnTo>
                            <a:pt x="0" y="0"/>
                          </a:lnTo>
                          <a:close/>
                        </a:path>
                      </a:pathLst>
                    </a:custGeom>
                    <a:solidFill>
                      <a:srgbClr val="FF8C3D"/>
                    </a:solidFill>
                    <a:ln>
                      <a:noFill/>
                    </a:ln>
                    <a:effectLst/>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1854" name="Freeform 1190"/>
                    <p:cNvSpPr>
                      <a:spLocks/>
                    </p:cNvSpPr>
                    <p:nvPr/>
                  </p:nvSpPr>
                  <p:spPr bwMode="auto">
                    <a:xfrm>
                      <a:off x="1846" y="2286"/>
                      <a:ext cx="171" cy="96"/>
                    </a:xfrm>
                    <a:custGeom>
                      <a:avLst/>
                      <a:gdLst>
                        <a:gd name="T0" fmla="*/ 0 w 171"/>
                        <a:gd name="T1" fmla="*/ 0 h 96"/>
                        <a:gd name="T2" fmla="*/ 171 w 171"/>
                        <a:gd name="T3" fmla="*/ 0 h 96"/>
                        <a:gd name="T4" fmla="*/ 171 w 171"/>
                        <a:gd name="T5" fmla="*/ 96 h 96"/>
                        <a:gd name="T6" fmla="*/ 0 w 171"/>
                        <a:gd name="T7" fmla="*/ 96 h 9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1" h="96">
                          <a:moveTo>
                            <a:pt x="0" y="0"/>
                          </a:moveTo>
                          <a:lnTo>
                            <a:pt x="171" y="0"/>
                          </a:lnTo>
                          <a:lnTo>
                            <a:pt x="171" y="96"/>
                          </a:lnTo>
                          <a:lnTo>
                            <a:pt x="0" y="96"/>
                          </a:lnTo>
                        </a:path>
                      </a:pathLst>
                    </a:custGeom>
                    <a:noFill/>
                    <a:ln w="12700" cap="flat" cmpd="sng">
                      <a:solidFill>
                        <a:srgbClr val="000008"/>
                      </a:solidFill>
                      <a:prstDash val="solid"/>
                      <a:miter lim="800000"/>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sp>
                <p:nvSpPr>
                  <p:cNvPr id="21851" name="AutoShape 1191"/>
                  <p:cNvSpPr>
                    <a:spLocks noChangeArrowheads="1"/>
                  </p:cNvSpPr>
                  <p:nvPr/>
                </p:nvSpPr>
                <p:spPr bwMode="auto">
                  <a:xfrm rot="-5400000">
                    <a:off x="1956" y="2308"/>
                    <a:ext cx="48" cy="48"/>
                  </a:xfrm>
                  <a:prstGeom prst="can">
                    <a:avLst>
                      <a:gd name="adj" fmla="val 45829"/>
                    </a:avLst>
                  </a:prstGeom>
                  <a:solidFill>
                    <a:srgbClr val="FF8C3D"/>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grpSp>
        <p:sp>
          <p:nvSpPr>
            <p:cNvPr id="21838" name="AutoShape 1192"/>
            <p:cNvSpPr>
              <a:spLocks noChangeArrowheads="1"/>
            </p:cNvSpPr>
            <p:nvPr/>
          </p:nvSpPr>
          <p:spPr bwMode="auto">
            <a:xfrm rot="-5400000">
              <a:off x="1892" y="1794"/>
              <a:ext cx="2448" cy="1260"/>
            </a:xfrm>
            <a:prstGeom prst="parallelogram">
              <a:avLst>
                <a:gd name="adj" fmla="val 20472"/>
              </a:avLst>
            </a:prstGeom>
            <a:gradFill rotWithShape="0">
              <a:gsLst>
                <a:gs pos="0">
                  <a:srgbClr val="4B4749"/>
                </a:gs>
                <a:gs pos="100000">
                  <a:srgbClr val="A29A9E"/>
                </a:gs>
              </a:gsLst>
              <a:lin ang="0" scaled="1"/>
            </a:gra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839" name="AutoShape 1193"/>
            <p:cNvSpPr>
              <a:spLocks noChangeArrowheads="1"/>
            </p:cNvSpPr>
            <p:nvPr/>
          </p:nvSpPr>
          <p:spPr bwMode="auto">
            <a:xfrm>
              <a:off x="2856" y="2208"/>
              <a:ext cx="528" cy="480"/>
            </a:xfrm>
            <a:prstGeom prst="upArrow">
              <a:avLst>
                <a:gd name="adj1" fmla="val 50000"/>
                <a:gd name="adj2" fmla="val 25000"/>
              </a:avLst>
            </a:prstGeom>
            <a:solidFill>
              <a:srgbClr val="E9F14B"/>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nvGrpSpPr>
          <p:cNvPr id="24775" name="Group 1223"/>
          <p:cNvGrpSpPr>
            <a:grpSpLocks/>
          </p:cNvGrpSpPr>
          <p:nvPr/>
        </p:nvGrpSpPr>
        <p:grpSpPr bwMode="auto">
          <a:xfrm>
            <a:off x="7315200" y="2857500"/>
            <a:ext cx="4781550" cy="5829300"/>
            <a:chOff x="2112" y="1200"/>
            <a:chExt cx="2008" cy="2448"/>
          </a:xfrm>
        </p:grpSpPr>
        <p:grpSp>
          <p:nvGrpSpPr>
            <p:cNvPr id="21810" name="Group 1196"/>
            <p:cNvGrpSpPr>
              <a:grpSpLocks/>
            </p:cNvGrpSpPr>
            <p:nvPr/>
          </p:nvGrpSpPr>
          <p:grpSpPr bwMode="auto">
            <a:xfrm>
              <a:off x="2112" y="2256"/>
              <a:ext cx="2008" cy="720"/>
              <a:chOff x="2304" y="2208"/>
              <a:chExt cx="2008" cy="720"/>
            </a:xfrm>
          </p:grpSpPr>
          <p:grpSp>
            <p:nvGrpSpPr>
              <p:cNvPr id="21813" name="Group 1197"/>
              <p:cNvGrpSpPr>
                <a:grpSpLocks/>
              </p:cNvGrpSpPr>
              <p:nvPr/>
            </p:nvGrpSpPr>
            <p:grpSpPr bwMode="auto">
              <a:xfrm flipH="1">
                <a:off x="4044" y="2448"/>
                <a:ext cx="264" cy="480"/>
                <a:chOff x="2256" y="2496"/>
                <a:chExt cx="264" cy="480"/>
              </a:xfrm>
            </p:grpSpPr>
            <p:sp>
              <p:nvSpPr>
                <p:cNvPr id="21835" name="Rectangle 1198"/>
                <p:cNvSpPr>
                  <a:spLocks noChangeArrowheads="1"/>
                </p:cNvSpPr>
                <p:nvPr/>
              </p:nvSpPr>
              <p:spPr bwMode="auto">
                <a:xfrm rot="1106097">
                  <a:off x="2322" y="2496"/>
                  <a:ext cx="96" cy="432"/>
                </a:xfrm>
                <a:prstGeom prst="rect">
                  <a:avLst/>
                </a:prstGeom>
                <a:solidFill>
                  <a:srgbClr val="FF8C3D"/>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836" name="AutoShape 1199"/>
                <p:cNvSpPr>
                  <a:spLocks noChangeArrowheads="1"/>
                </p:cNvSpPr>
                <p:nvPr/>
              </p:nvSpPr>
              <p:spPr bwMode="auto">
                <a:xfrm rot="5400000" flipH="1">
                  <a:off x="2316" y="2772"/>
                  <a:ext cx="144" cy="264"/>
                </a:xfrm>
                <a:prstGeom prst="can">
                  <a:avLst>
                    <a:gd name="adj" fmla="val 91667"/>
                  </a:avLst>
                </a:prstGeom>
                <a:solidFill>
                  <a:srgbClr val="FF6B07"/>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nvGrpSpPr>
              <p:cNvPr id="21814" name="Group 1200"/>
              <p:cNvGrpSpPr>
                <a:grpSpLocks/>
              </p:cNvGrpSpPr>
              <p:nvPr/>
            </p:nvGrpSpPr>
            <p:grpSpPr bwMode="auto">
              <a:xfrm>
                <a:off x="2312" y="2448"/>
                <a:ext cx="264" cy="480"/>
                <a:chOff x="2256" y="2496"/>
                <a:chExt cx="264" cy="480"/>
              </a:xfrm>
            </p:grpSpPr>
            <p:sp>
              <p:nvSpPr>
                <p:cNvPr id="21833" name="Rectangle 1201"/>
                <p:cNvSpPr>
                  <a:spLocks noChangeArrowheads="1"/>
                </p:cNvSpPr>
                <p:nvPr/>
              </p:nvSpPr>
              <p:spPr bwMode="auto">
                <a:xfrm rot="1106097">
                  <a:off x="2322" y="2496"/>
                  <a:ext cx="96" cy="432"/>
                </a:xfrm>
                <a:prstGeom prst="rect">
                  <a:avLst/>
                </a:prstGeom>
                <a:solidFill>
                  <a:srgbClr val="FF8C3D"/>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834" name="AutoShape 1202"/>
                <p:cNvSpPr>
                  <a:spLocks noChangeArrowheads="1"/>
                </p:cNvSpPr>
                <p:nvPr/>
              </p:nvSpPr>
              <p:spPr bwMode="auto">
                <a:xfrm rot="5400000" flipH="1">
                  <a:off x="2316" y="2772"/>
                  <a:ext cx="144" cy="264"/>
                </a:xfrm>
                <a:prstGeom prst="can">
                  <a:avLst>
                    <a:gd name="adj" fmla="val 91667"/>
                  </a:avLst>
                </a:prstGeom>
                <a:solidFill>
                  <a:srgbClr val="FF6B07"/>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nvGrpSpPr>
              <p:cNvPr id="21815" name="Group 1203"/>
              <p:cNvGrpSpPr>
                <a:grpSpLocks/>
              </p:cNvGrpSpPr>
              <p:nvPr/>
            </p:nvGrpSpPr>
            <p:grpSpPr bwMode="auto">
              <a:xfrm>
                <a:off x="2304" y="2208"/>
                <a:ext cx="2008" cy="336"/>
                <a:chOff x="1808" y="2160"/>
                <a:chExt cx="2008" cy="336"/>
              </a:xfrm>
            </p:grpSpPr>
            <p:sp>
              <p:nvSpPr>
                <p:cNvPr id="21816" name="Rectangle 1204"/>
                <p:cNvSpPr>
                  <a:spLocks noChangeArrowheads="1"/>
                </p:cNvSpPr>
                <p:nvPr/>
              </p:nvSpPr>
              <p:spPr bwMode="auto">
                <a:xfrm>
                  <a:off x="1808" y="2334"/>
                  <a:ext cx="2008" cy="78"/>
                </a:xfrm>
                <a:prstGeom prst="rect">
                  <a:avLst/>
                </a:prstGeom>
                <a:solidFill>
                  <a:srgbClr val="86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817" name="Rectangle 1205"/>
                <p:cNvSpPr>
                  <a:spLocks noChangeArrowheads="1"/>
                </p:cNvSpPr>
                <p:nvPr/>
              </p:nvSpPr>
              <p:spPr bwMode="auto">
                <a:xfrm>
                  <a:off x="1808" y="2257"/>
                  <a:ext cx="2008" cy="78"/>
                </a:xfrm>
                <a:prstGeom prst="rect">
                  <a:avLst/>
                </a:prstGeom>
                <a:solidFill>
                  <a:srgbClr val="FF66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818" name="Rectangle 1206"/>
                <p:cNvSpPr>
                  <a:spLocks noChangeArrowheads="1"/>
                </p:cNvSpPr>
                <p:nvPr/>
              </p:nvSpPr>
              <p:spPr bwMode="auto">
                <a:xfrm>
                  <a:off x="2544" y="2160"/>
                  <a:ext cx="529" cy="334"/>
                </a:xfrm>
                <a:prstGeom prst="rect">
                  <a:avLst/>
                </a:prstGeom>
                <a:gradFill rotWithShape="0">
                  <a:gsLst>
                    <a:gs pos="0">
                      <a:srgbClr val="FF6600"/>
                    </a:gs>
                    <a:gs pos="100000">
                      <a:srgbClr val="762F00"/>
                    </a:gs>
                  </a:gsLst>
                  <a:lin ang="5400000" scaled="1"/>
                </a:gradFill>
                <a:ln w="9525">
                  <a:solidFill>
                    <a:srgbClr val="000000"/>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819" name="AutoShape 1207"/>
                <p:cNvSpPr>
                  <a:spLocks noChangeArrowheads="1"/>
                </p:cNvSpPr>
                <p:nvPr/>
              </p:nvSpPr>
              <p:spPr bwMode="auto">
                <a:xfrm rot="-5400000">
                  <a:off x="2040" y="2064"/>
                  <a:ext cx="336" cy="528"/>
                </a:xfrm>
                <a:prstGeom prst="can">
                  <a:avLst>
                    <a:gd name="adj" fmla="val 39286"/>
                  </a:avLst>
                </a:prstGeom>
                <a:gradFill rotWithShape="0">
                  <a:gsLst>
                    <a:gs pos="0">
                      <a:srgbClr val="FF6600"/>
                    </a:gs>
                    <a:gs pos="100000">
                      <a:srgbClr val="000000"/>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820" name="AutoShape 1208"/>
                <p:cNvSpPr>
                  <a:spLocks noChangeArrowheads="1"/>
                </p:cNvSpPr>
                <p:nvPr/>
              </p:nvSpPr>
              <p:spPr bwMode="auto">
                <a:xfrm rot="5400000" flipH="1">
                  <a:off x="3248" y="2064"/>
                  <a:ext cx="336" cy="528"/>
                </a:xfrm>
                <a:prstGeom prst="can">
                  <a:avLst>
                    <a:gd name="adj" fmla="val 39286"/>
                  </a:avLst>
                </a:prstGeom>
                <a:gradFill rotWithShape="0">
                  <a:gsLst>
                    <a:gs pos="0">
                      <a:srgbClr val="FF6600"/>
                    </a:gs>
                    <a:gs pos="100000">
                      <a:srgbClr val="000000"/>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nvGrpSpPr>
                <p:cNvPr id="21821" name="Group 1209"/>
                <p:cNvGrpSpPr>
                  <a:grpSpLocks/>
                </p:cNvGrpSpPr>
                <p:nvPr/>
              </p:nvGrpSpPr>
              <p:grpSpPr bwMode="auto">
                <a:xfrm>
                  <a:off x="1846" y="2286"/>
                  <a:ext cx="171" cy="96"/>
                  <a:chOff x="1846" y="2286"/>
                  <a:chExt cx="171" cy="96"/>
                </a:xfrm>
              </p:grpSpPr>
              <p:grpSp>
                <p:nvGrpSpPr>
                  <p:cNvPr id="21828" name="Group 1210"/>
                  <p:cNvGrpSpPr>
                    <a:grpSpLocks/>
                  </p:cNvGrpSpPr>
                  <p:nvPr/>
                </p:nvGrpSpPr>
                <p:grpSpPr bwMode="auto">
                  <a:xfrm>
                    <a:off x="1846" y="2286"/>
                    <a:ext cx="171" cy="96"/>
                    <a:chOff x="1846" y="2286"/>
                    <a:chExt cx="171" cy="96"/>
                  </a:xfrm>
                </p:grpSpPr>
                <p:sp>
                  <p:nvSpPr>
                    <p:cNvPr id="21830" name="Freeform 1211"/>
                    <p:cNvSpPr>
                      <a:spLocks/>
                    </p:cNvSpPr>
                    <p:nvPr/>
                  </p:nvSpPr>
                  <p:spPr bwMode="auto">
                    <a:xfrm>
                      <a:off x="1944" y="2286"/>
                      <a:ext cx="72" cy="96"/>
                    </a:xfrm>
                    <a:custGeom>
                      <a:avLst/>
                      <a:gdLst>
                        <a:gd name="T0" fmla="*/ 3 w 72"/>
                        <a:gd name="T1" fmla="*/ 1 h 96"/>
                        <a:gd name="T2" fmla="*/ 0 w 72"/>
                        <a:gd name="T3" fmla="*/ 49 h 96"/>
                        <a:gd name="T4" fmla="*/ 2 w 72"/>
                        <a:gd name="T5" fmla="*/ 94 h 96"/>
                        <a:gd name="T6" fmla="*/ 72 w 72"/>
                        <a:gd name="T7" fmla="*/ 96 h 96"/>
                        <a:gd name="T8" fmla="*/ 72 w 72"/>
                        <a:gd name="T9" fmla="*/ 0 h 96"/>
                        <a:gd name="T10" fmla="*/ 3 w 72"/>
                        <a:gd name="T11" fmla="*/ 1 h 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 h="96">
                          <a:moveTo>
                            <a:pt x="3" y="1"/>
                          </a:moveTo>
                          <a:lnTo>
                            <a:pt x="0" y="49"/>
                          </a:lnTo>
                          <a:lnTo>
                            <a:pt x="2" y="94"/>
                          </a:lnTo>
                          <a:lnTo>
                            <a:pt x="72" y="96"/>
                          </a:lnTo>
                          <a:lnTo>
                            <a:pt x="72" y="0"/>
                          </a:lnTo>
                          <a:lnTo>
                            <a:pt x="3" y="1"/>
                          </a:lnTo>
                          <a:close/>
                        </a:path>
                      </a:pathLst>
                    </a:custGeom>
                    <a:solidFill>
                      <a:srgbClr val="FFA96F"/>
                    </a:solidFill>
                    <a:ln>
                      <a:noFill/>
                    </a:ln>
                    <a:effectLst/>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1831" name="Freeform 1212"/>
                    <p:cNvSpPr>
                      <a:spLocks/>
                    </p:cNvSpPr>
                    <p:nvPr/>
                  </p:nvSpPr>
                  <p:spPr bwMode="auto">
                    <a:xfrm>
                      <a:off x="1872" y="2286"/>
                      <a:ext cx="96" cy="96"/>
                    </a:xfrm>
                    <a:custGeom>
                      <a:avLst/>
                      <a:gdLst>
                        <a:gd name="T0" fmla="*/ 0 w 144"/>
                        <a:gd name="T1" fmla="*/ 0 h 96"/>
                        <a:gd name="T2" fmla="*/ 17 w 144"/>
                        <a:gd name="T3" fmla="*/ 51 h 96"/>
                        <a:gd name="T4" fmla="*/ 0 w 144"/>
                        <a:gd name="T5" fmla="*/ 96 h 96"/>
                        <a:gd name="T6" fmla="*/ 96 w 144"/>
                        <a:gd name="T7" fmla="*/ 96 h 96"/>
                        <a:gd name="T8" fmla="*/ 96 w 144"/>
                        <a:gd name="T9" fmla="*/ 0 h 96"/>
                        <a:gd name="T10" fmla="*/ 0 w 144"/>
                        <a:gd name="T11" fmla="*/ 0 h 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44" h="96">
                          <a:moveTo>
                            <a:pt x="0" y="0"/>
                          </a:moveTo>
                          <a:lnTo>
                            <a:pt x="26" y="51"/>
                          </a:lnTo>
                          <a:lnTo>
                            <a:pt x="0" y="96"/>
                          </a:lnTo>
                          <a:lnTo>
                            <a:pt x="144" y="96"/>
                          </a:lnTo>
                          <a:lnTo>
                            <a:pt x="144" y="0"/>
                          </a:lnTo>
                          <a:lnTo>
                            <a:pt x="0" y="0"/>
                          </a:lnTo>
                          <a:close/>
                        </a:path>
                      </a:pathLst>
                    </a:custGeom>
                    <a:solidFill>
                      <a:srgbClr val="FF8C3D"/>
                    </a:solidFill>
                    <a:ln>
                      <a:noFill/>
                    </a:ln>
                    <a:effectLst/>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1832" name="Freeform 1213"/>
                    <p:cNvSpPr>
                      <a:spLocks/>
                    </p:cNvSpPr>
                    <p:nvPr/>
                  </p:nvSpPr>
                  <p:spPr bwMode="auto">
                    <a:xfrm>
                      <a:off x="1846" y="2286"/>
                      <a:ext cx="171" cy="96"/>
                    </a:xfrm>
                    <a:custGeom>
                      <a:avLst/>
                      <a:gdLst>
                        <a:gd name="T0" fmla="*/ 0 w 171"/>
                        <a:gd name="T1" fmla="*/ 0 h 96"/>
                        <a:gd name="T2" fmla="*/ 171 w 171"/>
                        <a:gd name="T3" fmla="*/ 0 h 96"/>
                        <a:gd name="T4" fmla="*/ 171 w 171"/>
                        <a:gd name="T5" fmla="*/ 96 h 96"/>
                        <a:gd name="T6" fmla="*/ 0 w 171"/>
                        <a:gd name="T7" fmla="*/ 96 h 9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1" h="96">
                          <a:moveTo>
                            <a:pt x="0" y="0"/>
                          </a:moveTo>
                          <a:lnTo>
                            <a:pt x="171" y="0"/>
                          </a:lnTo>
                          <a:lnTo>
                            <a:pt x="171" y="96"/>
                          </a:lnTo>
                          <a:lnTo>
                            <a:pt x="0" y="96"/>
                          </a:lnTo>
                        </a:path>
                      </a:pathLst>
                    </a:custGeom>
                    <a:noFill/>
                    <a:ln w="12700" cap="flat" cmpd="sng">
                      <a:solidFill>
                        <a:srgbClr val="000008"/>
                      </a:solidFill>
                      <a:prstDash val="solid"/>
                      <a:miter lim="800000"/>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sp>
                <p:nvSpPr>
                  <p:cNvPr id="21829" name="AutoShape 1214"/>
                  <p:cNvSpPr>
                    <a:spLocks noChangeArrowheads="1"/>
                  </p:cNvSpPr>
                  <p:nvPr/>
                </p:nvSpPr>
                <p:spPr bwMode="auto">
                  <a:xfrm rot="-5400000">
                    <a:off x="1956" y="2308"/>
                    <a:ext cx="48" cy="48"/>
                  </a:xfrm>
                  <a:prstGeom prst="can">
                    <a:avLst>
                      <a:gd name="adj" fmla="val 45829"/>
                    </a:avLst>
                  </a:prstGeom>
                  <a:solidFill>
                    <a:srgbClr val="FF8C3D"/>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nvGrpSpPr>
                <p:cNvPr id="21822" name="Group 1215"/>
                <p:cNvGrpSpPr>
                  <a:grpSpLocks/>
                </p:cNvGrpSpPr>
                <p:nvPr/>
              </p:nvGrpSpPr>
              <p:grpSpPr bwMode="auto">
                <a:xfrm flipH="1">
                  <a:off x="3601" y="2288"/>
                  <a:ext cx="171" cy="96"/>
                  <a:chOff x="1846" y="2286"/>
                  <a:chExt cx="171" cy="96"/>
                </a:xfrm>
              </p:grpSpPr>
              <p:grpSp>
                <p:nvGrpSpPr>
                  <p:cNvPr id="21823" name="Group 1216"/>
                  <p:cNvGrpSpPr>
                    <a:grpSpLocks/>
                  </p:cNvGrpSpPr>
                  <p:nvPr/>
                </p:nvGrpSpPr>
                <p:grpSpPr bwMode="auto">
                  <a:xfrm>
                    <a:off x="1846" y="2286"/>
                    <a:ext cx="171" cy="96"/>
                    <a:chOff x="1846" y="2286"/>
                    <a:chExt cx="171" cy="96"/>
                  </a:xfrm>
                </p:grpSpPr>
                <p:sp>
                  <p:nvSpPr>
                    <p:cNvPr id="21825" name="Freeform 1217"/>
                    <p:cNvSpPr>
                      <a:spLocks/>
                    </p:cNvSpPr>
                    <p:nvPr/>
                  </p:nvSpPr>
                  <p:spPr bwMode="auto">
                    <a:xfrm>
                      <a:off x="1944" y="2286"/>
                      <a:ext cx="72" cy="96"/>
                    </a:xfrm>
                    <a:custGeom>
                      <a:avLst/>
                      <a:gdLst>
                        <a:gd name="T0" fmla="*/ 3 w 72"/>
                        <a:gd name="T1" fmla="*/ 1 h 96"/>
                        <a:gd name="T2" fmla="*/ 0 w 72"/>
                        <a:gd name="T3" fmla="*/ 49 h 96"/>
                        <a:gd name="T4" fmla="*/ 2 w 72"/>
                        <a:gd name="T5" fmla="*/ 94 h 96"/>
                        <a:gd name="T6" fmla="*/ 72 w 72"/>
                        <a:gd name="T7" fmla="*/ 96 h 96"/>
                        <a:gd name="T8" fmla="*/ 72 w 72"/>
                        <a:gd name="T9" fmla="*/ 0 h 96"/>
                        <a:gd name="T10" fmla="*/ 3 w 72"/>
                        <a:gd name="T11" fmla="*/ 1 h 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 h="96">
                          <a:moveTo>
                            <a:pt x="3" y="1"/>
                          </a:moveTo>
                          <a:lnTo>
                            <a:pt x="0" y="49"/>
                          </a:lnTo>
                          <a:lnTo>
                            <a:pt x="2" y="94"/>
                          </a:lnTo>
                          <a:lnTo>
                            <a:pt x="72" y="96"/>
                          </a:lnTo>
                          <a:lnTo>
                            <a:pt x="72" y="0"/>
                          </a:lnTo>
                          <a:lnTo>
                            <a:pt x="3" y="1"/>
                          </a:lnTo>
                          <a:close/>
                        </a:path>
                      </a:pathLst>
                    </a:custGeom>
                    <a:solidFill>
                      <a:srgbClr val="FFA96F"/>
                    </a:solidFill>
                    <a:ln>
                      <a:noFill/>
                    </a:ln>
                    <a:effectLst/>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1826" name="Freeform 1218"/>
                    <p:cNvSpPr>
                      <a:spLocks/>
                    </p:cNvSpPr>
                    <p:nvPr/>
                  </p:nvSpPr>
                  <p:spPr bwMode="auto">
                    <a:xfrm>
                      <a:off x="1872" y="2286"/>
                      <a:ext cx="96" cy="96"/>
                    </a:xfrm>
                    <a:custGeom>
                      <a:avLst/>
                      <a:gdLst>
                        <a:gd name="T0" fmla="*/ 0 w 144"/>
                        <a:gd name="T1" fmla="*/ 0 h 96"/>
                        <a:gd name="T2" fmla="*/ 17 w 144"/>
                        <a:gd name="T3" fmla="*/ 51 h 96"/>
                        <a:gd name="T4" fmla="*/ 0 w 144"/>
                        <a:gd name="T5" fmla="*/ 96 h 96"/>
                        <a:gd name="T6" fmla="*/ 96 w 144"/>
                        <a:gd name="T7" fmla="*/ 96 h 96"/>
                        <a:gd name="T8" fmla="*/ 96 w 144"/>
                        <a:gd name="T9" fmla="*/ 0 h 96"/>
                        <a:gd name="T10" fmla="*/ 0 w 144"/>
                        <a:gd name="T11" fmla="*/ 0 h 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44" h="96">
                          <a:moveTo>
                            <a:pt x="0" y="0"/>
                          </a:moveTo>
                          <a:lnTo>
                            <a:pt x="26" y="51"/>
                          </a:lnTo>
                          <a:lnTo>
                            <a:pt x="0" y="96"/>
                          </a:lnTo>
                          <a:lnTo>
                            <a:pt x="144" y="96"/>
                          </a:lnTo>
                          <a:lnTo>
                            <a:pt x="144" y="0"/>
                          </a:lnTo>
                          <a:lnTo>
                            <a:pt x="0" y="0"/>
                          </a:lnTo>
                          <a:close/>
                        </a:path>
                      </a:pathLst>
                    </a:custGeom>
                    <a:solidFill>
                      <a:srgbClr val="FF8C3D"/>
                    </a:solidFill>
                    <a:ln>
                      <a:noFill/>
                    </a:ln>
                    <a:effectLst/>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1827" name="Freeform 1219"/>
                    <p:cNvSpPr>
                      <a:spLocks/>
                    </p:cNvSpPr>
                    <p:nvPr/>
                  </p:nvSpPr>
                  <p:spPr bwMode="auto">
                    <a:xfrm>
                      <a:off x="1846" y="2286"/>
                      <a:ext cx="171" cy="96"/>
                    </a:xfrm>
                    <a:custGeom>
                      <a:avLst/>
                      <a:gdLst>
                        <a:gd name="T0" fmla="*/ 0 w 171"/>
                        <a:gd name="T1" fmla="*/ 0 h 96"/>
                        <a:gd name="T2" fmla="*/ 171 w 171"/>
                        <a:gd name="T3" fmla="*/ 0 h 96"/>
                        <a:gd name="T4" fmla="*/ 171 w 171"/>
                        <a:gd name="T5" fmla="*/ 96 h 96"/>
                        <a:gd name="T6" fmla="*/ 0 w 171"/>
                        <a:gd name="T7" fmla="*/ 96 h 9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1" h="96">
                          <a:moveTo>
                            <a:pt x="0" y="0"/>
                          </a:moveTo>
                          <a:lnTo>
                            <a:pt x="171" y="0"/>
                          </a:lnTo>
                          <a:lnTo>
                            <a:pt x="171" y="96"/>
                          </a:lnTo>
                          <a:lnTo>
                            <a:pt x="0" y="96"/>
                          </a:lnTo>
                        </a:path>
                      </a:pathLst>
                    </a:custGeom>
                    <a:noFill/>
                    <a:ln w="12700" cap="flat" cmpd="sng">
                      <a:solidFill>
                        <a:srgbClr val="000008"/>
                      </a:solidFill>
                      <a:prstDash val="solid"/>
                      <a:miter lim="800000"/>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sp>
                <p:nvSpPr>
                  <p:cNvPr id="21824" name="AutoShape 1220"/>
                  <p:cNvSpPr>
                    <a:spLocks noChangeArrowheads="1"/>
                  </p:cNvSpPr>
                  <p:nvPr/>
                </p:nvSpPr>
                <p:spPr bwMode="auto">
                  <a:xfrm rot="-5400000">
                    <a:off x="1956" y="2308"/>
                    <a:ext cx="48" cy="48"/>
                  </a:xfrm>
                  <a:prstGeom prst="can">
                    <a:avLst>
                      <a:gd name="adj" fmla="val 45829"/>
                    </a:avLst>
                  </a:prstGeom>
                  <a:solidFill>
                    <a:srgbClr val="FF8C3D"/>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grpSp>
        <p:sp>
          <p:nvSpPr>
            <p:cNvPr id="21811" name="AutoShape 1221"/>
            <p:cNvSpPr>
              <a:spLocks noChangeArrowheads="1"/>
            </p:cNvSpPr>
            <p:nvPr/>
          </p:nvSpPr>
          <p:spPr bwMode="auto">
            <a:xfrm rot="-5400000">
              <a:off x="1892" y="1794"/>
              <a:ext cx="2448" cy="1260"/>
            </a:xfrm>
            <a:prstGeom prst="parallelogram">
              <a:avLst>
                <a:gd name="adj" fmla="val 20472"/>
              </a:avLst>
            </a:prstGeom>
            <a:gradFill rotWithShape="0">
              <a:gsLst>
                <a:gs pos="0">
                  <a:srgbClr val="4B4749"/>
                </a:gs>
                <a:gs pos="100000">
                  <a:srgbClr val="A29A9E"/>
                </a:gs>
              </a:gsLst>
              <a:lin ang="0" scaled="1"/>
            </a:gra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812" name="AutoShape 1222"/>
            <p:cNvSpPr>
              <a:spLocks noChangeArrowheads="1"/>
            </p:cNvSpPr>
            <p:nvPr/>
          </p:nvSpPr>
          <p:spPr bwMode="auto">
            <a:xfrm>
              <a:off x="2856" y="1584"/>
              <a:ext cx="528" cy="480"/>
            </a:xfrm>
            <a:prstGeom prst="upArrow">
              <a:avLst>
                <a:gd name="adj1" fmla="val 50000"/>
                <a:gd name="adj2" fmla="val 25000"/>
              </a:avLst>
            </a:prstGeom>
            <a:solidFill>
              <a:srgbClr val="E9F14B"/>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nvGrpSpPr>
          <p:cNvPr id="24869" name="Group 1317"/>
          <p:cNvGrpSpPr>
            <a:grpSpLocks/>
          </p:cNvGrpSpPr>
          <p:nvPr/>
        </p:nvGrpSpPr>
        <p:grpSpPr bwMode="auto">
          <a:xfrm>
            <a:off x="7315200" y="2857500"/>
            <a:ext cx="4781550" cy="5829300"/>
            <a:chOff x="2112" y="1200"/>
            <a:chExt cx="2008" cy="2448"/>
          </a:xfrm>
        </p:grpSpPr>
        <p:grpSp>
          <p:nvGrpSpPr>
            <p:cNvPr id="21783" name="Group 1290"/>
            <p:cNvGrpSpPr>
              <a:grpSpLocks/>
            </p:cNvGrpSpPr>
            <p:nvPr/>
          </p:nvGrpSpPr>
          <p:grpSpPr bwMode="auto">
            <a:xfrm>
              <a:off x="2112" y="2256"/>
              <a:ext cx="2008" cy="720"/>
              <a:chOff x="2304" y="2208"/>
              <a:chExt cx="2008" cy="720"/>
            </a:xfrm>
          </p:grpSpPr>
          <p:grpSp>
            <p:nvGrpSpPr>
              <p:cNvPr id="21786" name="Group 1291"/>
              <p:cNvGrpSpPr>
                <a:grpSpLocks/>
              </p:cNvGrpSpPr>
              <p:nvPr/>
            </p:nvGrpSpPr>
            <p:grpSpPr bwMode="auto">
              <a:xfrm flipH="1">
                <a:off x="4044" y="2448"/>
                <a:ext cx="264" cy="480"/>
                <a:chOff x="2256" y="2496"/>
                <a:chExt cx="264" cy="480"/>
              </a:xfrm>
            </p:grpSpPr>
            <p:sp>
              <p:nvSpPr>
                <p:cNvPr id="21808" name="Rectangle 1292"/>
                <p:cNvSpPr>
                  <a:spLocks noChangeArrowheads="1"/>
                </p:cNvSpPr>
                <p:nvPr/>
              </p:nvSpPr>
              <p:spPr bwMode="auto">
                <a:xfrm rot="1106097">
                  <a:off x="2322" y="2496"/>
                  <a:ext cx="96" cy="432"/>
                </a:xfrm>
                <a:prstGeom prst="rect">
                  <a:avLst/>
                </a:prstGeom>
                <a:solidFill>
                  <a:srgbClr val="FF8C3D"/>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809" name="AutoShape 1293"/>
                <p:cNvSpPr>
                  <a:spLocks noChangeArrowheads="1"/>
                </p:cNvSpPr>
                <p:nvPr/>
              </p:nvSpPr>
              <p:spPr bwMode="auto">
                <a:xfrm rot="5400000" flipH="1">
                  <a:off x="2316" y="2772"/>
                  <a:ext cx="144" cy="264"/>
                </a:xfrm>
                <a:prstGeom prst="can">
                  <a:avLst>
                    <a:gd name="adj" fmla="val 91667"/>
                  </a:avLst>
                </a:prstGeom>
                <a:solidFill>
                  <a:srgbClr val="FF6B07"/>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nvGrpSpPr>
              <p:cNvPr id="21787" name="Group 1294"/>
              <p:cNvGrpSpPr>
                <a:grpSpLocks/>
              </p:cNvGrpSpPr>
              <p:nvPr/>
            </p:nvGrpSpPr>
            <p:grpSpPr bwMode="auto">
              <a:xfrm>
                <a:off x="2312" y="2448"/>
                <a:ext cx="264" cy="480"/>
                <a:chOff x="2256" y="2496"/>
                <a:chExt cx="264" cy="480"/>
              </a:xfrm>
            </p:grpSpPr>
            <p:sp>
              <p:nvSpPr>
                <p:cNvPr id="21806" name="Rectangle 1295"/>
                <p:cNvSpPr>
                  <a:spLocks noChangeArrowheads="1"/>
                </p:cNvSpPr>
                <p:nvPr/>
              </p:nvSpPr>
              <p:spPr bwMode="auto">
                <a:xfrm rot="1106097">
                  <a:off x="2322" y="2496"/>
                  <a:ext cx="96" cy="432"/>
                </a:xfrm>
                <a:prstGeom prst="rect">
                  <a:avLst/>
                </a:prstGeom>
                <a:solidFill>
                  <a:srgbClr val="FF8C3D"/>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807" name="AutoShape 1296"/>
                <p:cNvSpPr>
                  <a:spLocks noChangeArrowheads="1"/>
                </p:cNvSpPr>
                <p:nvPr/>
              </p:nvSpPr>
              <p:spPr bwMode="auto">
                <a:xfrm rot="5400000" flipH="1">
                  <a:off x="2316" y="2772"/>
                  <a:ext cx="144" cy="264"/>
                </a:xfrm>
                <a:prstGeom prst="can">
                  <a:avLst>
                    <a:gd name="adj" fmla="val 91667"/>
                  </a:avLst>
                </a:prstGeom>
                <a:solidFill>
                  <a:srgbClr val="FF6B07"/>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nvGrpSpPr>
              <p:cNvPr id="21788" name="Group 1297"/>
              <p:cNvGrpSpPr>
                <a:grpSpLocks/>
              </p:cNvGrpSpPr>
              <p:nvPr/>
            </p:nvGrpSpPr>
            <p:grpSpPr bwMode="auto">
              <a:xfrm>
                <a:off x="2304" y="2208"/>
                <a:ext cx="2008" cy="336"/>
                <a:chOff x="1808" y="2160"/>
                <a:chExt cx="2008" cy="336"/>
              </a:xfrm>
            </p:grpSpPr>
            <p:sp>
              <p:nvSpPr>
                <p:cNvPr id="21789" name="Rectangle 1298"/>
                <p:cNvSpPr>
                  <a:spLocks noChangeArrowheads="1"/>
                </p:cNvSpPr>
                <p:nvPr/>
              </p:nvSpPr>
              <p:spPr bwMode="auto">
                <a:xfrm>
                  <a:off x="1808" y="2334"/>
                  <a:ext cx="2008" cy="78"/>
                </a:xfrm>
                <a:prstGeom prst="rect">
                  <a:avLst/>
                </a:prstGeom>
                <a:solidFill>
                  <a:srgbClr val="86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790" name="Rectangle 1299"/>
                <p:cNvSpPr>
                  <a:spLocks noChangeArrowheads="1"/>
                </p:cNvSpPr>
                <p:nvPr/>
              </p:nvSpPr>
              <p:spPr bwMode="auto">
                <a:xfrm>
                  <a:off x="1808" y="2257"/>
                  <a:ext cx="2008" cy="78"/>
                </a:xfrm>
                <a:prstGeom prst="rect">
                  <a:avLst/>
                </a:prstGeom>
                <a:solidFill>
                  <a:srgbClr val="FF66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791" name="Rectangle 1300"/>
                <p:cNvSpPr>
                  <a:spLocks noChangeArrowheads="1"/>
                </p:cNvSpPr>
                <p:nvPr/>
              </p:nvSpPr>
              <p:spPr bwMode="auto">
                <a:xfrm>
                  <a:off x="2544" y="2160"/>
                  <a:ext cx="529" cy="334"/>
                </a:xfrm>
                <a:prstGeom prst="rect">
                  <a:avLst/>
                </a:prstGeom>
                <a:gradFill rotWithShape="0">
                  <a:gsLst>
                    <a:gs pos="0">
                      <a:srgbClr val="FF6600"/>
                    </a:gs>
                    <a:gs pos="100000">
                      <a:srgbClr val="762F00"/>
                    </a:gs>
                  </a:gsLst>
                  <a:lin ang="5400000" scaled="1"/>
                </a:gradFill>
                <a:ln w="9525">
                  <a:solidFill>
                    <a:srgbClr val="000000"/>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792" name="AutoShape 1301"/>
                <p:cNvSpPr>
                  <a:spLocks noChangeArrowheads="1"/>
                </p:cNvSpPr>
                <p:nvPr/>
              </p:nvSpPr>
              <p:spPr bwMode="auto">
                <a:xfrm rot="-5400000">
                  <a:off x="2040" y="2064"/>
                  <a:ext cx="336" cy="528"/>
                </a:xfrm>
                <a:prstGeom prst="can">
                  <a:avLst>
                    <a:gd name="adj" fmla="val 39286"/>
                  </a:avLst>
                </a:prstGeom>
                <a:gradFill rotWithShape="0">
                  <a:gsLst>
                    <a:gs pos="0">
                      <a:srgbClr val="FF6600"/>
                    </a:gs>
                    <a:gs pos="100000">
                      <a:srgbClr val="000000"/>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793" name="AutoShape 1302"/>
                <p:cNvSpPr>
                  <a:spLocks noChangeArrowheads="1"/>
                </p:cNvSpPr>
                <p:nvPr/>
              </p:nvSpPr>
              <p:spPr bwMode="auto">
                <a:xfrm rot="5400000" flipH="1">
                  <a:off x="3248" y="2064"/>
                  <a:ext cx="336" cy="528"/>
                </a:xfrm>
                <a:prstGeom prst="can">
                  <a:avLst>
                    <a:gd name="adj" fmla="val 39286"/>
                  </a:avLst>
                </a:prstGeom>
                <a:gradFill rotWithShape="0">
                  <a:gsLst>
                    <a:gs pos="0">
                      <a:srgbClr val="FF6600"/>
                    </a:gs>
                    <a:gs pos="100000">
                      <a:srgbClr val="000000"/>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nvGrpSpPr>
                <p:cNvPr id="21794" name="Group 1303"/>
                <p:cNvGrpSpPr>
                  <a:grpSpLocks/>
                </p:cNvGrpSpPr>
                <p:nvPr/>
              </p:nvGrpSpPr>
              <p:grpSpPr bwMode="auto">
                <a:xfrm>
                  <a:off x="1846" y="2286"/>
                  <a:ext cx="171" cy="96"/>
                  <a:chOff x="1846" y="2286"/>
                  <a:chExt cx="171" cy="96"/>
                </a:xfrm>
              </p:grpSpPr>
              <p:grpSp>
                <p:nvGrpSpPr>
                  <p:cNvPr id="21801" name="Group 1304"/>
                  <p:cNvGrpSpPr>
                    <a:grpSpLocks/>
                  </p:cNvGrpSpPr>
                  <p:nvPr/>
                </p:nvGrpSpPr>
                <p:grpSpPr bwMode="auto">
                  <a:xfrm>
                    <a:off x="1846" y="2286"/>
                    <a:ext cx="171" cy="96"/>
                    <a:chOff x="1846" y="2286"/>
                    <a:chExt cx="171" cy="96"/>
                  </a:xfrm>
                </p:grpSpPr>
                <p:sp>
                  <p:nvSpPr>
                    <p:cNvPr id="21803" name="Freeform 1305"/>
                    <p:cNvSpPr>
                      <a:spLocks/>
                    </p:cNvSpPr>
                    <p:nvPr/>
                  </p:nvSpPr>
                  <p:spPr bwMode="auto">
                    <a:xfrm>
                      <a:off x="1944" y="2286"/>
                      <a:ext cx="72" cy="96"/>
                    </a:xfrm>
                    <a:custGeom>
                      <a:avLst/>
                      <a:gdLst>
                        <a:gd name="T0" fmla="*/ 3 w 72"/>
                        <a:gd name="T1" fmla="*/ 1 h 96"/>
                        <a:gd name="T2" fmla="*/ 0 w 72"/>
                        <a:gd name="T3" fmla="*/ 49 h 96"/>
                        <a:gd name="T4" fmla="*/ 2 w 72"/>
                        <a:gd name="T5" fmla="*/ 94 h 96"/>
                        <a:gd name="T6" fmla="*/ 72 w 72"/>
                        <a:gd name="T7" fmla="*/ 96 h 96"/>
                        <a:gd name="T8" fmla="*/ 72 w 72"/>
                        <a:gd name="T9" fmla="*/ 0 h 96"/>
                        <a:gd name="T10" fmla="*/ 3 w 72"/>
                        <a:gd name="T11" fmla="*/ 1 h 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 h="96">
                          <a:moveTo>
                            <a:pt x="3" y="1"/>
                          </a:moveTo>
                          <a:lnTo>
                            <a:pt x="0" y="49"/>
                          </a:lnTo>
                          <a:lnTo>
                            <a:pt x="2" y="94"/>
                          </a:lnTo>
                          <a:lnTo>
                            <a:pt x="72" y="96"/>
                          </a:lnTo>
                          <a:lnTo>
                            <a:pt x="72" y="0"/>
                          </a:lnTo>
                          <a:lnTo>
                            <a:pt x="3" y="1"/>
                          </a:lnTo>
                          <a:close/>
                        </a:path>
                      </a:pathLst>
                    </a:custGeom>
                    <a:solidFill>
                      <a:srgbClr val="FFA96F"/>
                    </a:solidFill>
                    <a:ln>
                      <a:noFill/>
                    </a:ln>
                    <a:effectLst/>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1804" name="Freeform 1306"/>
                    <p:cNvSpPr>
                      <a:spLocks/>
                    </p:cNvSpPr>
                    <p:nvPr/>
                  </p:nvSpPr>
                  <p:spPr bwMode="auto">
                    <a:xfrm>
                      <a:off x="1872" y="2286"/>
                      <a:ext cx="96" cy="96"/>
                    </a:xfrm>
                    <a:custGeom>
                      <a:avLst/>
                      <a:gdLst>
                        <a:gd name="T0" fmla="*/ 0 w 144"/>
                        <a:gd name="T1" fmla="*/ 0 h 96"/>
                        <a:gd name="T2" fmla="*/ 17 w 144"/>
                        <a:gd name="T3" fmla="*/ 51 h 96"/>
                        <a:gd name="T4" fmla="*/ 0 w 144"/>
                        <a:gd name="T5" fmla="*/ 96 h 96"/>
                        <a:gd name="T6" fmla="*/ 96 w 144"/>
                        <a:gd name="T7" fmla="*/ 96 h 96"/>
                        <a:gd name="T8" fmla="*/ 96 w 144"/>
                        <a:gd name="T9" fmla="*/ 0 h 96"/>
                        <a:gd name="T10" fmla="*/ 0 w 144"/>
                        <a:gd name="T11" fmla="*/ 0 h 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44" h="96">
                          <a:moveTo>
                            <a:pt x="0" y="0"/>
                          </a:moveTo>
                          <a:lnTo>
                            <a:pt x="26" y="51"/>
                          </a:lnTo>
                          <a:lnTo>
                            <a:pt x="0" y="96"/>
                          </a:lnTo>
                          <a:lnTo>
                            <a:pt x="144" y="96"/>
                          </a:lnTo>
                          <a:lnTo>
                            <a:pt x="144" y="0"/>
                          </a:lnTo>
                          <a:lnTo>
                            <a:pt x="0" y="0"/>
                          </a:lnTo>
                          <a:close/>
                        </a:path>
                      </a:pathLst>
                    </a:custGeom>
                    <a:solidFill>
                      <a:srgbClr val="FF8C3D"/>
                    </a:solidFill>
                    <a:ln>
                      <a:noFill/>
                    </a:ln>
                    <a:effectLst/>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1805" name="Freeform 1307"/>
                    <p:cNvSpPr>
                      <a:spLocks/>
                    </p:cNvSpPr>
                    <p:nvPr/>
                  </p:nvSpPr>
                  <p:spPr bwMode="auto">
                    <a:xfrm>
                      <a:off x="1846" y="2286"/>
                      <a:ext cx="171" cy="96"/>
                    </a:xfrm>
                    <a:custGeom>
                      <a:avLst/>
                      <a:gdLst>
                        <a:gd name="T0" fmla="*/ 0 w 171"/>
                        <a:gd name="T1" fmla="*/ 0 h 96"/>
                        <a:gd name="T2" fmla="*/ 171 w 171"/>
                        <a:gd name="T3" fmla="*/ 0 h 96"/>
                        <a:gd name="T4" fmla="*/ 171 w 171"/>
                        <a:gd name="T5" fmla="*/ 96 h 96"/>
                        <a:gd name="T6" fmla="*/ 0 w 171"/>
                        <a:gd name="T7" fmla="*/ 96 h 9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1" h="96">
                          <a:moveTo>
                            <a:pt x="0" y="0"/>
                          </a:moveTo>
                          <a:lnTo>
                            <a:pt x="171" y="0"/>
                          </a:lnTo>
                          <a:lnTo>
                            <a:pt x="171" y="96"/>
                          </a:lnTo>
                          <a:lnTo>
                            <a:pt x="0" y="96"/>
                          </a:lnTo>
                        </a:path>
                      </a:pathLst>
                    </a:custGeom>
                    <a:noFill/>
                    <a:ln w="12700" cap="flat" cmpd="sng">
                      <a:solidFill>
                        <a:srgbClr val="000008"/>
                      </a:solidFill>
                      <a:prstDash val="solid"/>
                      <a:miter lim="800000"/>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sp>
                <p:nvSpPr>
                  <p:cNvPr id="21802" name="AutoShape 1308"/>
                  <p:cNvSpPr>
                    <a:spLocks noChangeArrowheads="1"/>
                  </p:cNvSpPr>
                  <p:nvPr/>
                </p:nvSpPr>
                <p:spPr bwMode="auto">
                  <a:xfrm rot="-5400000">
                    <a:off x="1956" y="2308"/>
                    <a:ext cx="48" cy="48"/>
                  </a:xfrm>
                  <a:prstGeom prst="can">
                    <a:avLst>
                      <a:gd name="adj" fmla="val 45829"/>
                    </a:avLst>
                  </a:prstGeom>
                  <a:solidFill>
                    <a:srgbClr val="FF8C3D"/>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nvGrpSpPr>
                <p:cNvPr id="21795" name="Group 1309"/>
                <p:cNvGrpSpPr>
                  <a:grpSpLocks/>
                </p:cNvGrpSpPr>
                <p:nvPr/>
              </p:nvGrpSpPr>
              <p:grpSpPr bwMode="auto">
                <a:xfrm flipH="1">
                  <a:off x="3601" y="2288"/>
                  <a:ext cx="171" cy="96"/>
                  <a:chOff x="1846" y="2286"/>
                  <a:chExt cx="171" cy="96"/>
                </a:xfrm>
              </p:grpSpPr>
              <p:grpSp>
                <p:nvGrpSpPr>
                  <p:cNvPr id="21796" name="Group 1310"/>
                  <p:cNvGrpSpPr>
                    <a:grpSpLocks/>
                  </p:cNvGrpSpPr>
                  <p:nvPr/>
                </p:nvGrpSpPr>
                <p:grpSpPr bwMode="auto">
                  <a:xfrm>
                    <a:off x="1846" y="2286"/>
                    <a:ext cx="171" cy="96"/>
                    <a:chOff x="1846" y="2286"/>
                    <a:chExt cx="171" cy="96"/>
                  </a:xfrm>
                </p:grpSpPr>
                <p:sp>
                  <p:nvSpPr>
                    <p:cNvPr id="21798" name="Freeform 1311"/>
                    <p:cNvSpPr>
                      <a:spLocks/>
                    </p:cNvSpPr>
                    <p:nvPr/>
                  </p:nvSpPr>
                  <p:spPr bwMode="auto">
                    <a:xfrm>
                      <a:off x="1944" y="2286"/>
                      <a:ext cx="72" cy="96"/>
                    </a:xfrm>
                    <a:custGeom>
                      <a:avLst/>
                      <a:gdLst>
                        <a:gd name="T0" fmla="*/ 3 w 72"/>
                        <a:gd name="T1" fmla="*/ 1 h 96"/>
                        <a:gd name="T2" fmla="*/ 0 w 72"/>
                        <a:gd name="T3" fmla="*/ 49 h 96"/>
                        <a:gd name="T4" fmla="*/ 2 w 72"/>
                        <a:gd name="T5" fmla="*/ 94 h 96"/>
                        <a:gd name="T6" fmla="*/ 72 w 72"/>
                        <a:gd name="T7" fmla="*/ 96 h 96"/>
                        <a:gd name="T8" fmla="*/ 72 w 72"/>
                        <a:gd name="T9" fmla="*/ 0 h 96"/>
                        <a:gd name="T10" fmla="*/ 3 w 72"/>
                        <a:gd name="T11" fmla="*/ 1 h 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 h="96">
                          <a:moveTo>
                            <a:pt x="3" y="1"/>
                          </a:moveTo>
                          <a:lnTo>
                            <a:pt x="0" y="49"/>
                          </a:lnTo>
                          <a:lnTo>
                            <a:pt x="2" y="94"/>
                          </a:lnTo>
                          <a:lnTo>
                            <a:pt x="72" y="96"/>
                          </a:lnTo>
                          <a:lnTo>
                            <a:pt x="72" y="0"/>
                          </a:lnTo>
                          <a:lnTo>
                            <a:pt x="3" y="1"/>
                          </a:lnTo>
                          <a:close/>
                        </a:path>
                      </a:pathLst>
                    </a:custGeom>
                    <a:solidFill>
                      <a:srgbClr val="FFA96F"/>
                    </a:solidFill>
                    <a:ln>
                      <a:noFill/>
                    </a:ln>
                    <a:effectLst/>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1799" name="Freeform 1312"/>
                    <p:cNvSpPr>
                      <a:spLocks/>
                    </p:cNvSpPr>
                    <p:nvPr/>
                  </p:nvSpPr>
                  <p:spPr bwMode="auto">
                    <a:xfrm>
                      <a:off x="1872" y="2286"/>
                      <a:ext cx="96" cy="96"/>
                    </a:xfrm>
                    <a:custGeom>
                      <a:avLst/>
                      <a:gdLst>
                        <a:gd name="T0" fmla="*/ 0 w 144"/>
                        <a:gd name="T1" fmla="*/ 0 h 96"/>
                        <a:gd name="T2" fmla="*/ 17 w 144"/>
                        <a:gd name="T3" fmla="*/ 51 h 96"/>
                        <a:gd name="T4" fmla="*/ 0 w 144"/>
                        <a:gd name="T5" fmla="*/ 96 h 96"/>
                        <a:gd name="T6" fmla="*/ 96 w 144"/>
                        <a:gd name="T7" fmla="*/ 96 h 96"/>
                        <a:gd name="T8" fmla="*/ 96 w 144"/>
                        <a:gd name="T9" fmla="*/ 0 h 96"/>
                        <a:gd name="T10" fmla="*/ 0 w 144"/>
                        <a:gd name="T11" fmla="*/ 0 h 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44" h="96">
                          <a:moveTo>
                            <a:pt x="0" y="0"/>
                          </a:moveTo>
                          <a:lnTo>
                            <a:pt x="26" y="51"/>
                          </a:lnTo>
                          <a:lnTo>
                            <a:pt x="0" y="96"/>
                          </a:lnTo>
                          <a:lnTo>
                            <a:pt x="144" y="96"/>
                          </a:lnTo>
                          <a:lnTo>
                            <a:pt x="144" y="0"/>
                          </a:lnTo>
                          <a:lnTo>
                            <a:pt x="0" y="0"/>
                          </a:lnTo>
                          <a:close/>
                        </a:path>
                      </a:pathLst>
                    </a:custGeom>
                    <a:solidFill>
                      <a:srgbClr val="FF8C3D"/>
                    </a:solidFill>
                    <a:ln>
                      <a:noFill/>
                    </a:ln>
                    <a:effectLst/>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1800" name="Freeform 1313"/>
                    <p:cNvSpPr>
                      <a:spLocks/>
                    </p:cNvSpPr>
                    <p:nvPr/>
                  </p:nvSpPr>
                  <p:spPr bwMode="auto">
                    <a:xfrm>
                      <a:off x="1846" y="2286"/>
                      <a:ext cx="171" cy="96"/>
                    </a:xfrm>
                    <a:custGeom>
                      <a:avLst/>
                      <a:gdLst>
                        <a:gd name="T0" fmla="*/ 0 w 171"/>
                        <a:gd name="T1" fmla="*/ 0 h 96"/>
                        <a:gd name="T2" fmla="*/ 171 w 171"/>
                        <a:gd name="T3" fmla="*/ 0 h 96"/>
                        <a:gd name="T4" fmla="*/ 171 w 171"/>
                        <a:gd name="T5" fmla="*/ 96 h 96"/>
                        <a:gd name="T6" fmla="*/ 0 w 171"/>
                        <a:gd name="T7" fmla="*/ 96 h 9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1" h="96">
                          <a:moveTo>
                            <a:pt x="0" y="0"/>
                          </a:moveTo>
                          <a:lnTo>
                            <a:pt x="171" y="0"/>
                          </a:lnTo>
                          <a:lnTo>
                            <a:pt x="171" y="96"/>
                          </a:lnTo>
                          <a:lnTo>
                            <a:pt x="0" y="96"/>
                          </a:lnTo>
                        </a:path>
                      </a:pathLst>
                    </a:custGeom>
                    <a:noFill/>
                    <a:ln w="12700" cap="flat" cmpd="sng">
                      <a:solidFill>
                        <a:srgbClr val="000008"/>
                      </a:solidFill>
                      <a:prstDash val="solid"/>
                      <a:miter lim="800000"/>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sp>
                <p:nvSpPr>
                  <p:cNvPr id="21797" name="AutoShape 1314"/>
                  <p:cNvSpPr>
                    <a:spLocks noChangeArrowheads="1"/>
                  </p:cNvSpPr>
                  <p:nvPr/>
                </p:nvSpPr>
                <p:spPr bwMode="auto">
                  <a:xfrm rot="-5400000">
                    <a:off x="1956" y="2308"/>
                    <a:ext cx="48" cy="48"/>
                  </a:xfrm>
                  <a:prstGeom prst="can">
                    <a:avLst>
                      <a:gd name="adj" fmla="val 45829"/>
                    </a:avLst>
                  </a:prstGeom>
                  <a:solidFill>
                    <a:srgbClr val="FF8C3D"/>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grpSp>
        <p:sp>
          <p:nvSpPr>
            <p:cNvPr id="21784" name="AutoShape 1315"/>
            <p:cNvSpPr>
              <a:spLocks noChangeArrowheads="1"/>
            </p:cNvSpPr>
            <p:nvPr/>
          </p:nvSpPr>
          <p:spPr bwMode="auto">
            <a:xfrm rot="-5400000">
              <a:off x="1854" y="1794"/>
              <a:ext cx="2448" cy="1260"/>
            </a:xfrm>
            <a:prstGeom prst="parallelogram">
              <a:avLst>
                <a:gd name="adj" fmla="val 20472"/>
              </a:avLst>
            </a:prstGeom>
            <a:gradFill rotWithShape="0">
              <a:gsLst>
                <a:gs pos="0">
                  <a:srgbClr val="4B4749"/>
                </a:gs>
                <a:gs pos="100000">
                  <a:srgbClr val="A29A9E"/>
                </a:gs>
              </a:gsLst>
              <a:lin ang="0" scaled="1"/>
            </a:gra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785" name="AutoShape 1316"/>
            <p:cNvSpPr>
              <a:spLocks noChangeArrowheads="1"/>
            </p:cNvSpPr>
            <p:nvPr/>
          </p:nvSpPr>
          <p:spPr bwMode="auto">
            <a:xfrm rot="-5400000">
              <a:off x="3096" y="2160"/>
              <a:ext cx="528" cy="480"/>
            </a:xfrm>
            <a:prstGeom prst="upArrow">
              <a:avLst>
                <a:gd name="adj1" fmla="val 50000"/>
                <a:gd name="adj2" fmla="val 25000"/>
              </a:avLst>
            </a:prstGeom>
            <a:solidFill>
              <a:srgbClr val="E9F14B"/>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nvGrpSpPr>
          <p:cNvPr id="24898" name="Group 1346"/>
          <p:cNvGrpSpPr>
            <a:grpSpLocks/>
          </p:cNvGrpSpPr>
          <p:nvPr/>
        </p:nvGrpSpPr>
        <p:grpSpPr bwMode="auto">
          <a:xfrm>
            <a:off x="7315200" y="2857500"/>
            <a:ext cx="4781550" cy="5829300"/>
            <a:chOff x="2112" y="1200"/>
            <a:chExt cx="2008" cy="2448"/>
          </a:xfrm>
        </p:grpSpPr>
        <p:grpSp>
          <p:nvGrpSpPr>
            <p:cNvPr id="21756" name="Group 1319"/>
            <p:cNvGrpSpPr>
              <a:grpSpLocks/>
            </p:cNvGrpSpPr>
            <p:nvPr/>
          </p:nvGrpSpPr>
          <p:grpSpPr bwMode="auto">
            <a:xfrm>
              <a:off x="2112" y="2256"/>
              <a:ext cx="2008" cy="720"/>
              <a:chOff x="2304" y="2208"/>
              <a:chExt cx="2008" cy="720"/>
            </a:xfrm>
          </p:grpSpPr>
          <p:grpSp>
            <p:nvGrpSpPr>
              <p:cNvPr id="21759" name="Group 1320"/>
              <p:cNvGrpSpPr>
                <a:grpSpLocks/>
              </p:cNvGrpSpPr>
              <p:nvPr/>
            </p:nvGrpSpPr>
            <p:grpSpPr bwMode="auto">
              <a:xfrm flipH="1">
                <a:off x="4044" y="2448"/>
                <a:ext cx="264" cy="480"/>
                <a:chOff x="2256" y="2496"/>
                <a:chExt cx="264" cy="480"/>
              </a:xfrm>
            </p:grpSpPr>
            <p:sp>
              <p:nvSpPr>
                <p:cNvPr id="21781" name="Rectangle 1321"/>
                <p:cNvSpPr>
                  <a:spLocks noChangeArrowheads="1"/>
                </p:cNvSpPr>
                <p:nvPr/>
              </p:nvSpPr>
              <p:spPr bwMode="auto">
                <a:xfrm rot="1106097">
                  <a:off x="2322" y="2496"/>
                  <a:ext cx="96" cy="432"/>
                </a:xfrm>
                <a:prstGeom prst="rect">
                  <a:avLst/>
                </a:prstGeom>
                <a:solidFill>
                  <a:srgbClr val="FF8C3D"/>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782" name="AutoShape 1322"/>
                <p:cNvSpPr>
                  <a:spLocks noChangeArrowheads="1"/>
                </p:cNvSpPr>
                <p:nvPr/>
              </p:nvSpPr>
              <p:spPr bwMode="auto">
                <a:xfrm rot="5400000" flipH="1">
                  <a:off x="2316" y="2772"/>
                  <a:ext cx="144" cy="264"/>
                </a:xfrm>
                <a:prstGeom prst="can">
                  <a:avLst>
                    <a:gd name="adj" fmla="val 91667"/>
                  </a:avLst>
                </a:prstGeom>
                <a:solidFill>
                  <a:srgbClr val="FF6B07"/>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nvGrpSpPr>
              <p:cNvPr id="21760" name="Group 1323"/>
              <p:cNvGrpSpPr>
                <a:grpSpLocks/>
              </p:cNvGrpSpPr>
              <p:nvPr/>
            </p:nvGrpSpPr>
            <p:grpSpPr bwMode="auto">
              <a:xfrm>
                <a:off x="2312" y="2448"/>
                <a:ext cx="264" cy="480"/>
                <a:chOff x="2256" y="2496"/>
                <a:chExt cx="264" cy="480"/>
              </a:xfrm>
            </p:grpSpPr>
            <p:sp>
              <p:nvSpPr>
                <p:cNvPr id="21779" name="Rectangle 1324"/>
                <p:cNvSpPr>
                  <a:spLocks noChangeArrowheads="1"/>
                </p:cNvSpPr>
                <p:nvPr/>
              </p:nvSpPr>
              <p:spPr bwMode="auto">
                <a:xfrm rot="1106097">
                  <a:off x="2322" y="2496"/>
                  <a:ext cx="96" cy="432"/>
                </a:xfrm>
                <a:prstGeom prst="rect">
                  <a:avLst/>
                </a:prstGeom>
                <a:solidFill>
                  <a:srgbClr val="FF8C3D"/>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780" name="AutoShape 1325"/>
                <p:cNvSpPr>
                  <a:spLocks noChangeArrowheads="1"/>
                </p:cNvSpPr>
                <p:nvPr/>
              </p:nvSpPr>
              <p:spPr bwMode="auto">
                <a:xfrm rot="5400000" flipH="1">
                  <a:off x="2316" y="2772"/>
                  <a:ext cx="144" cy="264"/>
                </a:xfrm>
                <a:prstGeom prst="can">
                  <a:avLst>
                    <a:gd name="adj" fmla="val 91667"/>
                  </a:avLst>
                </a:prstGeom>
                <a:solidFill>
                  <a:srgbClr val="FF6B07"/>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nvGrpSpPr>
              <p:cNvPr id="21761" name="Group 1326"/>
              <p:cNvGrpSpPr>
                <a:grpSpLocks/>
              </p:cNvGrpSpPr>
              <p:nvPr/>
            </p:nvGrpSpPr>
            <p:grpSpPr bwMode="auto">
              <a:xfrm>
                <a:off x="2304" y="2208"/>
                <a:ext cx="2008" cy="336"/>
                <a:chOff x="1808" y="2160"/>
                <a:chExt cx="2008" cy="336"/>
              </a:xfrm>
            </p:grpSpPr>
            <p:sp>
              <p:nvSpPr>
                <p:cNvPr id="21762" name="Rectangle 1327"/>
                <p:cNvSpPr>
                  <a:spLocks noChangeArrowheads="1"/>
                </p:cNvSpPr>
                <p:nvPr/>
              </p:nvSpPr>
              <p:spPr bwMode="auto">
                <a:xfrm>
                  <a:off x="1808" y="2334"/>
                  <a:ext cx="2008" cy="78"/>
                </a:xfrm>
                <a:prstGeom prst="rect">
                  <a:avLst/>
                </a:prstGeom>
                <a:solidFill>
                  <a:srgbClr val="86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763" name="Rectangle 1328"/>
                <p:cNvSpPr>
                  <a:spLocks noChangeArrowheads="1"/>
                </p:cNvSpPr>
                <p:nvPr/>
              </p:nvSpPr>
              <p:spPr bwMode="auto">
                <a:xfrm>
                  <a:off x="1808" y="2257"/>
                  <a:ext cx="2008" cy="78"/>
                </a:xfrm>
                <a:prstGeom prst="rect">
                  <a:avLst/>
                </a:prstGeom>
                <a:solidFill>
                  <a:srgbClr val="FF66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764" name="Rectangle 1329"/>
                <p:cNvSpPr>
                  <a:spLocks noChangeArrowheads="1"/>
                </p:cNvSpPr>
                <p:nvPr/>
              </p:nvSpPr>
              <p:spPr bwMode="auto">
                <a:xfrm>
                  <a:off x="2544" y="2160"/>
                  <a:ext cx="529" cy="334"/>
                </a:xfrm>
                <a:prstGeom prst="rect">
                  <a:avLst/>
                </a:prstGeom>
                <a:gradFill rotWithShape="0">
                  <a:gsLst>
                    <a:gs pos="0">
                      <a:srgbClr val="FF6600"/>
                    </a:gs>
                    <a:gs pos="100000">
                      <a:srgbClr val="762F00"/>
                    </a:gs>
                  </a:gsLst>
                  <a:lin ang="5400000" scaled="1"/>
                </a:gradFill>
                <a:ln w="9525">
                  <a:solidFill>
                    <a:srgbClr val="000000"/>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765" name="AutoShape 1330"/>
                <p:cNvSpPr>
                  <a:spLocks noChangeArrowheads="1"/>
                </p:cNvSpPr>
                <p:nvPr/>
              </p:nvSpPr>
              <p:spPr bwMode="auto">
                <a:xfrm rot="-5400000">
                  <a:off x="2040" y="2064"/>
                  <a:ext cx="336" cy="528"/>
                </a:xfrm>
                <a:prstGeom prst="can">
                  <a:avLst>
                    <a:gd name="adj" fmla="val 39286"/>
                  </a:avLst>
                </a:prstGeom>
                <a:gradFill rotWithShape="0">
                  <a:gsLst>
                    <a:gs pos="0">
                      <a:srgbClr val="FF6600"/>
                    </a:gs>
                    <a:gs pos="100000">
                      <a:srgbClr val="000000"/>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766" name="AutoShape 1331"/>
                <p:cNvSpPr>
                  <a:spLocks noChangeArrowheads="1"/>
                </p:cNvSpPr>
                <p:nvPr/>
              </p:nvSpPr>
              <p:spPr bwMode="auto">
                <a:xfrm rot="5400000" flipH="1">
                  <a:off x="3248" y="2064"/>
                  <a:ext cx="336" cy="528"/>
                </a:xfrm>
                <a:prstGeom prst="can">
                  <a:avLst>
                    <a:gd name="adj" fmla="val 39286"/>
                  </a:avLst>
                </a:prstGeom>
                <a:gradFill rotWithShape="0">
                  <a:gsLst>
                    <a:gs pos="0">
                      <a:srgbClr val="FF6600"/>
                    </a:gs>
                    <a:gs pos="100000">
                      <a:srgbClr val="000000"/>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nvGrpSpPr>
                <p:cNvPr id="21767" name="Group 1332"/>
                <p:cNvGrpSpPr>
                  <a:grpSpLocks/>
                </p:cNvGrpSpPr>
                <p:nvPr/>
              </p:nvGrpSpPr>
              <p:grpSpPr bwMode="auto">
                <a:xfrm>
                  <a:off x="1846" y="2286"/>
                  <a:ext cx="171" cy="96"/>
                  <a:chOff x="1846" y="2286"/>
                  <a:chExt cx="171" cy="96"/>
                </a:xfrm>
              </p:grpSpPr>
              <p:grpSp>
                <p:nvGrpSpPr>
                  <p:cNvPr id="21774" name="Group 1333"/>
                  <p:cNvGrpSpPr>
                    <a:grpSpLocks/>
                  </p:cNvGrpSpPr>
                  <p:nvPr/>
                </p:nvGrpSpPr>
                <p:grpSpPr bwMode="auto">
                  <a:xfrm>
                    <a:off x="1846" y="2286"/>
                    <a:ext cx="171" cy="96"/>
                    <a:chOff x="1846" y="2286"/>
                    <a:chExt cx="171" cy="96"/>
                  </a:xfrm>
                </p:grpSpPr>
                <p:sp>
                  <p:nvSpPr>
                    <p:cNvPr id="21776" name="Freeform 1334"/>
                    <p:cNvSpPr>
                      <a:spLocks/>
                    </p:cNvSpPr>
                    <p:nvPr/>
                  </p:nvSpPr>
                  <p:spPr bwMode="auto">
                    <a:xfrm>
                      <a:off x="1944" y="2286"/>
                      <a:ext cx="72" cy="96"/>
                    </a:xfrm>
                    <a:custGeom>
                      <a:avLst/>
                      <a:gdLst>
                        <a:gd name="T0" fmla="*/ 3 w 72"/>
                        <a:gd name="T1" fmla="*/ 1 h 96"/>
                        <a:gd name="T2" fmla="*/ 0 w 72"/>
                        <a:gd name="T3" fmla="*/ 49 h 96"/>
                        <a:gd name="T4" fmla="*/ 2 w 72"/>
                        <a:gd name="T5" fmla="*/ 94 h 96"/>
                        <a:gd name="T6" fmla="*/ 72 w 72"/>
                        <a:gd name="T7" fmla="*/ 96 h 96"/>
                        <a:gd name="T8" fmla="*/ 72 w 72"/>
                        <a:gd name="T9" fmla="*/ 0 h 96"/>
                        <a:gd name="T10" fmla="*/ 3 w 72"/>
                        <a:gd name="T11" fmla="*/ 1 h 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 h="96">
                          <a:moveTo>
                            <a:pt x="3" y="1"/>
                          </a:moveTo>
                          <a:lnTo>
                            <a:pt x="0" y="49"/>
                          </a:lnTo>
                          <a:lnTo>
                            <a:pt x="2" y="94"/>
                          </a:lnTo>
                          <a:lnTo>
                            <a:pt x="72" y="96"/>
                          </a:lnTo>
                          <a:lnTo>
                            <a:pt x="72" y="0"/>
                          </a:lnTo>
                          <a:lnTo>
                            <a:pt x="3" y="1"/>
                          </a:lnTo>
                          <a:close/>
                        </a:path>
                      </a:pathLst>
                    </a:custGeom>
                    <a:solidFill>
                      <a:srgbClr val="FFA96F"/>
                    </a:solidFill>
                    <a:ln>
                      <a:noFill/>
                    </a:ln>
                    <a:effectLst/>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1777" name="Freeform 1335"/>
                    <p:cNvSpPr>
                      <a:spLocks/>
                    </p:cNvSpPr>
                    <p:nvPr/>
                  </p:nvSpPr>
                  <p:spPr bwMode="auto">
                    <a:xfrm>
                      <a:off x="1872" y="2286"/>
                      <a:ext cx="96" cy="96"/>
                    </a:xfrm>
                    <a:custGeom>
                      <a:avLst/>
                      <a:gdLst>
                        <a:gd name="T0" fmla="*/ 0 w 144"/>
                        <a:gd name="T1" fmla="*/ 0 h 96"/>
                        <a:gd name="T2" fmla="*/ 17 w 144"/>
                        <a:gd name="T3" fmla="*/ 51 h 96"/>
                        <a:gd name="T4" fmla="*/ 0 w 144"/>
                        <a:gd name="T5" fmla="*/ 96 h 96"/>
                        <a:gd name="T6" fmla="*/ 96 w 144"/>
                        <a:gd name="T7" fmla="*/ 96 h 96"/>
                        <a:gd name="T8" fmla="*/ 96 w 144"/>
                        <a:gd name="T9" fmla="*/ 0 h 96"/>
                        <a:gd name="T10" fmla="*/ 0 w 144"/>
                        <a:gd name="T11" fmla="*/ 0 h 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44" h="96">
                          <a:moveTo>
                            <a:pt x="0" y="0"/>
                          </a:moveTo>
                          <a:lnTo>
                            <a:pt x="26" y="51"/>
                          </a:lnTo>
                          <a:lnTo>
                            <a:pt x="0" y="96"/>
                          </a:lnTo>
                          <a:lnTo>
                            <a:pt x="144" y="96"/>
                          </a:lnTo>
                          <a:lnTo>
                            <a:pt x="144" y="0"/>
                          </a:lnTo>
                          <a:lnTo>
                            <a:pt x="0" y="0"/>
                          </a:lnTo>
                          <a:close/>
                        </a:path>
                      </a:pathLst>
                    </a:custGeom>
                    <a:solidFill>
                      <a:srgbClr val="FF8C3D"/>
                    </a:solidFill>
                    <a:ln>
                      <a:noFill/>
                    </a:ln>
                    <a:effectLst/>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1778" name="Freeform 1336"/>
                    <p:cNvSpPr>
                      <a:spLocks/>
                    </p:cNvSpPr>
                    <p:nvPr/>
                  </p:nvSpPr>
                  <p:spPr bwMode="auto">
                    <a:xfrm>
                      <a:off x="1846" y="2286"/>
                      <a:ext cx="171" cy="96"/>
                    </a:xfrm>
                    <a:custGeom>
                      <a:avLst/>
                      <a:gdLst>
                        <a:gd name="T0" fmla="*/ 0 w 171"/>
                        <a:gd name="T1" fmla="*/ 0 h 96"/>
                        <a:gd name="T2" fmla="*/ 171 w 171"/>
                        <a:gd name="T3" fmla="*/ 0 h 96"/>
                        <a:gd name="T4" fmla="*/ 171 w 171"/>
                        <a:gd name="T5" fmla="*/ 96 h 96"/>
                        <a:gd name="T6" fmla="*/ 0 w 171"/>
                        <a:gd name="T7" fmla="*/ 96 h 9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1" h="96">
                          <a:moveTo>
                            <a:pt x="0" y="0"/>
                          </a:moveTo>
                          <a:lnTo>
                            <a:pt x="171" y="0"/>
                          </a:lnTo>
                          <a:lnTo>
                            <a:pt x="171" y="96"/>
                          </a:lnTo>
                          <a:lnTo>
                            <a:pt x="0" y="96"/>
                          </a:lnTo>
                        </a:path>
                      </a:pathLst>
                    </a:custGeom>
                    <a:noFill/>
                    <a:ln w="12700" cap="flat" cmpd="sng">
                      <a:solidFill>
                        <a:srgbClr val="000008"/>
                      </a:solidFill>
                      <a:prstDash val="solid"/>
                      <a:miter lim="800000"/>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sp>
                <p:nvSpPr>
                  <p:cNvPr id="21775" name="AutoShape 1337"/>
                  <p:cNvSpPr>
                    <a:spLocks noChangeArrowheads="1"/>
                  </p:cNvSpPr>
                  <p:nvPr/>
                </p:nvSpPr>
                <p:spPr bwMode="auto">
                  <a:xfrm rot="-5400000">
                    <a:off x="1956" y="2308"/>
                    <a:ext cx="48" cy="48"/>
                  </a:xfrm>
                  <a:prstGeom prst="can">
                    <a:avLst>
                      <a:gd name="adj" fmla="val 45829"/>
                    </a:avLst>
                  </a:prstGeom>
                  <a:solidFill>
                    <a:srgbClr val="FF8C3D"/>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nvGrpSpPr>
                <p:cNvPr id="21768" name="Group 1338"/>
                <p:cNvGrpSpPr>
                  <a:grpSpLocks/>
                </p:cNvGrpSpPr>
                <p:nvPr/>
              </p:nvGrpSpPr>
              <p:grpSpPr bwMode="auto">
                <a:xfrm flipH="1">
                  <a:off x="3601" y="2288"/>
                  <a:ext cx="171" cy="96"/>
                  <a:chOff x="1846" y="2286"/>
                  <a:chExt cx="171" cy="96"/>
                </a:xfrm>
              </p:grpSpPr>
              <p:grpSp>
                <p:nvGrpSpPr>
                  <p:cNvPr id="21769" name="Group 1339"/>
                  <p:cNvGrpSpPr>
                    <a:grpSpLocks/>
                  </p:cNvGrpSpPr>
                  <p:nvPr/>
                </p:nvGrpSpPr>
                <p:grpSpPr bwMode="auto">
                  <a:xfrm>
                    <a:off x="1846" y="2286"/>
                    <a:ext cx="171" cy="96"/>
                    <a:chOff x="1846" y="2286"/>
                    <a:chExt cx="171" cy="96"/>
                  </a:xfrm>
                </p:grpSpPr>
                <p:sp>
                  <p:nvSpPr>
                    <p:cNvPr id="21771" name="Freeform 1340"/>
                    <p:cNvSpPr>
                      <a:spLocks/>
                    </p:cNvSpPr>
                    <p:nvPr/>
                  </p:nvSpPr>
                  <p:spPr bwMode="auto">
                    <a:xfrm>
                      <a:off x="1944" y="2286"/>
                      <a:ext cx="72" cy="96"/>
                    </a:xfrm>
                    <a:custGeom>
                      <a:avLst/>
                      <a:gdLst>
                        <a:gd name="T0" fmla="*/ 3 w 72"/>
                        <a:gd name="T1" fmla="*/ 1 h 96"/>
                        <a:gd name="T2" fmla="*/ 0 w 72"/>
                        <a:gd name="T3" fmla="*/ 49 h 96"/>
                        <a:gd name="T4" fmla="*/ 2 w 72"/>
                        <a:gd name="T5" fmla="*/ 94 h 96"/>
                        <a:gd name="T6" fmla="*/ 72 w 72"/>
                        <a:gd name="T7" fmla="*/ 96 h 96"/>
                        <a:gd name="T8" fmla="*/ 72 w 72"/>
                        <a:gd name="T9" fmla="*/ 0 h 96"/>
                        <a:gd name="T10" fmla="*/ 3 w 72"/>
                        <a:gd name="T11" fmla="*/ 1 h 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 h="96">
                          <a:moveTo>
                            <a:pt x="3" y="1"/>
                          </a:moveTo>
                          <a:lnTo>
                            <a:pt x="0" y="49"/>
                          </a:lnTo>
                          <a:lnTo>
                            <a:pt x="2" y="94"/>
                          </a:lnTo>
                          <a:lnTo>
                            <a:pt x="72" y="96"/>
                          </a:lnTo>
                          <a:lnTo>
                            <a:pt x="72" y="0"/>
                          </a:lnTo>
                          <a:lnTo>
                            <a:pt x="3" y="1"/>
                          </a:lnTo>
                          <a:close/>
                        </a:path>
                      </a:pathLst>
                    </a:custGeom>
                    <a:solidFill>
                      <a:srgbClr val="FFA96F"/>
                    </a:solidFill>
                    <a:ln>
                      <a:noFill/>
                    </a:ln>
                    <a:effectLst/>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1772" name="Freeform 1341"/>
                    <p:cNvSpPr>
                      <a:spLocks/>
                    </p:cNvSpPr>
                    <p:nvPr/>
                  </p:nvSpPr>
                  <p:spPr bwMode="auto">
                    <a:xfrm>
                      <a:off x="1872" y="2286"/>
                      <a:ext cx="96" cy="96"/>
                    </a:xfrm>
                    <a:custGeom>
                      <a:avLst/>
                      <a:gdLst>
                        <a:gd name="T0" fmla="*/ 0 w 144"/>
                        <a:gd name="T1" fmla="*/ 0 h 96"/>
                        <a:gd name="T2" fmla="*/ 17 w 144"/>
                        <a:gd name="T3" fmla="*/ 51 h 96"/>
                        <a:gd name="T4" fmla="*/ 0 w 144"/>
                        <a:gd name="T5" fmla="*/ 96 h 96"/>
                        <a:gd name="T6" fmla="*/ 96 w 144"/>
                        <a:gd name="T7" fmla="*/ 96 h 96"/>
                        <a:gd name="T8" fmla="*/ 96 w 144"/>
                        <a:gd name="T9" fmla="*/ 0 h 96"/>
                        <a:gd name="T10" fmla="*/ 0 w 144"/>
                        <a:gd name="T11" fmla="*/ 0 h 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44" h="96">
                          <a:moveTo>
                            <a:pt x="0" y="0"/>
                          </a:moveTo>
                          <a:lnTo>
                            <a:pt x="26" y="51"/>
                          </a:lnTo>
                          <a:lnTo>
                            <a:pt x="0" y="96"/>
                          </a:lnTo>
                          <a:lnTo>
                            <a:pt x="144" y="96"/>
                          </a:lnTo>
                          <a:lnTo>
                            <a:pt x="144" y="0"/>
                          </a:lnTo>
                          <a:lnTo>
                            <a:pt x="0" y="0"/>
                          </a:lnTo>
                          <a:close/>
                        </a:path>
                      </a:pathLst>
                    </a:custGeom>
                    <a:solidFill>
                      <a:srgbClr val="FF8C3D"/>
                    </a:solidFill>
                    <a:ln>
                      <a:noFill/>
                    </a:ln>
                    <a:effectLst/>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1773" name="Freeform 1342"/>
                    <p:cNvSpPr>
                      <a:spLocks/>
                    </p:cNvSpPr>
                    <p:nvPr/>
                  </p:nvSpPr>
                  <p:spPr bwMode="auto">
                    <a:xfrm>
                      <a:off x="1846" y="2286"/>
                      <a:ext cx="171" cy="96"/>
                    </a:xfrm>
                    <a:custGeom>
                      <a:avLst/>
                      <a:gdLst>
                        <a:gd name="T0" fmla="*/ 0 w 171"/>
                        <a:gd name="T1" fmla="*/ 0 h 96"/>
                        <a:gd name="T2" fmla="*/ 171 w 171"/>
                        <a:gd name="T3" fmla="*/ 0 h 96"/>
                        <a:gd name="T4" fmla="*/ 171 w 171"/>
                        <a:gd name="T5" fmla="*/ 96 h 96"/>
                        <a:gd name="T6" fmla="*/ 0 w 171"/>
                        <a:gd name="T7" fmla="*/ 96 h 9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1" h="96">
                          <a:moveTo>
                            <a:pt x="0" y="0"/>
                          </a:moveTo>
                          <a:lnTo>
                            <a:pt x="171" y="0"/>
                          </a:lnTo>
                          <a:lnTo>
                            <a:pt x="171" y="96"/>
                          </a:lnTo>
                          <a:lnTo>
                            <a:pt x="0" y="96"/>
                          </a:lnTo>
                        </a:path>
                      </a:pathLst>
                    </a:custGeom>
                    <a:noFill/>
                    <a:ln w="12700" cap="flat" cmpd="sng">
                      <a:solidFill>
                        <a:srgbClr val="000008"/>
                      </a:solidFill>
                      <a:prstDash val="solid"/>
                      <a:miter lim="800000"/>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sp>
                <p:nvSpPr>
                  <p:cNvPr id="21770" name="AutoShape 1343"/>
                  <p:cNvSpPr>
                    <a:spLocks noChangeArrowheads="1"/>
                  </p:cNvSpPr>
                  <p:nvPr/>
                </p:nvSpPr>
                <p:spPr bwMode="auto">
                  <a:xfrm rot="-5400000">
                    <a:off x="1956" y="2308"/>
                    <a:ext cx="48" cy="48"/>
                  </a:xfrm>
                  <a:prstGeom prst="can">
                    <a:avLst>
                      <a:gd name="adj" fmla="val 45829"/>
                    </a:avLst>
                  </a:prstGeom>
                  <a:solidFill>
                    <a:srgbClr val="FF8C3D"/>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grpSp>
        <p:sp>
          <p:nvSpPr>
            <p:cNvPr id="21757" name="AutoShape 1344"/>
            <p:cNvSpPr>
              <a:spLocks noChangeArrowheads="1"/>
            </p:cNvSpPr>
            <p:nvPr/>
          </p:nvSpPr>
          <p:spPr bwMode="auto">
            <a:xfrm rot="-5400000">
              <a:off x="1806" y="1794"/>
              <a:ext cx="2448" cy="1260"/>
            </a:xfrm>
            <a:prstGeom prst="parallelogram">
              <a:avLst>
                <a:gd name="adj" fmla="val 20472"/>
              </a:avLst>
            </a:prstGeom>
            <a:gradFill rotWithShape="0">
              <a:gsLst>
                <a:gs pos="0">
                  <a:srgbClr val="4B4749"/>
                </a:gs>
                <a:gs pos="100000">
                  <a:srgbClr val="A29A9E"/>
                </a:gs>
              </a:gsLst>
              <a:lin ang="0" scaled="1"/>
            </a:gra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758" name="AutoShape 1345"/>
            <p:cNvSpPr>
              <a:spLocks noChangeArrowheads="1"/>
            </p:cNvSpPr>
            <p:nvPr/>
          </p:nvSpPr>
          <p:spPr bwMode="auto">
            <a:xfrm rot="-5400000">
              <a:off x="2856" y="2160"/>
              <a:ext cx="528" cy="480"/>
            </a:xfrm>
            <a:prstGeom prst="upArrow">
              <a:avLst>
                <a:gd name="adj1" fmla="val 50000"/>
                <a:gd name="adj2" fmla="val 25000"/>
              </a:avLst>
            </a:prstGeom>
            <a:solidFill>
              <a:srgbClr val="E9F14B"/>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nvGrpSpPr>
          <p:cNvPr id="24927" name="Group 1375"/>
          <p:cNvGrpSpPr>
            <a:grpSpLocks/>
          </p:cNvGrpSpPr>
          <p:nvPr/>
        </p:nvGrpSpPr>
        <p:grpSpPr bwMode="auto">
          <a:xfrm>
            <a:off x="7315200" y="2857500"/>
            <a:ext cx="4781550" cy="5829300"/>
            <a:chOff x="2112" y="1200"/>
            <a:chExt cx="2008" cy="2448"/>
          </a:xfrm>
        </p:grpSpPr>
        <p:grpSp>
          <p:nvGrpSpPr>
            <p:cNvPr id="21729" name="Group 1348"/>
            <p:cNvGrpSpPr>
              <a:grpSpLocks/>
            </p:cNvGrpSpPr>
            <p:nvPr/>
          </p:nvGrpSpPr>
          <p:grpSpPr bwMode="auto">
            <a:xfrm rot="358495">
              <a:off x="2112" y="2256"/>
              <a:ext cx="2008" cy="720"/>
              <a:chOff x="2304" y="2208"/>
              <a:chExt cx="2008" cy="720"/>
            </a:xfrm>
          </p:grpSpPr>
          <p:grpSp>
            <p:nvGrpSpPr>
              <p:cNvPr id="21732" name="Group 1349"/>
              <p:cNvGrpSpPr>
                <a:grpSpLocks/>
              </p:cNvGrpSpPr>
              <p:nvPr/>
            </p:nvGrpSpPr>
            <p:grpSpPr bwMode="auto">
              <a:xfrm flipH="1">
                <a:off x="4044" y="2448"/>
                <a:ext cx="264" cy="480"/>
                <a:chOff x="2256" y="2496"/>
                <a:chExt cx="264" cy="480"/>
              </a:xfrm>
            </p:grpSpPr>
            <p:sp>
              <p:nvSpPr>
                <p:cNvPr id="21754" name="Rectangle 1350"/>
                <p:cNvSpPr>
                  <a:spLocks noChangeArrowheads="1"/>
                </p:cNvSpPr>
                <p:nvPr/>
              </p:nvSpPr>
              <p:spPr bwMode="auto">
                <a:xfrm rot="1106097">
                  <a:off x="2322" y="2496"/>
                  <a:ext cx="96" cy="432"/>
                </a:xfrm>
                <a:prstGeom prst="rect">
                  <a:avLst/>
                </a:prstGeom>
                <a:solidFill>
                  <a:srgbClr val="FF8C3D"/>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755" name="AutoShape 1351"/>
                <p:cNvSpPr>
                  <a:spLocks noChangeArrowheads="1"/>
                </p:cNvSpPr>
                <p:nvPr/>
              </p:nvSpPr>
              <p:spPr bwMode="auto">
                <a:xfrm rot="5400000" flipH="1">
                  <a:off x="2316" y="2772"/>
                  <a:ext cx="144" cy="264"/>
                </a:xfrm>
                <a:prstGeom prst="can">
                  <a:avLst>
                    <a:gd name="adj" fmla="val 91667"/>
                  </a:avLst>
                </a:prstGeom>
                <a:solidFill>
                  <a:srgbClr val="FF6B07"/>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nvGrpSpPr>
              <p:cNvPr id="21733" name="Group 1352"/>
              <p:cNvGrpSpPr>
                <a:grpSpLocks/>
              </p:cNvGrpSpPr>
              <p:nvPr/>
            </p:nvGrpSpPr>
            <p:grpSpPr bwMode="auto">
              <a:xfrm>
                <a:off x="2312" y="2448"/>
                <a:ext cx="264" cy="480"/>
                <a:chOff x="2256" y="2496"/>
                <a:chExt cx="264" cy="480"/>
              </a:xfrm>
            </p:grpSpPr>
            <p:sp>
              <p:nvSpPr>
                <p:cNvPr id="21752" name="Rectangle 1353"/>
                <p:cNvSpPr>
                  <a:spLocks noChangeArrowheads="1"/>
                </p:cNvSpPr>
                <p:nvPr/>
              </p:nvSpPr>
              <p:spPr bwMode="auto">
                <a:xfrm rot="1106097">
                  <a:off x="2322" y="2496"/>
                  <a:ext cx="96" cy="432"/>
                </a:xfrm>
                <a:prstGeom prst="rect">
                  <a:avLst/>
                </a:prstGeom>
                <a:solidFill>
                  <a:srgbClr val="FF8C3D"/>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753" name="AutoShape 1354"/>
                <p:cNvSpPr>
                  <a:spLocks noChangeArrowheads="1"/>
                </p:cNvSpPr>
                <p:nvPr/>
              </p:nvSpPr>
              <p:spPr bwMode="auto">
                <a:xfrm rot="5400000" flipH="1">
                  <a:off x="2316" y="2772"/>
                  <a:ext cx="144" cy="264"/>
                </a:xfrm>
                <a:prstGeom prst="can">
                  <a:avLst>
                    <a:gd name="adj" fmla="val 91667"/>
                  </a:avLst>
                </a:prstGeom>
                <a:solidFill>
                  <a:srgbClr val="FF6B07"/>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nvGrpSpPr>
              <p:cNvPr id="21734" name="Group 1355"/>
              <p:cNvGrpSpPr>
                <a:grpSpLocks/>
              </p:cNvGrpSpPr>
              <p:nvPr/>
            </p:nvGrpSpPr>
            <p:grpSpPr bwMode="auto">
              <a:xfrm>
                <a:off x="2304" y="2208"/>
                <a:ext cx="2008" cy="336"/>
                <a:chOff x="1808" y="2160"/>
                <a:chExt cx="2008" cy="336"/>
              </a:xfrm>
            </p:grpSpPr>
            <p:sp>
              <p:nvSpPr>
                <p:cNvPr id="21735" name="Rectangle 1356"/>
                <p:cNvSpPr>
                  <a:spLocks noChangeArrowheads="1"/>
                </p:cNvSpPr>
                <p:nvPr/>
              </p:nvSpPr>
              <p:spPr bwMode="auto">
                <a:xfrm>
                  <a:off x="1808" y="2334"/>
                  <a:ext cx="2008" cy="78"/>
                </a:xfrm>
                <a:prstGeom prst="rect">
                  <a:avLst/>
                </a:prstGeom>
                <a:solidFill>
                  <a:srgbClr val="86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736" name="Rectangle 1357"/>
                <p:cNvSpPr>
                  <a:spLocks noChangeArrowheads="1"/>
                </p:cNvSpPr>
                <p:nvPr/>
              </p:nvSpPr>
              <p:spPr bwMode="auto">
                <a:xfrm>
                  <a:off x="1808" y="2257"/>
                  <a:ext cx="2008" cy="78"/>
                </a:xfrm>
                <a:prstGeom prst="rect">
                  <a:avLst/>
                </a:prstGeom>
                <a:solidFill>
                  <a:srgbClr val="FF66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737" name="Rectangle 1358"/>
                <p:cNvSpPr>
                  <a:spLocks noChangeArrowheads="1"/>
                </p:cNvSpPr>
                <p:nvPr/>
              </p:nvSpPr>
              <p:spPr bwMode="auto">
                <a:xfrm>
                  <a:off x="2544" y="2160"/>
                  <a:ext cx="529" cy="334"/>
                </a:xfrm>
                <a:prstGeom prst="rect">
                  <a:avLst/>
                </a:prstGeom>
                <a:gradFill rotWithShape="0">
                  <a:gsLst>
                    <a:gs pos="0">
                      <a:srgbClr val="FF6600"/>
                    </a:gs>
                    <a:gs pos="100000">
                      <a:srgbClr val="762F00"/>
                    </a:gs>
                  </a:gsLst>
                  <a:lin ang="5400000" scaled="1"/>
                </a:gradFill>
                <a:ln w="9525">
                  <a:solidFill>
                    <a:srgbClr val="000000"/>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738" name="AutoShape 1359"/>
                <p:cNvSpPr>
                  <a:spLocks noChangeArrowheads="1"/>
                </p:cNvSpPr>
                <p:nvPr/>
              </p:nvSpPr>
              <p:spPr bwMode="auto">
                <a:xfrm rot="-5400000">
                  <a:off x="2040" y="2064"/>
                  <a:ext cx="336" cy="528"/>
                </a:xfrm>
                <a:prstGeom prst="can">
                  <a:avLst>
                    <a:gd name="adj" fmla="val 39286"/>
                  </a:avLst>
                </a:prstGeom>
                <a:gradFill rotWithShape="0">
                  <a:gsLst>
                    <a:gs pos="0">
                      <a:srgbClr val="FF6600"/>
                    </a:gs>
                    <a:gs pos="100000">
                      <a:srgbClr val="000000"/>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739" name="AutoShape 1360"/>
                <p:cNvSpPr>
                  <a:spLocks noChangeArrowheads="1"/>
                </p:cNvSpPr>
                <p:nvPr/>
              </p:nvSpPr>
              <p:spPr bwMode="auto">
                <a:xfrm rot="5400000" flipH="1">
                  <a:off x="3248" y="2064"/>
                  <a:ext cx="336" cy="528"/>
                </a:xfrm>
                <a:prstGeom prst="can">
                  <a:avLst>
                    <a:gd name="adj" fmla="val 39286"/>
                  </a:avLst>
                </a:prstGeom>
                <a:gradFill rotWithShape="0">
                  <a:gsLst>
                    <a:gs pos="0">
                      <a:srgbClr val="FF6600"/>
                    </a:gs>
                    <a:gs pos="100000">
                      <a:srgbClr val="000000"/>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nvGrpSpPr>
                <p:cNvPr id="21740" name="Group 1361"/>
                <p:cNvGrpSpPr>
                  <a:grpSpLocks/>
                </p:cNvGrpSpPr>
                <p:nvPr/>
              </p:nvGrpSpPr>
              <p:grpSpPr bwMode="auto">
                <a:xfrm>
                  <a:off x="1846" y="2286"/>
                  <a:ext cx="171" cy="96"/>
                  <a:chOff x="1846" y="2286"/>
                  <a:chExt cx="171" cy="96"/>
                </a:xfrm>
              </p:grpSpPr>
              <p:grpSp>
                <p:nvGrpSpPr>
                  <p:cNvPr id="21747" name="Group 1362"/>
                  <p:cNvGrpSpPr>
                    <a:grpSpLocks/>
                  </p:cNvGrpSpPr>
                  <p:nvPr/>
                </p:nvGrpSpPr>
                <p:grpSpPr bwMode="auto">
                  <a:xfrm>
                    <a:off x="1846" y="2286"/>
                    <a:ext cx="171" cy="96"/>
                    <a:chOff x="1846" y="2286"/>
                    <a:chExt cx="171" cy="96"/>
                  </a:xfrm>
                </p:grpSpPr>
                <p:sp>
                  <p:nvSpPr>
                    <p:cNvPr id="21749" name="Freeform 1363"/>
                    <p:cNvSpPr>
                      <a:spLocks/>
                    </p:cNvSpPr>
                    <p:nvPr/>
                  </p:nvSpPr>
                  <p:spPr bwMode="auto">
                    <a:xfrm>
                      <a:off x="1944" y="2286"/>
                      <a:ext cx="72" cy="96"/>
                    </a:xfrm>
                    <a:custGeom>
                      <a:avLst/>
                      <a:gdLst>
                        <a:gd name="T0" fmla="*/ 3 w 72"/>
                        <a:gd name="T1" fmla="*/ 1 h 96"/>
                        <a:gd name="T2" fmla="*/ 0 w 72"/>
                        <a:gd name="T3" fmla="*/ 49 h 96"/>
                        <a:gd name="T4" fmla="*/ 2 w 72"/>
                        <a:gd name="T5" fmla="*/ 94 h 96"/>
                        <a:gd name="T6" fmla="*/ 72 w 72"/>
                        <a:gd name="T7" fmla="*/ 96 h 96"/>
                        <a:gd name="T8" fmla="*/ 72 w 72"/>
                        <a:gd name="T9" fmla="*/ 0 h 96"/>
                        <a:gd name="T10" fmla="*/ 3 w 72"/>
                        <a:gd name="T11" fmla="*/ 1 h 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 h="96">
                          <a:moveTo>
                            <a:pt x="3" y="1"/>
                          </a:moveTo>
                          <a:lnTo>
                            <a:pt x="0" y="49"/>
                          </a:lnTo>
                          <a:lnTo>
                            <a:pt x="2" y="94"/>
                          </a:lnTo>
                          <a:lnTo>
                            <a:pt x="72" y="96"/>
                          </a:lnTo>
                          <a:lnTo>
                            <a:pt x="72" y="0"/>
                          </a:lnTo>
                          <a:lnTo>
                            <a:pt x="3" y="1"/>
                          </a:lnTo>
                          <a:close/>
                        </a:path>
                      </a:pathLst>
                    </a:custGeom>
                    <a:solidFill>
                      <a:srgbClr val="FFA96F"/>
                    </a:solidFill>
                    <a:ln>
                      <a:noFill/>
                    </a:ln>
                    <a:effectLst/>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1750" name="Freeform 1364"/>
                    <p:cNvSpPr>
                      <a:spLocks/>
                    </p:cNvSpPr>
                    <p:nvPr/>
                  </p:nvSpPr>
                  <p:spPr bwMode="auto">
                    <a:xfrm>
                      <a:off x="1872" y="2286"/>
                      <a:ext cx="96" cy="96"/>
                    </a:xfrm>
                    <a:custGeom>
                      <a:avLst/>
                      <a:gdLst>
                        <a:gd name="T0" fmla="*/ 0 w 144"/>
                        <a:gd name="T1" fmla="*/ 0 h 96"/>
                        <a:gd name="T2" fmla="*/ 17 w 144"/>
                        <a:gd name="T3" fmla="*/ 51 h 96"/>
                        <a:gd name="T4" fmla="*/ 0 w 144"/>
                        <a:gd name="T5" fmla="*/ 96 h 96"/>
                        <a:gd name="T6" fmla="*/ 96 w 144"/>
                        <a:gd name="T7" fmla="*/ 96 h 96"/>
                        <a:gd name="T8" fmla="*/ 96 w 144"/>
                        <a:gd name="T9" fmla="*/ 0 h 96"/>
                        <a:gd name="T10" fmla="*/ 0 w 144"/>
                        <a:gd name="T11" fmla="*/ 0 h 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44" h="96">
                          <a:moveTo>
                            <a:pt x="0" y="0"/>
                          </a:moveTo>
                          <a:lnTo>
                            <a:pt x="26" y="51"/>
                          </a:lnTo>
                          <a:lnTo>
                            <a:pt x="0" y="96"/>
                          </a:lnTo>
                          <a:lnTo>
                            <a:pt x="144" y="96"/>
                          </a:lnTo>
                          <a:lnTo>
                            <a:pt x="144" y="0"/>
                          </a:lnTo>
                          <a:lnTo>
                            <a:pt x="0" y="0"/>
                          </a:lnTo>
                          <a:close/>
                        </a:path>
                      </a:pathLst>
                    </a:custGeom>
                    <a:solidFill>
                      <a:srgbClr val="FF8C3D"/>
                    </a:solidFill>
                    <a:ln>
                      <a:noFill/>
                    </a:ln>
                    <a:effectLst/>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1751" name="Freeform 1365"/>
                    <p:cNvSpPr>
                      <a:spLocks/>
                    </p:cNvSpPr>
                    <p:nvPr/>
                  </p:nvSpPr>
                  <p:spPr bwMode="auto">
                    <a:xfrm>
                      <a:off x="1846" y="2286"/>
                      <a:ext cx="171" cy="96"/>
                    </a:xfrm>
                    <a:custGeom>
                      <a:avLst/>
                      <a:gdLst>
                        <a:gd name="T0" fmla="*/ 0 w 171"/>
                        <a:gd name="T1" fmla="*/ 0 h 96"/>
                        <a:gd name="T2" fmla="*/ 171 w 171"/>
                        <a:gd name="T3" fmla="*/ 0 h 96"/>
                        <a:gd name="T4" fmla="*/ 171 w 171"/>
                        <a:gd name="T5" fmla="*/ 96 h 96"/>
                        <a:gd name="T6" fmla="*/ 0 w 171"/>
                        <a:gd name="T7" fmla="*/ 96 h 9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1" h="96">
                          <a:moveTo>
                            <a:pt x="0" y="0"/>
                          </a:moveTo>
                          <a:lnTo>
                            <a:pt x="171" y="0"/>
                          </a:lnTo>
                          <a:lnTo>
                            <a:pt x="171" y="96"/>
                          </a:lnTo>
                          <a:lnTo>
                            <a:pt x="0" y="96"/>
                          </a:lnTo>
                        </a:path>
                      </a:pathLst>
                    </a:custGeom>
                    <a:noFill/>
                    <a:ln w="12700" cap="flat" cmpd="sng">
                      <a:solidFill>
                        <a:srgbClr val="000008"/>
                      </a:solidFill>
                      <a:prstDash val="solid"/>
                      <a:miter lim="800000"/>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sp>
                <p:nvSpPr>
                  <p:cNvPr id="21748" name="AutoShape 1366"/>
                  <p:cNvSpPr>
                    <a:spLocks noChangeArrowheads="1"/>
                  </p:cNvSpPr>
                  <p:nvPr/>
                </p:nvSpPr>
                <p:spPr bwMode="auto">
                  <a:xfrm rot="-5400000">
                    <a:off x="1956" y="2308"/>
                    <a:ext cx="48" cy="48"/>
                  </a:xfrm>
                  <a:prstGeom prst="can">
                    <a:avLst>
                      <a:gd name="adj" fmla="val 45829"/>
                    </a:avLst>
                  </a:prstGeom>
                  <a:solidFill>
                    <a:srgbClr val="FF8C3D"/>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nvGrpSpPr>
                <p:cNvPr id="21741" name="Group 1367"/>
                <p:cNvGrpSpPr>
                  <a:grpSpLocks/>
                </p:cNvGrpSpPr>
                <p:nvPr/>
              </p:nvGrpSpPr>
              <p:grpSpPr bwMode="auto">
                <a:xfrm flipH="1">
                  <a:off x="3601" y="2288"/>
                  <a:ext cx="171" cy="96"/>
                  <a:chOff x="1846" y="2286"/>
                  <a:chExt cx="171" cy="96"/>
                </a:xfrm>
              </p:grpSpPr>
              <p:grpSp>
                <p:nvGrpSpPr>
                  <p:cNvPr id="21742" name="Group 1368"/>
                  <p:cNvGrpSpPr>
                    <a:grpSpLocks/>
                  </p:cNvGrpSpPr>
                  <p:nvPr/>
                </p:nvGrpSpPr>
                <p:grpSpPr bwMode="auto">
                  <a:xfrm>
                    <a:off x="1846" y="2286"/>
                    <a:ext cx="171" cy="96"/>
                    <a:chOff x="1846" y="2286"/>
                    <a:chExt cx="171" cy="96"/>
                  </a:xfrm>
                </p:grpSpPr>
                <p:sp>
                  <p:nvSpPr>
                    <p:cNvPr id="21744" name="Freeform 1369"/>
                    <p:cNvSpPr>
                      <a:spLocks/>
                    </p:cNvSpPr>
                    <p:nvPr/>
                  </p:nvSpPr>
                  <p:spPr bwMode="auto">
                    <a:xfrm>
                      <a:off x="1944" y="2286"/>
                      <a:ext cx="72" cy="96"/>
                    </a:xfrm>
                    <a:custGeom>
                      <a:avLst/>
                      <a:gdLst>
                        <a:gd name="T0" fmla="*/ 3 w 72"/>
                        <a:gd name="T1" fmla="*/ 1 h 96"/>
                        <a:gd name="T2" fmla="*/ 0 w 72"/>
                        <a:gd name="T3" fmla="*/ 49 h 96"/>
                        <a:gd name="T4" fmla="*/ 2 w 72"/>
                        <a:gd name="T5" fmla="*/ 94 h 96"/>
                        <a:gd name="T6" fmla="*/ 72 w 72"/>
                        <a:gd name="T7" fmla="*/ 96 h 96"/>
                        <a:gd name="T8" fmla="*/ 72 w 72"/>
                        <a:gd name="T9" fmla="*/ 0 h 96"/>
                        <a:gd name="T10" fmla="*/ 3 w 72"/>
                        <a:gd name="T11" fmla="*/ 1 h 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 h="96">
                          <a:moveTo>
                            <a:pt x="3" y="1"/>
                          </a:moveTo>
                          <a:lnTo>
                            <a:pt x="0" y="49"/>
                          </a:lnTo>
                          <a:lnTo>
                            <a:pt x="2" y="94"/>
                          </a:lnTo>
                          <a:lnTo>
                            <a:pt x="72" y="96"/>
                          </a:lnTo>
                          <a:lnTo>
                            <a:pt x="72" y="0"/>
                          </a:lnTo>
                          <a:lnTo>
                            <a:pt x="3" y="1"/>
                          </a:lnTo>
                          <a:close/>
                        </a:path>
                      </a:pathLst>
                    </a:custGeom>
                    <a:solidFill>
                      <a:srgbClr val="FFA96F"/>
                    </a:solidFill>
                    <a:ln>
                      <a:noFill/>
                    </a:ln>
                    <a:effectLst/>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1745" name="Freeform 1370"/>
                    <p:cNvSpPr>
                      <a:spLocks/>
                    </p:cNvSpPr>
                    <p:nvPr/>
                  </p:nvSpPr>
                  <p:spPr bwMode="auto">
                    <a:xfrm>
                      <a:off x="1872" y="2286"/>
                      <a:ext cx="96" cy="96"/>
                    </a:xfrm>
                    <a:custGeom>
                      <a:avLst/>
                      <a:gdLst>
                        <a:gd name="T0" fmla="*/ 0 w 144"/>
                        <a:gd name="T1" fmla="*/ 0 h 96"/>
                        <a:gd name="T2" fmla="*/ 17 w 144"/>
                        <a:gd name="T3" fmla="*/ 51 h 96"/>
                        <a:gd name="T4" fmla="*/ 0 w 144"/>
                        <a:gd name="T5" fmla="*/ 96 h 96"/>
                        <a:gd name="T6" fmla="*/ 96 w 144"/>
                        <a:gd name="T7" fmla="*/ 96 h 96"/>
                        <a:gd name="T8" fmla="*/ 96 w 144"/>
                        <a:gd name="T9" fmla="*/ 0 h 96"/>
                        <a:gd name="T10" fmla="*/ 0 w 144"/>
                        <a:gd name="T11" fmla="*/ 0 h 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44" h="96">
                          <a:moveTo>
                            <a:pt x="0" y="0"/>
                          </a:moveTo>
                          <a:lnTo>
                            <a:pt x="26" y="51"/>
                          </a:lnTo>
                          <a:lnTo>
                            <a:pt x="0" y="96"/>
                          </a:lnTo>
                          <a:lnTo>
                            <a:pt x="144" y="96"/>
                          </a:lnTo>
                          <a:lnTo>
                            <a:pt x="144" y="0"/>
                          </a:lnTo>
                          <a:lnTo>
                            <a:pt x="0" y="0"/>
                          </a:lnTo>
                          <a:close/>
                        </a:path>
                      </a:pathLst>
                    </a:custGeom>
                    <a:solidFill>
                      <a:srgbClr val="FF8C3D"/>
                    </a:solidFill>
                    <a:ln>
                      <a:noFill/>
                    </a:ln>
                    <a:effectLst/>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1746" name="Freeform 1371"/>
                    <p:cNvSpPr>
                      <a:spLocks/>
                    </p:cNvSpPr>
                    <p:nvPr/>
                  </p:nvSpPr>
                  <p:spPr bwMode="auto">
                    <a:xfrm>
                      <a:off x="1846" y="2286"/>
                      <a:ext cx="171" cy="96"/>
                    </a:xfrm>
                    <a:custGeom>
                      <a:avLst/>
                      <a:gdLst>
                        <a:gd name="T0" fmla="*/ 0 w 171"/>
                        <a:gd name="T1" fmla="*/ 0 h 96"/>
                        <a:gd name="T2" fmla="*/ 171 w 171"/>
                        <a:gd name="T3" fmla="*/ 0 h 96"/>
                        <a:gd name="T4" fmla="*/ 171 w 171"/>
                        <a:gd name="T5" fmla="*/ 96 h 96"/>
                        <a:gd name="T6" fmla="*/ 0 w 171"/>
                        <a:gd name="T7" fmla="*/ 96 h 9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1" h="96">
                          <a:moveTo>
                            <a:pt x="0" y="0"/>
                          </a:moveTo>
                          <a:lnTo>
                            <a:pt x="171" y="0"/>
                          </a:lnTo>
                          <a:lnTo>
                            <a:pt x="171" y="96"/>
                          </a:lnTo>
                          <a:lnTo>
                            <a:pt x="0" y="96"/>
                          </a:lnTo>
                        </a:path>
                      </a:pathLst>
                    </a:custGeom>
                    <a:noFill/>
                    <a:ln w="12700" cap="flat" cmpd="sng">
                      <a:solidFill>
                        <a:srgbClr val="000008"/>
                      </a:solidFill>
                      <a:prstDash val="solid"/>
                      <a:miter lim="800000"/>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sp>
                <p:nvSpPr>
                  <p:cNvPr id="21743" name="AutoShape 1372"/>
                  <p:cNvSpPr>
                    <a:spLocks noChangeArrowheads="1"/>
                  </p:cNvSpPr>
                  <p:nvPr/>
                </p:nvSpPr>
                <p:spPr bwMode="auto">
                  <a:xfrm rot="-5400000">
                    <a:off x="1956" y="2308"/>
                    <a:ext cx="48" cy="48"/>
                  </a:xfrm>
                  <a:prstGeom prst="can">
                    <a:avLst>
                      <a:gd name="adj" fmla="val 45829"/>
                    </a:avLst>
                  </a:prstGeom>
                  <a:solidFill>
                    <a:srgbClr val="FF8C3D"/>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grpSp>
        <p:sp>
          <p:nvSpPr>
            <p:cNvPr id="21730" name="AutoShape 1373"/>
            <p:cNvSpPr>
              <a:spLocks noChangeArrowheads="1"/>
            </p:cNvSpPr>
            <p:nvPr/>
          </p:nvSpPr>
          <p:spPr bwMode="auto">
            <a:xfrm rot="-5400000">
              <a:off x="1758" y="1794"/>
              <a:ext cx="2448" cy="1260"/>
            </a:xfrm>
            <a:prstGeom prst="parallelogram">
              <a:avLst>
                <a:gd name="adj" fmla="val 20472"/>
              </a:avLst>
            </a:prstGeom>
            <a:gradFill rotWithShape="0">
              <a:gsLst>
                <a:gs pos="0">
                  <a:srgbClr val="4B4749"/>
                </a:gs>
                <a:gs pos="100000">
                  <a:srgbClr val="A29A9E"/>
                </a:gs>
              </a:gsLst>
              <a:lin ang="0" scaled="1"/>
            </a:gra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731" name="AutoShape 1374"/>
            <p:cNvSpPr>
              <a:spLocks noChangeArrowheads="1"/>
            </p:cNvSpPr>
            <p:nvPr/>
          </p:nvSpPr>
          <p:spPr bwMode="auto">
            <a:xfrm rot="-5400000">
              <a:off x="2760" y="2160"/>
              <a:ext cx="528" cy="480"/>
            </a:xfrm>
            <a:prstGeom prst="upArrow">
              <a:avLst>
                <a:gd name="adj1" fmla="val 50000"/>
                <a:gd name="adj2" fmla="val 25000"/>
              </a:avLst>
            </a:prstGeom>
            <a:solidFill>
              <a:srgbClr val="E9F14B"/>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nvGrpSpPr>
          <p:cNvPr id="24984" name="Group 1432"/>
          <p:cNvGrpSpPr>
            <a:grpSpLocks/>
          </p:cNvGrpSpPr>
          <p:nvPr/>
        </p:nvGrpSpPr>
        <p:grpSpPr bwMode="auto">
          <a:xfrm>
            <a:off x="7334250" y="2857500"/>
            <a:ext cx="4781550" cy="5829300"/>
            <a:chOff x="2120" y="1200"/>
            <a:chExt cx="2008" cy="2448"/>
          </a:xfrm>
        </p:grpSpPr>
        <p:grpSp>
          <p:nvGrpSpPr>
            <p:cNvPr id="21702" name="Group 1405"/>
            <p:cNvGrpSpPr>
              <a:grpSpLocks/>
            </p:cNvGrpSpPr>
            <p:nvPr/>
          </p:nvGrpSpPr>
          <p:grpSpPr bwMode="auto">
            <a:xfrm rot="665040">
              <a:off x="2120" y="2256"/>
              <a:ext cx="2008" cy="720"/>
              <a:chOff x="2304" y="2208"/>
              <a:chExt cx="2008" cy="720"/>
            </a:xfrm>
          </p:grpSpPr>
          <p:grpSp>
            <p:nvGrpSpPr>
              <p:cNvPr id="21705" name="Group 1406"/>
              <p:cNvGrpSpPr>
                <a:grpSpLocks/>
              </p:cNvGrpSpPr>
              <p:nvPr/>
            </p:nvGrpSpPr>
            <p:grpSpPr bwMode="auto">
              <a:xfrm flipH="1">
                <a:off x="4044" y="2448"/>
                <a:ext cx="264" cy="480"/>
                <a:chOff x="2256" y="2496"/>
                <a:chExt cx="264" cy="480"/>
              </a:xfrm>
            </p:grpSpPr>
            <p:sp>
              <p:nvSpPr>
                <p:cNvPr id="21727" name="Rectangle 1407"/>
                <p:cNvSpPr>
                  <a:spLocks noChangeArrowheads="1"/>
                </p:cNvSpPr>
                <p:nvPr/>
              </p:nvSpPr>
              <p:spPr bwMode="auto">
                <a:xfrm rot="1106097">
                  <a:off x="2322" y="2496"/>
                  <a:ext cx="96" cy="432"/>
                </a:xfrm>
                <a:prstGeom prst="rect">
                  <a:avLst/>
                </a:prstGeom>
                <a:solidFill>
                  <a:srgbClr val="FF8C3D"/>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728" name="AutoShape 1408"/>
                <p:cNvSpPr>
                  <a:spLocks noChangeArrowheads="1"/>
                </p:cNvSpPr>
                <p:nvPr/>
              </p:nvSpPr>
              <p:spPr bwMode="auto">
                <a:xfrm rot="5400000" flipH="1">
                  <a:off x="2316" y="2772"/>
                  <a:ext cx="144" cy="264"/>
                </a:xfrm>
                <a:prstGeom prst="can">
                  <a:avLst>
                    <a:gd name="adj" fmla="val 91667"/>
                  </a:avLst>
                </a:prstGeom>
                <a:solidFill>
                  <a:srgbClr val="FF6B07"/>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nvGrpSpPr>
              <p:cNvPr id="21706" name="Group 1409"/>
              <p:cNvGrpSpPr>
                <a:grpSpLocks/>
              </p:cNvGrpSpPr>
              <p:nvPr/>
            </p:nvGrpSpPr>
            <p:grpSpPr bwMode="auto">
              <a:xfrm>
                <a:off x="2312" y="2448"/>
                <a:ext cx="264" cy="480"/>
                <a:chOff x="2256" y="2496"/>
                <a:chExt cx="264" cy="480"/>
              </a:xfrm>
            </p:grpSpPr>
            <p:sp>
              <p:nvSpPr>
                <p:cNvPr id="21725" name="Rectangle 1410"/>
                <p:cNvSpPr>
                  <a:spLocks noChangeArrowheads="1"/>
                </p:cNvSpPr>
                <p:nvPr/>
              </p:nvSpPr>
              <p:spPr bwMode="auto">
                <a:xfrm rot="1106097">
                  <a:off x="2322" y="2496"/>
                  <a:ext cx="96" cy="432"/>
                </a:xfrm>
                <a:prstGeom prst="rect">
                  <a:avLst/>
                </a:prstGeom>
                <a:solidFill>
                  <a:srgbClr val="FF8C3D"/>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726" name="AutoShape 1411"/>
                <p:cNvSpPr>
                  <a:spLocks noChangeArrowheads="1"/>
                </p:cNvSpPr>
                <p:nvPr/>
              </p:nvSpPr>
              <p:spPr bwMode="auto">
                <a:xfrm rot="5400000" flipH="1">
                  <a:off x="2316" y="2772"/>
                  <a:ext cx="144" cy="264"/>
                </a:xfrm>
                <a:prstGeom prst="can">
                  <a:avLst>
                    <a:gd name="adj" fmla="val 91667"/>
                  </a:avLst>
                </a:prstGeom>
                <a:solidFill>
                  <a:srgbClr val="FF6B07"/>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nvGrpSpPr>
              <p:cNvPr id="21707" name="Group 1412"/>
              <p:cNvGrpSpPr>
                <a:grpSpLocks/>
              </p:cNvGrpSpPr>
              <p:nvPr/>
            </p:nvGrpSpPr>
            <p:grpSpPr bwMode="auto">
              <a:xfrm>
                <a:off x="2304" y="2208"/>
                <a:ext cx="2008" cy="336"/>
                <a:chOff x="1808" y="2160"/>
                <a:chExt cx="2008" cy="336"/>
              </a:xfrm>
            </p:grpSpPr>
            <p:sp>
              <p:nvSpPr>
                <p:cNvPr id="21708" name="Rectangle 1413"/>
                <p:cNvSpPr>
                  <a:spLocks noChangeArrowheads="1"/>
                </p:cNvSpPr>
                <p:nvPr/>
              </p:nvSpPr>
              <p:spPr bwMode="auto">
                <a:xfrm>
                  <a:off x="1808" y="2334"/>
                  <a:ext cx="2008" cy="78"/>
                </a:xfrm>
                <a:prstGeom prst="rect">
                  <a:avLst/>
                </a:prstGeom>
                <a:solidFill>
                  <a:srgbClr val="86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709" name="Rectangle 1414"/>
                <p:cNvSpPr>
                  <a:spLocks noChangeArrowheads="1"/>
                </p:cNvSpPr>
                <p:nvPr/>
              </p:nvSpPr>
              <p:spPr bwMode="auto">
                <a:xfrm>
                  <a:off x="1808" y="2257"/>
                  <a:ext cx="2008" cy="78"/>
                </a:xfrm>
                <a:prstGeom prst="rect">
                  <a:avLst/>
                </a:prstGeom>
                <a:solidFill>
                  <a:srgbClr val="FF66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710" name="Rectangle 1415"/>
                <p:cNvSpPr>
                  <a:spLocks noChangeArrowheads="1"/>
                </p:cNvSpPr>
                <p:nvPr/>
              </p:nvSpPr>
              <p:spPr bwMode="auto">
                <a:xfrm>
                  <a:off x="2544" y="2160"/>
                  <a:ext cx="529" cy="334"/>
                </a:xfrm>
                <a:prstGeom prst="rect">
                  <a:avLst/>
                </a:prstGeom>
                <a:gradFill rotWithShape="0">
                  <a:gsLst>
                    <a:gs pos="0">
                      <a:srgbClr val="FF6600"/>
                    </a:gs>
                    <a:gs pos="100000">
                      <a:srgbClr val="762F00"/>
                    </a:gs>
                  </a:gsLst>
                  <a:lin ang="5400000" scaled="1"/>
                </a:gradFill>
                <a:ln w="9525">
                  <a:solidFill>
                    <a:srgbClr val="000000"/>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711" name="AutoShape 1416"/>
                <p:cNvSpPr>
                  <a:spLocks noChangeArrowheads="1"/>
                </p:cNvSpPr>
                <p:nvPr/>
              </p:nvSpPr>
              <p:spPr bwMode="auto">
                <a:xfrm rot="-5400000">
                  <a:off x="2040" y="2064"/>
                  <a:ext cx="336" cy="528"/>
                </a:xfrm>
                <a:prstGeom prst="can">
                  <a:avLst>
                    <a:gd name="adj" fmla="val 39286"/>
                  </a:avLst>
                </a:prstGeom>
                <a:gradFill rotWithShape="0">
                  <a:gsLst>
                    <a:gs pos="0">
                      <a:srgbClr val="FF6600"/>
                    </a:gs>
                    <a:gs pos="100000">
                      <a:srgbClr val="000000"/>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712" name="AutoShape 1417"/>
                <p:cNvSpPr>
                  <a:spLocks noChangeArrowheads="1"/>
                </p:cNvSpPr>
                <p:nvPr/>
              </p:nvSpPr>
              <p:spPr bwMode="auto">
                <a:xfrm rot="5400000" flipH="1">
                  <a:off x="3248" y="2064"/>
                  <a:ext cx="336" cy="528"/>
                </a:xfrm>
                <a:prstGeom prst="can">
                  <a:avLst>
                    <a:gd name="adj" fmla="val 39286"/>
                  </a:avLst>
                </a:prstGeom>
                <a:gradFill rotWithShape="0">
                  <a:gsLst>
                    <a:gs pos="0">
                      <a:srgbClr val="FF6600"/>
                    </a:gs>
                    <a:gs pos="100000">
                      <a:srgbClr val="000000"/>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nvGrpSpPr>
                <p:cNvPr id="21713" name="Group 1418"/>
                <p:cNvGrpSpPr>
                  <a:grpSpLocks/>
                </p:cNvGrpSpPr>
                <p:nvPr/>
              </p:nvGrpSpPr>
              <p:grpSpPr bwMode="auto">
                <a:xfrm>
                  <a:off x="1846" y="2286"/>
                  <a:ext cx="171" cy="96"/>
                  <a:chOff x="1846" y="2286"/>
                  <a:chExt cx="171" cy="96"/>
                </a:xfrm>
              </p:grpSpPr>
              <p:grpSp>
                <p:nvGrpSpPr>
                  <p:cNvPr id="21720" name="Group 1419"/>
                  <p:cNvGrpSpPr>
                    <a:grpSpLocks/>
                  </p:cNvGrpSpPr>
                  <p:nvPr/>
                </p:nvGrpSpPr>
                <p:grpSpPr bwMode="auto">
                  <a:xfrm>
                    <a:off x="1846" y="2286"/>
                    <a:ext cx="171" cy="96"/>
                    <a:chOff x="1846" y="2286"/>
                    <a:chExt cx="171" cy="96"/>
                  </a:xfrm>
                </p:grpSpPr>
                <p:sp>
                  <p:nvSpPr>
                    <p:cNvPr id="21722" name="Freeform 1420"/>
                    <p:cNvSpPr>
                      <a:spLocks/>
                    </p:cNvSpPr>
                    <p:nvPr/>
                  </p:nvSpPr>
                  <p:spPr bwMode="auto">
                    <a:xfrm>
                      <a:off x="1944" y="2286"/>
                      <a:ext cx="72" cy="96"/>
                    </a:xfrm>
                    <a:custGeom>
                      <a:avLst/>
                      <a:gdLst>
                        <a:gd name="T0" fmla="*/ 3 w 72"/>
                        <a:gd name="T1" fmla="*/ 1 h 96"/>
                        <a:gd name="T2" fmla="*/ 0 w 72"/>
                        <a:gd name="T3" fmla="*/ 49 h 96"/>
                        <a:gd name="T4" fmla="*/ 2 w 72"/>
                        <a:gd name="T5" fmla="*/ 94 h 96"/>
                        <a:gd name="T6" fmla="*/ 72 w 72"/>
                        <a:gd name="T7" fmla="*/ 96 h 96"/>
                        <a:gd name="T8" fmla="*/ 72 w 72"/>
                        <a:gd name="T9" fmla="*/ 0 h 96"/>
                        <a:gd name="T10" fmla="*/ 3 w 72"/>
                        <a:gd name="T11" fmla="*/ 1 h 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 h="96">
                          <a:moveTo>
                            <a:pt x="3" y="1"/>
                          </a:moveTo>
                          <a:lnTo>
                            <a:pt x="0" y="49"/>
                          </a:lnTo>
                          <a:lnTo>
                            <a:pt x="2" y="94"/>
                          </a:lnTo>
                          <a:lnTo>
                            <a:pt x="72" y="96"/>
                          </a:lnTo>
                          <a:lnTo>
                            <a:pt x="72" y="0"/>
                          </a:lnTo>
                          <a:lnTo>
                            <a:pt x="3" y="1"/>
                          </a:lnTo>
                          <a:close/>
                        </a:path>
                      </a:pathLst>
                    </a:custGeom>
                    <a:solidFill>
                      <a:srgbClr val="FFA96F"/>
                    </a:solidFill>
                    <a:ln>
                      <a:noFill/>
                    </a:ln>
                    <a:effectLst/>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1723" name="Freeform 1421"/>
                    <p:cNvSpPr>
                      <a:spLocks/>
                    </p:cNvSpPr>
                    <p:nvPr/>
                  </p:nvSpPr>
                  <p:spPr bwMode="auto">
                    <a:xfrm>
                      <a:off x="1872" y="2286"/>
                      <a:ext cx="96" cy="96"/>
                    </a:xfrm>
                    <a:custGeom>
                      <a:avLst/>
                      <a:gdLst>
                        <a:gd name="T0" fmla="*/ 0 w 144"/>
                        <a:gd name="T1" fmla="*/ 0 h 96"/>
                        <a:gd name="T2" fmla="*/ 17 w 144"/>
                        <a:gd name="T3" fmla="*/ 51 h 96"/>
                        <a:gd name="T4" fmla="*/ 0 w 144"/>
                        <a:gd name="T5" fmla="*/ 96 h 96"/>
                        <a:gd name="T6" fmla="*/ 96 w 144"/>
                        <a:gd name="T7" fmla="*/ 96 h 96"/>
                        <a:gd name="T8" fmla="*/ 96 w 144"/>
                        <a:gd name="T9" fmla="*/ 0 h 96"/>
                        <a:gd name="T10" fmla="*/ 0 w 144"/>
                        <a:gd name="T11" fmla="*/ 0 h 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44" h="96">
                          <a:moveTo>
                            <a:pt x="0" y="0"/>
                          </a:moveTo>
                          <a:lnTo>
                            <a:pt x="26" y="51"/>
                          </a:lnTo>
                          <a:lnTo>
                            <a:pt x="0" y="96"/>
                          </a:lnTo>
                          <a:lnTo>
                            <a:pt x="144" y="96"/>
                          </a:lnTo>
                          <a:lnTo>
                            <a:pt x="144" y="0"/>
                          </a:lnTo>
                          <a:lnTo>
                            <a:pt x="0" y="0"/>
                          </a:lnTo>
                          <a:close/>
                        </a:path>
                      </a:pathLst>
                    </a:custGeom>
                    <a:solidFill>
                      <a:srgbClr val="FF8C3D"/>
                    </a:solidFill>
                    <a:ln>
                      <a:noFill/>
                    </a:ln>
                    <a:effectLst/>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1724" name="Freeform 1422"/>
                    <p:cNvSpPr>
                      <a:spLocks/>
                    </p:cNvSpPr>
                    <p:nvPr/>
                  </p:nvSpPr>
                  <p:spPr bwMode="auto">
                    <a:xfrm>
                      <a:off x="1846" y="2286"/>
                      <a:ext cx="171" cy="96"/>
                    </a:xfrm>
                    <a:custGeom>
                      <a:avLst/>
                      <a:gdLst>
                        <a:gd name="T0" fmla="*/ 0 w 171"/>
                        <a:gd name="T1" fmla="*/ 0 h 96"/>
                        <a:gd name="T2" fmla="*/ 171 w 171"/>
                        <a:gd name="T3" fmla="*/ 0 h 96"/>
                        <a:gd name="T4" fmla="*/ 171 w 171"/>
                        <a:gd name="T5" fmla="*/ 96 h 96"/>
                        <a:gd name="T6" fmla="*/ 0 w 171"/>
                        <a:gd name="T7" fmla="*/ 96 h 9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1" h="96">
                          <a:moveTo>
                            <a:pt x="0" y="0"/>
                          </a:moveTo>
                          <a:lnTo>
                            <a:pt x="171" y="0"/>
                          </a:lnTo>
                          <a:lnTo>
                            <a:pt x="171" y="96"/>
                          </a:lnTo>
                          <a:lnTo>
                            <a:pt x="0" y="96"/>
                          </a:lnTo>
                        </a:path>
                      </a:pathLst>
                    </a:custGeom>
                    <a:noFill/>
                    <a:ln w="12700" cap="flat" cmpd="sng">
                      <a:solidFill>
                        <a:srgbClr val="000008"/>
                      </a:solidFill>
                      <a:prstDash val="solid"/>
                      <a:miter lim="800000"/>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sp>
                <p:nvSpPr>
                  <p:cNvPr id="21721" name="AutoShape 1423"/>
                  <p:cNvSpPr>
                    <a:spLocks noChangeArrowheads="1"/>
                  </p:cNvSpPr>
                  <p:nvPr/>
                </p:nvSpPr>
                <p:spPr bwMode="auto">
                  <a:xfrm rot="-5400000">
                    <a:off x="1956" y="2308"/>
                    <a:ext cx="48" cy="48"/>
                  </a:xfrm>
                  <a:prstGeom prst="can">
                    <a:avLst>
                      <a:gd name="adj" fmla="val 45829"/>
                    </a:avLst>
                  </a:prstGeom>
                  <a:solidFill>
                    <a:srgbClr val="FF8C3D"/>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nvGrpSpPr>
                <p:cNvPr id="21714" name="Group 1424"/>
                <p:cNvGrpSpPr>
                  <a:grpSpLocks/>
                </p:cNvGrpSpPr>
                <p:nvPr/>
              </p:nvGrpSpPr>
              <p:grpSpPr bwMode="auto">
                <a:xfrm flipH="1">
                  <a:off x="3601" y="2288"/>
                  <a:ext cx="171" cy="96"/>
                  <a:chOff x="1846" y="2286"/>
                  <a:chExt cx="171" cy="96"/>
                </a:xfrm>
              </p:grpSpPr>
              <p:grpSp>
                <p:nvGrpSpPr>
                  <p:cNvPr id="21715" name="Group 1425"/>
                  <p:cNvGrpSpPr>
                    <a:grpSpLocks/>
                  </p:cNvGrpSpPr>
                  <p:nvPr/>
                </p:nvGrpSpPr>
                <p:grpSpPr bwMode="auto">
                  <a:xfrm>
                    <a:off x="1846" y="2286"/>
                    <a:ext cx="171" cy="96"/>
                    <a:chOff x="1846" y="2286"/>
                    <a:chExt cx="171" cy="96"/>
                  </a:xfrm>
                </p:grpSpPr>
                <p:sp>
                  <p:nvSpPr>
                    <p:cNvPr id="21717" name="Freeform 1426"/>
                    <p:cNvSpPr>
                      <a:spLocks/>
                    </p:cNvSpPr>
                    <p:nvPr/>
                  </p:nvSpPr>
                  <p:spPr bwMode="auto">
                    <a:xfrm>
                      <a:off x="1944" y="2286"/>
                      <a:ext cx="72" cy="96"/>
                    </a:xfrm>
                    <a:custGeom>
                      <a:avLst/>
                      <a:gdLst>
                        <a:gd name="T0" fmla="*/ 3 w 72"/>
                        <a:gd name="T1" fmla="*/ 1 h 96"/>
                        <a:gd name="T2" fmla="*/ 0 w 72"/>
                        <a:gd name="T3" fmla="*/ 49 h 96"/>
                        <a:gd name="T4" fmla="*/ 2 w 72"/>
                        <a:gd name="T5" fmla="*/ 94 h 96"/>
                        <a:gd name="T6" fmla="*/ 72 w 72"/>
                        <a:gd name="T7" fmla="*/ 96 h 96"/>
                        <a:gd name="T8" fmla="*/ 72 w 72"/>
                        <a:gd name="T9" fmla="*/ 0 h 96"/>
                        <a:gd name="T10" fmla="*/ 3 w 72"/>
                        <a:gd name="T11" fmla="*/ 1 h 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 h="96">
                          <a:moveTo>
                            <a:pt x="3" y="1"/>
                          </a:moveTo>
                          <a:lnTo>
                            <a:pt x="0" y="49"/>
                          </a:lnTo>
                          <a:lnTo>
                            <a:pt x="2" y="94"/>
                          </a:lnTo>
                          <a:lnTo>
                            <a:pt x="72" y="96"/>
                          </a:lnTo>
                          <a:lnTo>
                            <a:pt x="72" y="0"/>
                          </a:lnTo>
                          <a:lnTo>
                            <a:pt x="3" y="1"/>
                          </a:lnTo>
                          <a:close/>
                        </a:path>
                      </a:pathLst>
                    </a:custGeom>
                    <a:solidFill>
                      <a:srgbClr val="FFA96F"/>
                    </a:solidFill>
                    <a:ln>
                      <a:noFill/>
                    </a:ln>
                    <a:effectLst/>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1718" name="Freeform 1427"/>
                    <p:cNvSpPr>
                      <a:spLocks/>
                    </p:cNvSpPr>
                    <p:nvPr/>
                  </p:nvSpPr>
                  <p:spPr bwMode="auto">
                    <a:xfrm>
                      <a:off x="1872" y="2286"/>
                      <a:ext cx="96" cy="96"/>
                    </a:xfrm>
                    <a:custGeom>
                      <a:avLst/>
                      <a:gdLst>
                        <a:gd name="T0" fmla="*/ 0 w 144"/>
                        <a:gd name="T1" fmla="*/ 0 h 96"/>
                        <a:gd name="T2" fmla="*/ 17 w 144"/>
                        <a:gd name="T3" fmla="*/ 51 h 96"/>
                        <a:gd name="T4" fmla="*/ 0 w 144"/>
                        <a:gd name="T5" fmla="*/ 96 h 96"/>
                        <a:gd name="T6" fmla="*/ 96 w 144"/>
                        <a:gd name="T7" fmla="*/ 96 h 96"/>
                        <a:gd name="T8" fmla="*/ 96 w 144"/>
                        <a:gd name="T9" fmla="*/ 0 h 96"/>
                        <a:gd name="T10" fmla="*/ 0 w 144"/>
                        <a:gd name="T11" fmla="*/ 0 h 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44" h="96">
                          <a:moveTo>
                            <a:pt x="0" y="0"/>
                          </a:moveTo>
                          <a:lnTo>
                            <a:pt x="26" y="51"/>
                          </a:lnTo>
                          <a:lnTo>
                            <a:pt x="0" y="96"/>
                          </a:lnTo>
                          <a:lnTo>
                            <a:pt x="144" y="96"/>
                          </a:lnTo>
                          <a:lnTo>
                            <a:pt x="144" y="0"/>
                          </a:lnTo>
                          <a:lnTo>
                            <a:pt x="0" y="0"/>
                          </a:lnTo>
                          <a:close/>
                        </a:path>
                      </a:pathLst>
                    </a:custGeom>
                    <a:solidFill>
                      <a:srgbClr val="FF8C3D"/>
                    </a:solidFill>
                    <a:ln>
                      <a:noFill/>
                    </a:ln>
                    <a:effectLst/>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1719" name="Freeform 1428"/>
                    <p:cNvSpPr>
                      <a:spLocks/>
                    </p:cNvSpPr>
                    <p:nvPr/>
                  </p:nvSpPr>
                  <p:spPr bwMode="auto">
                    <a:xfrm>
                      <a:off x="1846" y="2286"/>
                      <a:ext cx="171" cy="96"/>
                    </a:xfrm>
                    <a:custGeom>
                      <a:avLst/>
                      <a:gdLst>
                        <a:gd name="T0" fmla="*/ 0 w 171"/>
                        <a:gd name="T1" fmla="*/ 0 h 96"/>
                        <a:gd name="T2" fmla="*/ 171 w 171"/>
                        <a:gd name="T3" fmla="*/ 0 h 96"/>
                        <a:gd name="T4" fmla="*/ 171 w 171"/>
                        <a:gd name="T5" fmla="*/ 96 h 96"/>
                        <a:gd name="T6" fmla="*/ 0 w 171"/>
                        <a:gd name="T7" fmla="*/ 96 h 9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1" h="96">
                          <a:moveTo>
                            <a:pt x="0" y="0"/>
                          </a:moveTo>
                          <a:lnTo>
                            <a:pt x="171" y="0"/>
                          </a:lnTo>
                          <a:lnTo>
                            <a:pt x="171" y="96"/>
                          </a:lnTo>
                          <a:lnTo>
                            <a:pt x="0" y="96"/>
                          </a:lnTo>
                        </a:path>
                      </a:pathLst>
                    </a:custGeom>
                    <a:noFill/>
                    <a:ln w="12700" cap="flat" cmpd="sng">
                      <a:solidFill>
                        <a:srgbClr val="000008"/>
                      </a:solidFill>
                      <a:prstDash val="solid"/>
                      <a:miter lim="800000"/>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sp>
                <p:nvSpPr>
                  <p:cNvPr id="21716" name="AutoShape 1429"/>
                  <p:cNvSpPr>
                    <a:spLocks noChangeArrowheads="1"/>
                  </p:cNvSpPr>
                  <p:nvPr/>
                </p:nvSpPr>
                <p:spPr bwMode="auto">
                  <a:xfrm rot="-5400000">
                    <a:off x="1956" y="2308"/>
                    <a:ext cx="48" cy="48"/>
                  </a:xfrm>
                  <a:prstGeom prst="can">
                    <a:avLst>
                      <a:gd name="adj" fmla="val 45829"/>
                    </a:avLst>
                  </a:prstGeom>
                  <a:solidFill>
                    <a:srgbClr val="FF8C3D"/>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grpSp>
        <p:sp>
          <p:nvSpPr>
            <p:cNvPr id="21703" name="AutoShape 1430"/>
            <p:cNvSpPr>
              <a:spLocks noChangeArrowheads="1"/>
            </p:cNvSpPr>
            <p:nvPr/>
          </p:nvSpPr>
          <p:spPr bwMode="auto">
            <a:xfrm rot="-5400000">
              <a:off x="1758" y="1794"/>
              <a:ext cx="2448" cy="1260"/>
            </a:xfrm>
            <a:prstGeom prst="parallelogram">
              <a:avLst>
                <a:gd name="adj" fmla="val 20472"/>
              </a:avLst>
            </a:prstGeom>
            <a:gradFill rotWithShape="0">
              <a:gsLst>
                <a:gs pos="0">
                  <a:srgbClr val="4B4749"/>
                </a:gs>
                <a:gs pos="100000">
                  <a:srgbClr val="A29A9E"/>
                </a:gs>
              </a:gsLst>
              <a:lin ang="0" scaled="1"/>
            </a:gra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704" name="AutoShape 1431"/>
            <p:cNvSpPr>
              <a:spLocks noChangeArrowheads="1"/>
            </p:cNvSpPr>
            <p:nvPr/>
          </p:nvSpPr>
          <p:spPr bwMode="auto">
            <a:xfrm rot="-5400000">
              <a:off x="2568" y="2160"/>
              <a:ext cx="528" cy="480"/>
            </a:xfrm>
            <a:prstGeom prst="upArrow">
              <a:avLst>
                <a:gd name="adj1" fmla="val 50000"/>
                <a:gd name="adj2" fmla="val 25000"/>
              </a:avLst>
            </a:prstGeom>
            <a:solidFill>
              <a:srgbClr val="E9F14B"/>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nvGrpSpPr>
          <p:cNvPr id="25013" name="Group 1461"/>
          <p:cNvGrpSpPr>
            <a:grpSpLocks/>
          </p:cNvGrpSpPr>
          <p:nvPr/>
        </p:nvGrpSpPr>
        <p:grpSpPr bwMode="auto">
          <a:xfrm>
            <a:off x="7334250" y="2857500"/>
            <a:ext cx="4781550" cy="5829300"/>
            <a:chOff x="2120" y="1200"/>
            <a:chExt cx="2008" cy="2448"/>
          </a:xfrm>
        </p:grpSpPr>
        <p:grpSp>
          <p:nvGrpSpPr>
            <p:cNvPr id="21675" name="Group 1434"/>
            <p:cNvGrpSpPr>
              <a:grpSpLocks/>
            </p:cNvGrpSpPr>
            <p:nvPr/>
          </p:nvGrpSpPr>
          <p:grpSpPr bwMode="auto">
            <a:xfrm rot="665040">
              <a:off x="2120" y="2256"/>
              <a:ext cx="2008" cy="720"/>
              <a:chOff x="2304" y="2208"/>
              <a:chExt cx="2008" cy="720"/>
            </a:xfrm>
          </p:grpSpPr>
          <p:grpSp>
            <p:nvGrpSpPr>
              <p:cNvPr id="21678" name="Group 1435"/>
              <p:cNvGrpSpPr>
                <a:grpSpLocks/>
              </p:cNvGrpSpPr>
              <p:nvPr/>
            </p:nvGrpSpPr>
            <p:grpSpPr bwMode="auto">
              <a:xfrm flipH="1">
                <a:off x="4044" y="2448"/>
                <a:ext cx="264" cy="480"/>
                <a:chOff x="2256" y="2496"/>
                <a:chExt cx="264" cy="480"/>
              </a:xfrm>
            </p:grpSpPr>
            <p:sp>
              <p:nvSpPr>
                <p:cNvPr id="21700" name="Rectangle 1436"/>
                <p:cNvSpPr>
                  <a:spLocks noChangeArrowheads="1"/>
                </p:cNvSpPr>
                <p:nvPr/>
              </p:nvSpPr>
              <p:spPr bwMode="auto">
                <a:xfrm rot="1106097">
                  <a:off x="2322" y="2496"/>
                  <a:ext cx="96" cy="432"/>
                </a:xfrm>
                <a:prstGeom prst="rect">
                  <a:avLst/>
                </a:prstGeom>
                <a:solidFill>
                  <a:srgbClr val="FF8C3D"/>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701" name="AutoShape 1437"/>
                <p:cNvSpPr>
                  <a:spLocks noChangeArrowheads="1"/>
                </p:cNvSpPr>
                <p:nvPr/>
              </p:nvSpPr>
              <p:spPr bwMode="auto">
                <a:xfrm rot="5400000" flipH="1">
                  <a:off x="2316" y="2772"/>
                  <a:ext cx="144" cy="264"/>
                </a:xfrm>
                <a:prstGeom prst="can">
                  <a:avLst>
                    <a:gd name="adj" fmla="val 91667"/>
                  </a:avLst>
                </a:prstGeom>
                <a:solidFill>
                  <a:srgbClr val="FF6B07"/>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nvGrpSpPr>
              <p:cNvPr id="21679" name="Group 1438"/>
              <p:cNvGrpSpPr>
                <a:grpSpLocks/>
              </p:cNvGrpSpPr>
              <p:nvPr/>
            </p:nvGrpSpPr>
            <p:grpSpPr bwMode="auto">
              <a:xfrm>
                <a:off x="2312" y="2448"/>
                <a:ext cx="264" cy="480"/>
                <a:chOff x="2256" y="2496"/>
                <a:chExt cx="264" cy="480"/>
              </a:xfrm>
            </p:grpSpPr>
            <p:sp>
              <p:nvSpPr>
                <p:cNvPr id="21698" name="Rectangle 1439"/>
                <p:cNvSpPr>
                  <a:spLocks noChangeArrowheads="1"/>
                </p:cNvSpPr>
                <p:nvPr/>
              </p:nvSpPr>
              <p:spPr bwMode="auto">
                <a:xfrm rot="1106097">
                  <a:off x="2322" y="2496"/>
                  <a:ext cx="96" cy="432"/>
                </a:xfrm>
                <a:prstGeom prst="rect">
                  <a:avLst/>
                </a:prstGeom>
                <a:solidFill>
                  <a:srgbClr val="FF8C3D"/>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699" name="AutoShape 1440"/>
                <p:cNvSpPr>
                  <a:spLocks noChangeArrowheads="1"/>
                </p:cNvSpPr>
                <p:nvPr/>
              </p:nvSpPr>
              <p:spPr bwMode="auto">
                <a:xfrm rot="5400000" flipH="1">
                  <a:off x="2316" y="2772"/>
                  <a:ext cx="144" cy="264"/>
                </a:xfrm>
                <a:prstGeom prst="can">
                  <a:avLst>
                    <a:gd name="adj" fmla="val 91667"/>
                  </a:avLst>
                </a:prstGeom>
                <a:solidFill>
                  <a:srgbClr val="FF6B07"/>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nvGrpSpPr>
              <p:cNvPr id="21680" name="Group 1441"/>
              <p:cNvGrpSpPr>
                <a:grpSpLocks/>
              </p:cNvGrpSpPr>
              <p:nvPr/>
            </p:nvGrpSpPr>
            <p:grpSpPr bwMode="auto">
              <a:xfrm>
                <a:off x="2304" y="2208"/>
                <a:ext cx="2008" cy="336"/>
                <a:chOff x="1808" y="2160"/>
                <a:chExt cx="2008" cy="336"/>
              </a:xfrm>
            </p:grpSpPr>
            <p:sp>
              <p:nvSpPr>
                <p:cNvPr id="21681" name="Rectangle 1442"/>
                <p:cNvSpPr>
                  <a:spLocks noChangeArrowheads="1"/>
                </p:cNvSpPr>
                <p:nvPr/>
              </p:nvSpPr>
              <p:spPr bwMode="auto">
                <a:xfrm>
                  <a:off x="1808" y="2334"/>
                  <a:ext cx="2008" cy="78"/>
                </a:xfrm>
                <a:prstGeom prst="rect">
                  <a:avLst/>
                </a:prstGeom>
                <a:solidFill>
                  <a:srgbClr val="86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682" name="Rectangle 1443"/>
                <p:cNvSpPr>
                  <a:spLocks noChangeArrowheads="1"/>
                </p:cNvSpPr>
                <p:nvPr/>
              </p:nvSpPr>
              <p:spPr bwMode="auto">
                <a:xfrm>
                  <a:off x="1808" y="2257"/>
                  <a:ext cx="2008" cy="78"/>
                </a:xfrm>
                <a:prstGeom prst="rect">
                  <a:avLst/>
                </a:prstGeom>
                <a:solidFill>
                  <a:srgbClr val="FF66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683" name="Rectangle 1444"/>
                <p:cNvSpPr>
                  <a:spLocks noChangeArrowheads="1"/>
                </p:cNvSpPr>
                <p:nvPr/>
              </p:nvSpPr>
              <p:spPr bwMode="auto">
                <a:xfrm>
                  <a:off x="2544" y="2160"/>
                  <a:ext cx="529" cy="334"/>
                </a:xfrm>
                <a:prstGeom prst="rect">
                  <a:avLst/>
                </a:prstGeom>
                <a:gradFill rotWithShape="0">
                  <a:gsLst>
                    <a:gs pos="0">
                      <a:srgbClr val="FF6600"/>
                    </a:gs>
                    <a:gs pos="100000">
                      <a:srgbClr val="762F00"/>
                    </a:gs>
                  </a:gsLst>
                  <a:lin ang="5400000" scaled="1"/>
                </a:gradFill>
                <a:ln w="9525">
                  <a:solidFill>
                    <a:srgbClr val="000000"/>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684" name="AutoShape 1445"/>
                <p:cNvSpPr>
                  <a:spLocks noChangeArrowheads="1"/>
                </p:cNvSpPr>
                <p:nvPr/>
              </p:nvSpPr>
              <p:spPr bwMode="auto">
                <a:xfrm rot="-5400000">
                  <a:off x="2040" y="2064"/>
                  <a:ext cx="336" cy="528"/>
                </a:xfrm>
                <a:prstGeom prst="can">
                  <a:avLst>
                    <a:gd name="adj" fmla="val 39286"/>
                  </a:avLst>
                </a:prstGeom>
                <a:gradFill rotWithShape="0">
                  <a:gsLst>
                    <a:gs pos="0">
                      <a:srgbClr val="FF6600"/>
                    </a:gs>
                    <a:gs pos="100000">
                      <a:srgbClr val="000000"/>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685" name="AutoShape 1446"/>
                <p:cNvSpPr>
                  <a:spLocks noChangeArrowheads="1"/>
                </p:cNvSpPr>
                <p:nvPr/>
              </p:nvSpPr>
              <p:spPr bwMode="auto">
                <a:xfrm rot="5400000" flipH="1">
                  <a:off x="3248" y="2064"/>
                  <a:ext cx="336" cy="528"/>
                </a:xfrm>
                <a:prstGeom prst="can">
                  <a:avLst>
                    <a:gd name="adj" fmla="val 39286"/>
                  </a:avLst>
                </a:prstGeom>
                <a:gradFill rotWithShape="0">
                  <a:gsLst>
                    <a:gs pos="0">
                      <a:srgbClr val="FF6600"/>
                    </a:gs>
                    <a:gs pos="100000">
                      <a:srgbClr val="000000"/>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nvGrpSpPr>
                <p:cNvPr id="21686" name="Group 1447"/>
                <p:cNvGrpSpPr>
                  <a:grpSpLocks/>
                </p:cNvGrpSpPr>
                <p:nvPr/>
              </p:nvGrpSpPr>
              <p:grpSpPr bwMode="auto">
                <a:xfrm>
                  <a:off x="1846" y="2286"/>
                  <a:ext cx="171" cy="96"/>
                  <a:chOff x="1846" y="2286"/>
                  <a:chExt cx="171" cy="96"/>
                </a:xfrm>
              </p:grpSpPr>
              <p:grpSp>
                <p:nvGrpSpPr>
                  <p:cNvPr id="21693" name="Group 1448"/>
                  <p:cNvGrpSpPr>
                    <a:grpSpLocks/>
                  </p:cNvGrpSpPr>
                  <p:nvPr/>
                </p:nvGrpSpPr>
                <p:grpSpPr bwMode="auto">
                  <a:xfrm>
                    <a:off x="1846" y="2286"/>
                    <a:ext cx="171" cy="96"/>
                    <a:chOff x="1846" y="2286"/>
                    <a:chExt cx="171" cy="96"/>
                  </a:xfrm>
                </p:grpSpPr>
                <p:sp>
                  <p:nvSpPr>
                    <p:cNvPr id="21695" name="Freeform 1449"/>
                    <p:cNvSpPr>
                      <a:spLocks/>
                    </p:cNvSpPr>
                    <p:nvPr/>
                  </p:nvSpPr>
                  <p:spPr bwMode="auto">
                    <a:xfrm>
                      <a:off x="1944" y="2286"/>
                      <a:ext cx="72" cy="96"/>
                    </a:xfrm>
                    <a:custGeom>
                      <a:avLst/>
                      <a:gdLst>
                        <a:gd name="T0" fmla="*/ 3 w 72"/>
                        <a:gd name="T1" fmla="*/ 1 h 96"/>
                        <a:gd name="T2" fmla="*/ 0 w 72"/>
                        <a:gd name="T3" fmla="*/ 49 h 96"/>
                        <a:gd name="T4" fmla="*/ 2 w 72"/>
                        <a:gd name="T5" fmla="*/ 94 h 96"/>
                        <a:gd name="T6" fmla="*/ 72 w 72"/>
                        <a:gd name="T7" fmla="*/ 96 h 96"/>
                        <a:gd name="T8" fmla="*/ 72 w 72"/>
                        <a:gd name="T9" fmla="*/ 0 h 96"/>
                        <a:gd name="T10" fmla="*/ 3 w 72"/>
                        <a:gd name="T11" fmla="*/ 1 h 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 h="96">
                          <a:moveTo>
                            <a:pt x="3" y="1"/>
                          </a:moveTo>
                          <a:lnTo>
                            <a:pt x="0" y="49"/>
                          </a:lnTo>
                          <a:lnTo>
                            <a:pt x="2" y="94"/>
                          </a:lnTo>
                          <a:lnTo>
                            <a:pt x="72" y="96"/>
                          </a:lnTo>
                          <a:lnTo>
                            <a:pt x="72" y="0"/>
                          </a:lnTo>
                          <a:lnTo>
                            <a:pt x="3" y="1"/>
                          </a:lnTo>
                          <a:close/>
                        </a:path>
                      </a:pathLst>
                    </a:custGeom>
                    <a:solidFill>
                      <a:srgbClr val="FFA96F"/>
                    </a:solidFill>
                    <a:ln>
                      <a:noFill/>
                    </a:ln>
                    <a:effectLst/>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1696" name="Freeform 1450"/>
                    <p:cNvSpPr>
                      <a:spLocks/>
                    </p:cNvSpPr>
                    <p:nvPr/>
                  </p:nvSpPr>
                  <p:spPr bwMode="auto">
                    <a:xfrm>
                      <a:off x="1872" y="2286"/>
                      <a:ext cx="96" cy="96"/>
                    </a:xfrm>
                    <a:custGeom>
                      <a:avLst/>
                      <a:gdLst>
                        <a:gd name="T0" fmla="*/ 0 w 144"/>
                        <a:gd name="T1" fmla="*/ 0 h 96"/>
                        <a:gd name="T2" fmla="*/ 17 w 144"/>
                        <a:gd name="T3" fmla="*/ 51 h 96"/>
                        <a:gd name="T4" fmla="*/ 0 w 144"/>
                        <a:gd name="T5" fmla="*/ 96 h 96"/>
                        <a:gd name="T6" fmla="*/ 96 w 144"/>
                        <a:gd name="T7" fmla="*/ 96 h 96"/>
                        <a:gd name="T8" fmla="*/ 96 w 144"/>
                        <a:gd name="T9" fmla="*/ 0 h 96"/>
                        <a:gd name="T10" fmla="*/ 0 w 144"/>
                        <a:gd name="T11" fmla="*/ 0 h 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44" h="96">
                          <a:moveTo>
                            <a:pt x="0" y="0"/>
                          </a:moveTo>
                          <a:lnTo>
                            <a:pt x="26" y="51"/>
                          </a:lnTo>
                          <a:lnTo>
                            <a:pt x="0" y="96"/>
                          </a:lnTo>
                          <a:lnTo>
                            <a:pt x="144" y="96"/>
                          </a:lnTo>
                          <a:lnTo>
                            <a:pt x="144" y="0"/>
                          </a:lnTo>
                          <a:lnTo>
                            <a:pt x="0" y="0"/>
                          </a:lnTo>
                          <a:close/>
                        </a:path>
                      </a:pathLst>
                    </a:custGeom>
                    <a:solidFill>
                      <a:srgbClr val="FF8C3D"/>
                    </a:solidFill>
                    <a:ln>
                      <a:noFill/>
                    </a:ln>
                    <a:effectLst/>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1697" name="Freeform 1451"/>
                    <p:cNvSpPr>
                      <a:spLocks/>
                    </p:cNvSpPr>
                    <p:nvPr/>
                  </p:nvSpPr>
                  <p:spPr bwMode="auto">
                    <a:xfrm>
                      <a:off x="1846" y="2286"/>
                      <a:ext cx="171" cy="96"/>
                    </a:xfrm>
                    <a:custGeom>
                      <a:avLst/>
                      <a:gdLst>
                        <a:gd name="T0" fmla="*/ 0 w 171"/>
                        <a:gd name="T1" fmla="*/ 0 h 96"/>
                        <a:gd name="T2" fmla="*/ 171 w 171"/>
                        <a:gd name="T3" fmla="*/ 0 h 96"/>
                        <a:gd name="T4" fmla="*/ 171 w 171"/>
                        <a:gd name="T5" fmla="*/ 96 h 96"/>
                        <a:gd name="T6" fmla="*/ 0 w 171"/>
                        <a:gd name="T7" fmla="*/ 96 h 9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1" h="96">
                          <a:moveTo>
                            <a:pt x="0" y="0"/>
                          </a:moveTo>
                          <a:lnTo>
                            <a:pt x="171" y="0"/>
                          </a:lnTo>
                          <a:lnTo>
                            <a:pt x="171" y="96"/>
                          </a:lnTo>
                          <a:lnTo>
                            <a:pt x="0" y="96"/>
                          </a:lnTo>
                        </a:path>
                      </a:pathLst>
                    </a:custGeom>
                    <a:noFill/>
                    <a:ln w="12700" cap="flat" cmpd="sng">
                      <a:solidFill>
                        <a:srgbClr val="000008"/>
                      </a:solidFill>
                      <a:prstDash val="solid"/>
                      <a:miter lim="800000"/>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sp>
                <p:nvSpPr>
                  <p:cNvPr id="21694" name="AutoShape 1452"/>
                  <p:cNvSpPr>
                    <a:spLocks noChangeArrowheads="1"/>
                  </p:cNvSpPr>
                  <p:nvPr/>
                </p:nvSpPr>
                <p:spPr bwMode="auto">
                  <a:xfrm rot="-5400000">
                    <a:off x="1956" y="2308"/>
                    <a:ext cx="48" cy="48"/>
                  </a:xfrm>
                  <a:prstGeom prst="can">
                    <a:avLst>
                      <a:gd name="adj" fmla="val 45829"/>
                    </a:avLst>
                  </a:prstGeom>
                  <a:solidFill>
                    <a:srgbClr val="FF8C3D"/>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nvGrpSpPr>
                <p:cNvPr id="21687" name="Group 1453"/>
                <p:cNvGrpSpPr>
                  <a:grpSpLocks/>
                </p:cNvGrpSpPr>
                <p:nvPr/>
              </p:nvGrpSpPr>
              <p:grpSpPr bwMode="auto">
                <a:xfrm flipH="1">
                  <a:off x="3601" y="2288"/>
                  <a:ext cx="171" cy="96"/>
                  <a:chOff x="1846" y="2286"/>
                  <a:chExt cx="171" cy="96"/>
                </a:xfrm>
              </p:grpSpPr>
              <p:grpSp>
                <p:nvGrpSpPr>
                  <p:cNvPr id="21688" name="Group 1454"/>
                  <p:cNvGrpSpPr>
                    <a:grpSpLocks/>
                  </p:cNvGrpSpPr>
                  <p:nvPr/>
                </p:nvGrpSpPr>
                <p:grpSpPr bwMode="auto">
                  <a:xfrm>
                    <a:off x="1846" y="2286"/>
                    <a:ext cx="171" cy="96"/>
                    <a:chOff x="1846" y="2286"/>
                    <a:chExt cx="171" cy="96"/>
                  </a:xfrm>
                </p:grpSpPr>
                <p:sp>
                  <p:nvSpPr>
                    <p:cNvPr id="21690" name="Freeform 1455"/>
                    <p:cNvSpPr>
                      <a:spLocks/>
                    </p:cNvSpPr>
                    <p:nvPr/>
                  </p:nvSpPr>
                  <p:spPr bwMode="auto">
                    <a:xfrm>
                      <a:off x="1944" y="2286"/>
                      <a:ext cx="72" cy="96"/>
                    </a:xfrm>
                    <a:custGeom>
                      <a:avLst/>
                      <a:gdLst>
                        <a:gd name="T0" fmla="*/ 3 w 72"/>
                        <a:gd name="T1" fmla="*/ 1 h 96"/>
                        <a:gd name="T2" fmla="*/ 0 w 72"/>
                        <a:gd name="T3" fmla="*/ 49 h 96"/>
                        <a:gd name="T4" fmla="*/ 2 w 72"/>
                        <a:gd name="T5" fmla="*/ 94 h 96"/>
                        <a:gd name="T6" fmla="*/ 72 w 72"/>
                        <a:gd name="T7" fmla="*/ 96 h 96"/>
                        <a:gd name="T8" fmla="*/ 72 w 72"/>
                        <a:gd name="T9" fmla="*/ 0 h 96"/>
                        <a:gd name="T10" fmla="*/ 3 w 72"/>
                        <a:gd name="T11" fmla="*/ 1 h 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 h="96">
                          <a:moveTo>
                            <a:pt x="3" y="1"/>
                          </a:moveTo>
                          <a:lnTo>
                            <a:pt x="0" y="49"/>
                          </a:lnTo>
                          <a:lnTo>
                            <a:pt x="2" y="94"/>
                          </a:lnTo>
                          <a:lnTo>
                            <a:pt x="72" y="96"/>
                          </a:lnTo>
                          <a:lnTo>
                            <a:pt x="72" y="0"/>
                          </a:lnTo>
                          <a:lnTo>
                            <a:pt x="3" y="1"/>
                          </a:lnTo>
                          <a:close/>
                        </a:path>
                      </a:pathLst>
                    </a:custGeom>
                    <a:solidFill>
                      <a:srgbClr val="FFA96F"/>
                    </a:solidFill>
                    <a:ln>
                      <a:noFill/>
                    </a:ln>
                    <a:effectLst/>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1691" name="Freeform 1456"/>
                    <p:cNvSpPr>
                      <a:spLocks/>
                    </p:cNvSpPr>
                    <p:nvPr/>
                  </p:nvSpPr>
                  <p:spPr bwMode="auto">
                    <a:xfrm>
                      <a:off x="1872" y="2286"/>
                      <a:ext cx="96" cy="96"/>
                    </a:xfrm>
                    <a:custGeom>
                      <a:avLst/>
                      <a:gdLst>
                        <a:gd name="T0" fmla="*/ 0 w 144"/>
                        <a:gd name="T1" fmla="*/ 0 h 96"/>
                        <a:gd name="T2" fmla="*/ 17 w 144"/>
                        <a:gd name="T3" fmla="*/ 51 h 96"/>
                        <a:gd name="T4" fmla="*/ 0 w 144"/>
                        <a:gd name="T5" fmla="*/ 96 h 96"/>
                        <a:gd name="T6" fmla="*/ 96 w 144"/>
                        <a:gd name="T7" fmla="*/ 96 h 96"/>
                        <a:gd name="T8" fmla="*/ 96 w 144"/>
                        <a:gd name="T9" fmla="*/ 0 h 96"/>
                        <a:gd name="T10" fmla="*/ 0 w 144"/>
                        <a:gd name="T11" fmla="*/ 0 h 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44" h="96">
                          <a:moveTo>
                            <a:pt x="0" y="0"/>
                          </a:moveTo>
                          <a:lnTo>
                            <a:pt x="26" y="51"/>
                          </a:lnTo>
                          <a:lnTo>
                            <a:pt x="0" y="96"/>
                          </a:lnTo>
                          <a:lnTo>
                            <a:pt x="144" y="96"/>
                          </a:lnTo>
                          <a:lnTo>
                            <a:pt x="144" y="0"/>
                          </a:lnTo>
                          <a:lnTo>
                            <a:pt x="0" y="0"/>
                          </a:lnTo>
                          <a:close/>
                        </a:path>
                      </a:pathLst>
                    </a:custGeom>
                    <a:solidFill>
                      <a:srgbClr val="FF8C3D"/>
                    </a:solidFill>
                    <a:ln>
                      <a:noFill/>
                    </a:ln>
                    <a:effectLst/>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1692" name="Freeform 1457"/>
                    <p:cNvSpPr>
                      <a:spLocks/>
                    </p:cNvSpPr>
                    <p:nvPr/>
                  </p:nvSpPr>
                  <p:spPr bwMode="auto">
                    <a:xfrm>
                      <a:off x="1846" y="2286"/>
                      <a:ext cx="171" cy="96"/>
                    </a:xfrm>
                    <a:custGeom>
                      <a:avLst/>
                      <a:gdLst>
                        <a:gd name="T0" fmla="*/ 0 w 171"/>
                        <a:gd name="T1" fmla="*/ 0 h 96"/>
                        <a:gd name="T2" fmla="*/ 171 w 171"/>
                        <a:gd name="T3" fmla="*/ 0 h 96"/>
                        <a:gd name="T4" fmla="*/ 171 w 171"/>
                        <a:gd name="T5" fmla="*/ 96 h 96"/>
                        <a:gd name="T6" fmla="*/ 0 w 171"/>
                        <a:gd name="T7" fmla="*/ 96 h 9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1" h="96">
                          <a:moveTo>
                            <a:pt x="0" y="0"/>
                          </a:moveTo>
                          <a:lnTo>
                            <a:pt x="171" y="0"/>
                          </a:lnTo>
                          <a:lnTo>
                            <a:pt x="171" y="96"/>
                          </a:lnTo>
                          <a:lnTo>
                            <a:pt x="0" y="96"/>
                          </a:lnTo>
                        </a:path>
                      </a:pathLst>
                    </a:custGeom>
                    <a:noFill/>
                    <a:ln w="12700" cap="flat" cmpd="sng">
                      <a:solidFill>
                        <a:srgbClr val="000008"/>
                      </a:solidFill>
                      <a:prstDash val="solid"/>
                      <a:miter lim="800000"/>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sp>
                <p:nvSpPr>
                  <p:cNvPr id="21689" name="AutoShape 1458"/>
                  <p:cNvSpPr>
                    <a:spLocks noChangeArrowheads="1"/>
                  </p:cNvSpPr>
                  <p:nvPr/>
                </p:nvSpPr>
                <p:spPr bwMode="auto">
                  <a:xfrm rot="-5400000">
                    <a:off x="1956" y="2308"/>
                    <a:ext cx="48" cy="48"/>
                  </a:xfrm>
                  <a:prstGeom prst="can">
                    <a:avLst>
                      <a:gd name="adj" fmla="val 45829"/>
                    </a:avLst>
                  </a:prstGeom>
                  <a:solidFill>
                    <a:srgbClr val="FF8C3D"/>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grpSp>
        <p:sp>
          <p:nvSpPr>
            <p:cNvPr id="21676" name="AutoShape 1459"/>
            <p:cNvSpPr>
              <a:spLocks noChangeArrowheads="1"/>
            </p:cNvSpPr>
            <p:nvPr/>
          </p:nvSpPr>
          <p:spPr bwMode="auto">
            <a:xfrm rot="-5400000">
              <a:off x="1758" y="1794"/>
              <a:ext cx="2448" cy="1260"/>
            </a:xfrm>
            <a:prstGeom prst="parallelogram">
              <a:avLst>
                <a:gd name="adj" fmla="val 20472"/>
              </a:avLst>
            </a:prstGeom>
            <a:gradFill rotWithShape="0">
              <a:gsLst>
                <a:gs pos="0">
                  <a:srgbClr val="4B4749"/>
                </a:gs>
                <a:gs pos="100000">
                  <a:srgbClr val="A29A9E"/>
                </a:gs>
              </a:gsLst>
              <a:lin ang="0" scaled="1"/>
            </a:gra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677" name="AutoShape 1460"/>
            <p:cNvSpPr>
              <a:spLocks noChangeArrowheads="1"/>
            </p:cNvSpPr>
            <p:nvPr/>
          </p:nvSpPr>
          <p:spPr bwMode="auto">
            <a:xfrm rot="2081380">
              <a:off x="2568" y="2160"/>
              <a:ext cx="528" cy="480"/>
            </a:xfrm>
            <a:prstGeom prst="upArrow">
              <a:avLst>
                <a:gd name="adj1" fmla="val 50000"/>
                <a:gd name="adj2" fmla="val 25000"/>
              </a:avLst>
            </a:prstGeom>
            <a:solidFill>
              <a:srgbClr val="99FF33"/>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nvGrpSpPr>
          <p:cNvPr id="25042" name="Group 1490"/>
          <p:cNvGrpSpPr>
            <a:grpSpLocks/>
          </p:cNvGrpSpPr>
          <p:nvPr/>
        </p:nvGrpSpPr>
        <p:grpSpPr bwMode="auto">
          <a:xfrm>
            <a:off x="7334250" y="2857500"/>
            <a:ext cx="4781550" cy="5829300"/>
            <a:chOff x="2120" y="1200"/>
            <a:chExt cx="2008" cy="2448"/>
          </a:xfrm>
        </p:grpSpPr>
        <p:grpSp>
          <p:nvGrpSpPr>
            <p:cNvPr id="21648" name="Group 1463"/>
            <p:cNvGrpSpPr>
              <a:grpSpLocks/>
            </p:cNvGrpSpPr>
            <p:nvPr/>
          </p:nvGrpSpPr>
          <p:grpSpPr bwMode="auto">
            <a:xfrm rot="665040">
              <a:off x="2120" y="2256"/>
              <a:ext cx="2008" cy="720"/>
              <a:chOff x="2304" y="2208"/>
              <a:chExt cx="2008" cy="720"/>
            </a:xfrm>
          </p:grpSpPr>
          <p:grpSp>
            <p:nvGrpSpPr>
              <p:cNvPr id="21651" name="Group 1464"/>
              <p:cNvGrpSpPr>
                <a:grpSpLocks/>
              </p:cNvGrpSpPr>
              <p:nvPr/>
            </p:nvGrpSpPr>
            <p:grpSpPr bwMode="auto">
              <a:xfrm flipH="1">
                <a:off x="4044" y="2448"/>
                <a:ext cx="264" cy="480"/>
                <a:chOff x="2256" y="2496"/>
                <a:chExt cx="264" cy="480"/>
              </a:xfrm>
            </p:grpSpPr>
            <p:sp>
              <p:nvSpPr>
                <p:cNvPr id="21673" name="Rectangle 1465"/>
                <p:cNvSpPr>
                  <a:spLocks noChangeArrowheads="1"/>
                </p:cNvSpPr>
                <p:nvPr/>
              </p:nvSpPr>
              <p:spPr bwMode="auto">
                <a:xfrm rot="1106097">
                  <a:off x="2322" y="2496"/>
                  <a:ext cx="96" cy="432"/>
                </a:xfrm>
                <a:prstGeom prst="rect">
                  <a:avLst/>
                </a:prstGeom>
                <a:solidFill>
                  <a:srgbClr val="FF8C3D"/>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674" name="AutoShape 1466"/>
                <p:cNvSpPr>
                  <a:spLocks noChangeArrowheads="1"/>
                </p:cNvSpPr>
                <p:nvPr/>
              </p:nvSpPr>
              <p:spPr bwMode="auto">
                <a:xfrm rot="5400000" flipH="1">
                  <a:off x="2316" y="2772"/>
                  <a:ext cx="144" cy="264"/>
                </a:xfrm>
                <a:prstGeom prst="can">
                  <a:avLst>
                    <a:gd name="adj" fmla="val 91667"/>
                  </a:avLst>
                </a:prstGeom>
                <a:solidFill>
                  <a:srgbClr val="FF6B07"/>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nvGrpSpPr>
              <p:cNvPr id="21652" name="Group 1467"/>
              <p:cNvGrpSpPr>
                <a:grpSpLocks/>
              </p:cNvGrpSpPr>
              <p:nvPr/>
            </p:nvGrpSpPr>
            <p:grpSpPr bwMode="auto">
              <a:xfrm>
                <a:off x="2312" y="2448"/>
                <a:ext cx="264" cy="480"/>
                <a:chOff x="2256" y="2496"/>
                <a:chExt cx="264" cy="480"/>
              </a:xfrm>
            </p:grpSpPr>
            <p:sp>
              <p:nvSpPr>
                <p:cNvPr id="21671" name="Rectangle 1468"/>
                <p:cNvSpPr>
                  <a:spLocks noChangeArrowheads="1"/>
                </p:cNvSpPr>
                <p:nvPr/>
              </p:nvSpPr>
              <p:spPr bwMode="auto">
                <a:xfrm rot="1106097">
                  <a:off x="2322" y="2496"/>
                  <a:ext cx="96" cy="432"/>
                </a:xfrm>
                <a:prstGeom prst="rect">
                  <a:avLst/>
                </a:prstGeom>
                <a:solidFill>
                  <a:srgbClr val="FF8C3D"/>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672" name="AutoShape 1469"/>
                <p:cNvSpPr>
                  <a:spLocks noChangeArrowheads="1"/>
                </p:cNvSpPr>
                <p:nvPr/>
              </p:nvSpPr>
              <p:spPr bwMode="auto">
                <a:xfrm rot="5400000" flipH="1">
                  <a:off x="2316" y="2772"/>
                  <a:ext cx="144" cy="264"/>
                </a:xfrm>
                <a:prstGeom prst="can">
                  <a:avLst>
                    <a:gd name="adj" fmla="val 91667"/>
                  </a:avLst>
                </a:prstGeom>
                <a:solidFill>
                  <a:srgbClr val="FF6B07"/>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nvGrpSpPr>
              <p:cNvPr id="21653" name="Group 1470"/>
              <p:cNvGrpSpPr>
                <a:grpSpLocks/>
              </p:cNvGrpSpPr>
              <p:nvPr/>
            </p:nvGrpSpPr>
            <p:grpSpPr bwMode="auto">
              <a:xfrm>
                <a:off x="2304" y="2208"/>
                <a:ext cx="2008" cy="336"/>
                <a:chOff x="1808" y="2160"/>
                <a:chExt cx="2008" cy="336"/>
              </a:xfrm>
            </p:grpSpPr>
            <p:sp>
              <p:nvSpPr>
                <p:cNvPr id="21654" name="Rectangle 1471"/>
                <p:cNvSpPr>
                  <a:spLocks noChangeArrowheads="1"/>
                </p:cNvSpPr>
                <p:nvPr/>
              </p:nvSpPr>
              <p:spPr bwMode="auto">
                <a:xfrm>
                  <a:off x="1808" y="2334"/>
                  <a:ext cx="2008" cy="78"/>
                </a:xfrm>
                <a:prstGeom prst="rect">
                  <a:avLst/>
                </a:prstGeom>
                <a:solidFill>
                  <a:srgbClr val="86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655" name="Rectangle 1472"/>
                <p:cNvSpPr>
                  <a:spLocks noChangeArrowheads="1"/>
                </p:cNvSpPr>
                <p:nvPr/>
              </p:nvSpPr>
              <p:spPr bwMode="auto">
                <a:xfrm>
                  <a:off x="1808" y="2257"/>
                  <a:ext cx="2008" cy="78"/>
                </a:xfrm>
                <a:prstGeom prst="rect">
                  <a:avLst/>
                </a:prstGeom>
                <a:solidFill>
                  <a:srgbClr val="FF66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656" name="Rectangle 1473"/>
                <p:cNvSpPr>
                  <a:spLocks noChangeArrowheads="1"/>
                </p:cNvSpPr>
                <p:nvPr/>
              </p:nvSpPr>
              <p:spPr bwMode="auto">
                <a:xfrm>
                  <a:off x="2544" y="2160"/>
                  <a:ext cx="529" cy="334"/>
                </a:xfrm>
                <a:prstGeom prst="rect">
                  <a:avLst/>
                </a:prstGeom>
                <a:gradFill rotWithShape="0">
                  <a:gsLst>
                    <a:gs pos="0">
                      <a:srgbClr val="FF6600"/>
                    </a:gs>
                    <a:gs pos="100000">
                      <a:srgbClr val="762F00"/>
                    </a:gs>
                  </a:gsLst>
                  <a:lin ang="5400000" scaled="1"/>
                </a:gradFill>
                <a:ln w="9525">
                  <a:solidFill>
                    <a:srgbClr val="000000"/>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657" name="AutoShape 1474"/>
                <p:cNvSpPr>
                  <a:spLocks noChangeArrowheads="1"/>
                </p:cNvSpPr>
                <p:nvPr/>
              </p:nvSpPr>
              <p:spPr bwMode="auto">
                <a:xfrm rot="-5400000">
                  <a:off x="2040" y="2064"/>
                  <a:ext cx="336" cy="528"/>
                </a:xfrm>
                <a:prstGeom prst="can">
                  <a:avLst>
                    <a:gd name="adj" fmla="val 39286"/>
                  </a:avLst>
                </a:prstGeom>
                <a:gradFill rotWithShape="0">
                  <a:gsLst>
                    <a:gs pos="0">
                      <a:srgbClr val="FF6600"/>
                    </a:gs>
                    <a:gs pos="100000">
                      <a:srgbClr val="000000"/>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658" name="AutoShape 1475"/>
                <p:cNvSpPr>
                  <a:spLocks noChangeArrowheads="1"/>
                </p:cNvSpPr>
                <p:nvPr/>
              </p:nvSpPr>
              <p:spPr bwMode="auto">
                <a:xfrm rot="5400000" flipH="1">
                  <a:off x="3248" y="2064"/>
                  <a:ext cx="336" cy="528"/>
                </a:xfrm>
                <a:prstGeom prst="can">
                  <a:avLst>
                    <a:gd name="adj" fmla="val 39286"/>
                  </a:avLst>
                </a:prstGeom>
                <a:gradFill rotWithShape="0">
                  <a:gsLst>
                    <a:gs pos="0">
                      <a:srgbClr val="FF6600"/>
                    </a:gs>
                    <a:gs pos="100000">
                      <a:srgbClr val="000000"/>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nvGrpSpPr>
                <p:cNvPr id="21659" name="Group 1476"/>
                <p:cNvGrpSpPr>
                  <a:grpSpLocks/>
                </p:cNvGrpSpPr>
                <p:nvPr/>
              </p:nvGrpSpPr>
              <p:grpSpPr bwMode="auto">
                <a:xfrm>
                  <a:off x="1846" y="2286"/>
                  <a:ext cx="171" cy="96"/>
                  <a:chOff x="1846" y="2286"/>
                  <a:chExt cx="171" cy="96"/>
                </a:xfrm>
              </p:grpSpPr>
              <p:grpSp>
                <p:nvGrpSpPr>
                  <p:cNvPr id="21666" name="Group 1477"/>
                  <p:cNvGrpSpPr>
                    <a:grpSpLocks/>
                  </p:cNvGrpSpPr>
                  <p:nvPr/>
                </p:nvGrpSpPr>
                <p:grpSpPr bwMode="auto">
                  <a:xfrm>
                    <a:off x="1846" y="2286"/>
                    <a:ext cx="171" cy="96"/>
                    <a:chOff x="1846" y="2286"/>
                    <a:chExt cx="171" cy="96"/>
                  </a:xfrm>
                </p:grpSpPr>
                <p:sp>
                  <p:nvSpPr>
                    <p:cNvPr id="21668" name="Freeform 1478"/>
                    <p:cNvSpPr>
                      <a:spLocks/>
                    </p:cNvSpPr>
                    <p:nvPr/>
                  </p:nvSpPr>
                  <p:spPr bwMode="auto">
                    <a:xfrm>
                      <a:off x="1944" y="2286"/>
                      <a:ext cx="72" cy="96"/>
                    </a:xfrm>
                    <a:custGeom>
                      <a:avLst/>
                      <a:gdLst>
                        <a:gd name="T0" fmla="*/ 3 w 72"/>
                        <a:gd name="T1" fmla="*/ 1 h 96"/>
                        <a:gd name="T2" fmla="*/ 0 w 72"/>
                        <a:gd name="T3" fmla="*/ 49 h 96"/>
                        <a:gd name="T4" fmla="*/ 2 w 72"/>
                        <a:gd name="T5" fmla="*/ 94 h 96"/>
                        <a:gd name="T6" fmla="*/ 72 w 72"/>
                        <a:gd name="T7" fmla="*/ 96 h 96"/>
                        <a:gd name="T8" fmla="*/ 72 w 72"/>
                        <a:gd name="T9" fmla="*/ 0 h 96"/>
                        <a:gd name="T10" fmla="*/ 3 w 72"/>
                        <a:gd name="T11" fmla="*/ 1 h 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 h="96">
                          <a:moveTo>
                            <a:pt x="3" y="1"/>
                          </a:moveTo>
                          <a:lnTo>
                            <a:pt x="0" y="49"/>
                          </a:lnTo>
                          <a:lnTo>
                            <a:pt x="2" y="94"/>
                          </a:lnTo>
                          <a:lnTo>
                            <a:pt x="72" y="96"/>
                          </a:lnTo>
                          <a:lnTo>
                            <a:pt x="72" y="0"/>
                          </a:lnTo>
                          <a:lnTo>
                            <a:pt x="3" y="1"/>
                          </a:lnTo>
                          <a:close/>
                        </a:path>
                      </a:pathLst>
                    </a:custGeom>
                    <a:solidFill>
                      <a:srgbClr val="FFA96F"/>
                    </a:solidFill>
                    <a:ln>
                      <a:noFill/>
                    </a:ln>
                    <a:effectLst/>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1669" name="Freeform 1479"/>
                    <p:cNvSpPr>
                      <a:spLocks/>
                    </p:cNvSpPr>
                    <p:nvPr/>
                  </p:nvSpPr>
                  <p:spPr bwMode="auto">
                    <a:xfrm>
                      <a:off x="1872" y="2286"/>
                      <a:ext cx="96" cy="96"/>
                    </a:xfrm>
                    <a:custGeom>
                      <a:avLst/>
                      <a:gdLst>
                        <a:gd name="T0" fmla="*/ 0 w 144"/>
                        <a:gd name="T1" fmla="*/ 0 h 96"/>
                        <a:gd name="T2" fmla="*/ 17 w 144"/>
                        <a:gd name="T3" fmla="*/ 51 h 96"/>
                        <a:gd name="T4" fmla="*/ 0 w 144"/>
                        <a:gd name="T5" fmla="*/ 96 h 96"/>
                        <a:gd name="T6" fmla="*/ 96 w 144"/>
                        <a:gd name="T7" fmla="*/ 96 h 96"/>
                        <a:gd name="T8" fmla="*/ 96 w 144"/>
                        <a:gd name="T9" fmla="*/ 0 h 96"/>
                        <a:gd name="T10" fmla="*/ 0 w 144"/>
                        <a:gd name="T11" fmla="*/ 0 h 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44" h="96">
                          <a:moveTo>
                            <a:pt x="0" y="0"/>
                          </a:moveTo>
                          <a:lnTo>
                            <a:pt x="26" y="51"/>
                          </a:lnTo>
                          <a:lnTo>
                            <a:pt x="0" y="96"/>
                          </a:lnTo>
                          <a:lnTo>
                            <a:pt x="144" y="96"/>
                          </a:lnTo>
                          <a:lnTo>
                            <a:pt x="144" y="0"/>
                          </a:lnTo>
                          <a:lnTo>
                            <a:pt x="0" y="0"/>
                          </a:lnTo>
                          <a:close/>
                        </a:path>
                      </a:pathLst>
                    </a:custGeom>
                    <a:solidFill>
                      <a:srgbClr val="FF8C3D"/>
                    </a:solidFill>
                    <a:ln>
                      <a:noFill/>
                    </a:ln>
                    <a:effectLst/>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1670" name="Freeform 1480"/>
                    <p:cNvSpPr>
                      <a:spLocks/>
                    </p:cNvSpPr>
                    <p:nvPr/>
                  </p:nvSpPr>
                  <p:spPr bwMode="auto">
                    <a:xfrm>
                      <a:off x="1846" y="2286"/>
                      <a:ext cx="171" cy="96"/>
                    </a:xfrm>
                    <a:custGeom>
                      <a:avLst/>
                      <a:gdLst>
                        <a:gd name="T0" fmla="*/ 0 w 171"/>
                        <a:gd name="T1" fmla="*/ 0 h 96"/>
                        <a:gd name="T2" fmla="*/ 171 w 171"/>
                        <a:gd name="T3" fmla="*/ 0 h 96"/>
                        <a:gd name="T4" fmla="*/ 171 w 171"/>
                        <a:gd name="T5" fmla="*/ 96 h 96"/>
                        <a:gd name="T6" fmla="*/ 0 w 171"/>
                        <a:gd name="T7" fmla="*/ 96 h 9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1" h="96">
                          <a:moveTo>
                            <a:pt x="0" y="0"/>
                          </a:moveTo>
                          <a:lnTo>
                            <a:pt x="171" y="0"/>
                          </a:lnTo>
                          <a:lnTo>
                            <a:pt x="171" y="96"/>
                          </a:lnTo>
                          <a:lnTo>
                            <a:pt x="0" y="96"/>
                          </a:lnTo>
                        </a:path>
                      </a:pathLst>
                    </a:custGeom>
                    <a:noFill/>
                    <a:ln w="12700" cap="flat" cmpd="sng">
                      <a:solidFill>
                        <a:srgbClr val="000008"/>
                      </a:solidFill>
                      <a:prstDash val="solid"/>
                      <a:miter lim="800000"/>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sp>
                <p:nvSpPr>
                  <p:cNvPr id="21667" name="AutoShape 1481"/>
                  <p:cNvSpPr>
                    <a:spLocks noChangeArrowheads="1"/>
                  </p:cNvSpPr>
                  <p:nvPr/>
                </p:nvSpPr>
                <p:spPr bwMode="auto">
                  <a:xfrm rot="-5400000">
                    <a:off x="1956" y="2308"/>
                    <a:ext cx="48" cy="48"/>
                  </a:xfrm>
                  <a:prstGeom prst="can">
                    <a:avLst>
                      <a:gd name="adj" fmla="val 45829"/>
                    </a:avLst>
                  </a:prstGeom>
                  <a:solidFill>
                    <a:srgbClr val="FF8C3D"/>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nvGrpSpPr>
                <p:cNvPr id="21660" name="Group 1482"/>
                <p:cNvGrpSpPr>
                  <a:grpSpLocks/>
                </p:cNvGrpSpPr>
                <p:nvPr/>
              </p:nvGrpSpPr>
              <p:grpSpPr bwMode="auto">
                <a:xfrm flipH="1">
                  <a:off x="3601" y="2288"/>
                  <a:ext cx="171" cy="96"/>
                  <a:chOff x="1846" y="2286"/>
                  <a:chExt cx="171" cy="96"/>
                </a:xfrm>
              </p:grpSpPr>
              <p:grpSp>
                <p:nvGrpSpPr>
                  <p:cNvPr id="21661" name="Group 1483"/>
                  <p:cNvGrpSpPr>
                    <a:grpSpLocks/>
                  </p:cNvGrpSpPr>
                  <p:nvPr/>
                </p:nvGrpSpPr>
                <p:grpSpPr bwMode="auto">
                  <a:xfrm>
                    <a:off x="1846" y="2286"/>
                    <a:ext cx="171" cy="96"/>
                    <a:chOff x="1846" y="2286"/>
                    <a:chExt cx="171" cy="96"/>
                  </a:xfrm>
                </p:grpSpPr>
                <p:sp>
                  <p:nvSpPr>
                    <p:cNvPr id="21663" name="Freeform 1484"/>
                    <p:cNvSpPr>
                      <a:spLocks/>
                    </p:cNvSpPr>
                    <p:nvPr/>
                  </p:nvSpPr>
                  <p:spPr bwMode="auto">
                    <a:xfrm>
                      <a:off x="1944" y="2286"/>
                      <a:ext cx="72" cy="96"/>
                    </a:xfrm>
                    <a:custGeom>
                      <a:avLst/>
                      <a:gdLst>
                        <a:gd name="T0" fmla="*/ 3 w 72"/>
                        <a:gd name="T1" fmla="*/ 1 h 96"/>
                        <a:gd name="T2" fmla="*/ 0 w 72"/>
                        <a:gd name="T3" fmla="*/ 49 h 96"/>
                        <a:gd name="T4" fmla="*/ 2 w 72"/>
                        <a:gd name="T5" fmla="*/ 94 h 96"/>
                        <a:gd name="T6" fmla="*/ 72 w 72"/>
                        <a:gd name="T7" fmla="*/ 96 h 96"/>
                        <a:gd name="T8" fmla="*/ 72 w 72"/>
                        <a:gd name="T9" fmla="*/ 0 h 96"/>
                        <a:gd name="T10" fmla="*/ 3 w 72"/>
                        <a:gd name="T11" fmla="*/ 1 h 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 h="96">
                          <a:moveTo>
                            <a:pt x="3" y="1"/>
                          </a:moveTo>
                          <a:lnTo>
                            <a:pt x="0" y="49"/>
                          </a:lnTo>
                          <a:lnTo>
                            <a:pt x="2" y="94"/>
                          </a:lnTo>
                          <a:lnTo>
                            <a:pt x="72" y="96"/>
                          </a:lnTo>
                          <a:lnTo>
                            <a:pt x="72" y="0"/>
                          </a:lnTo>
                          <a:lnTo>
                            <a:pt x="3" y="1"/>
                          </a:lnTo>
                          <a:close/>
                        </a:path>
                      </a:pathLst>
                    </a:custGeom>
                    <a:solidFill>
                      <a:srgbClr val="FFA96F"/>
                    </a:solidFill>
                    <a:ln>
                      <a:noFill/>
                    </a:ln>
                    <a:effectLst/>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1664" name="Freeform 1485"/>
                    <p:cNvSpPr>
                      <a:spLocks/>
                    </p:cNvSpPr>
                    <p:nvPr/>
                  </p:nvSpPr>
                  <p:spPr bwMode="auto">
                    <a:xfrm>
                      <a:off x="1872" y="2286"/>
                      <a:ext cx="96" cy="96"/>
                    </a:xfrm>
                    <a:custGeom>
                      <a:avLst/>
                      <a:gdLst>
                        <a:gd name="T0" fmla="*/ 0 w 144"/>
                        <a:gd name="T1" fmla="*/ 0 h 96"/>
                        <a:gd name="T2" fmla="*/ 17 w 144"/>
                        <a:gd name="T3" fmla="*/ 51 h 96"/>
                        <a:gd name="T4" fmla="*/ 0 w 144"/>
                        <a:gd name="T5" fmla="*/ 96 h 96"/>
                        <a:gd name="T6" fmla="*/ 96 w 144"/>
                        <a:gd name="T7" fmla="*/ 96 h 96"/>
                        <a:gd name="T8" fmla="*/ 96 w 144"/>
                        <a:gd name="T9" fmla="*/ 0 h 96"/>
                        <a:gd name="T10" fmla="*/ 0 w 144"/>
                        <a:gd name="T11" fmla="*/ 0 h 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44" h="96">
                          <a:moveTo>
                            <a:pt x="0" y="0"/>
                          </a:moveTo>
                          <a:lnTo>
                            <a:pt x="26" y="51"/>
                          </a:lnTo>
                          <a:lnTo>
                            <a:pt x="0" y="96"/>
                          </a:lnTo>
                          <a:lnTo>
                            <a:pt x="144" y="96"/>
                          </a:lnTo>
                          <a:lnTo>
                            <a:pt x="144" y="0"/>
                          </a:lnTo>
                          <a:lnTo>
                            <a:pt x="0" y="0"/>
                          </a:lnTo>
                          <a:close/>
                        </a:path>
                      </a:pathLst>
                    </a:custGeom>
                    <a:solidFill>
                      <a:srgbClr val="FF8C3D"/>
                    </a:solidFill>
                    <a:ln>
                      <a:noFill/>
                    </a:ln>
                    <a:effectLst/>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1665" name="Freeform 1486"/>
                    <p:cNvSpPr>
                      <a:spLocks/>
                    </p:cNvSpPr>
                    <p:nvPr/>
                  </p:nvSpPr>
                  <p:spPr bwMode="auto">
                    <a:xfrm>
                      <a:off x="1846" y="2286"/>
                      <a:ext cx="171" cy="96"/>
                    </a:xfrm>
                    <a:custGeom>
                      <a:avLst/>
                      <a:gdLst>
                        <a:gd name="T0" fmla="*/ 0 w 171"/>
                        <a:gd name="T1" fmla="*/ 0 h 96"/>
                        <a:gd name="T2" fmla="*/ 171 w 171"/>
                        <a:gd name="T3" fmla="*/ 0 h 96"/>
                        <a:gd name="T4" fmla="*/ 171 w 171"/>
                        <a:gd name="T5" fmla="*/ 96 h 96"/>
                        <a:gd name="T6" fmla="*/ 0 w 171"/>
                        <a:gd name="T7" fmla="*/ 96 h 9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1" h="96">
                          <a:moveTo>
                            <a:pt x="0" y="0"/>
                          </a:moveTo>
                          <a:lnTo>
                            <a:pt x="171" y="0"/>
                          </a:lnTo>
                          <a:lnTo>
                            <a:pt x="171" y="96"/>
                          </a:lnTo>
                          <a:lnTo>
                            <a:pt x="0" y="96"/>
                          </a:lnTo>
                        </a:path>
                      </a:pathLst>
                    </a:custGeom>
                    <a:noFill/>
                    <a:ln w="12700" cap="flat" cmpd="sng">
                      <a:solidFill>
                        <a:srgbClr val="000008"/>
                      </a:solidFill>
                      <a:prstDash val="solid"/>
                      <a:miter lim="800000"/>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sp>
                <p:nvSpPr>
                  <p:cNvPr id="21662" name="AutoShape 1487"/>
                  <p:cNvSpPr>
                    <a:spLocks noChangeArrowheads="1"/>
                  </p:cNvSpPr>
                  <p:nvPr/>
                </p:nvSpPr>
                <p:spPr bwMode="auto">
                  <a:xfrm rot="-5400000">
                    <a:off x="1956" y="2308"/>
                    <a:ext cx="48" cy="48"/>
                  </a:xfrm>
                  <a:prstGeom prst="can">
                    <a:avLst>
                      <a:gd name="adj" fmla="val 45829"/>
                    </a:avLst>
                  </a:prstGeom>
                  <a:solidFill>
                    <a:srgbClr val="FF8C3D"/>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grpSp>
        <p:sp>
          <p:nvSpPr>
            <p:cNvPr id="21649" name="AutoShape 1488"/>
            <p:cNvSpPr>
              <a:spLocks noChangeArrowheads="1"/>
            </p:cNvSpPr>
            <p:nvPr/>
          </p:nvSpPr>
          <p:spPr bwMode="auto">
            <a:xfrm rot="-5400000">
              <a:off x="1794" y="1794"/>
              <a:ext cx="2448" cy="1260"/>
            </a:xfrm>
            <a:prstGeom prst="parallelogram">
              <a:avLst>
                <a:gd name="adj" fmla="val 20472"/>
              </a:avLst>
            </a:prstGeom>
            <a:gradFill rotWithShape="0">
              <a:gsLst>
                <a:gs pos="0">
                  <a:srgbClr val="4B4749"/>
                </a:gs>
                <a:gs pos="100000">
                  <a:srgbClr val="A29A9E"/>
                </a:gs>
              </a:gsLst>
              <a:lin ang="0" scaled="1"/>
            </a:gra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650" name="AutoShape 1489"/>
            <p:cNvSpPr>
              <a:spLocks noChangeArrowheads="1"/>
            </p:cNvSpPr>
            <p:nvPr/>
          </p:nvSpPr>
          <p:spPr bwMode="auto">
            <a:xfrm rot="2081380">
              <a:off x="2688" y="2160"/>
              <a:ext cx="528" cy="480"/>
            </a:xfrm>
            <a:prstGeom prst="upArrow">
              <a:avLst>
                <a:gd name="adj1" fmla="val 50000"/>
                <a:gd name="adj2" fmla="val 25000"/>
              </a:avLst>
            </a:prstGeom>
            <a:solidFill>
              <a:srgbClr val="99FF33"/>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nvGrpSpPr>
          <p:cNvPr id="25071" name="Group 1519"/>
          <p:cNvGrpSpPr>
            <a:grpSpLocks/>
          </p:cNvGrpSpPr>
          <p:nvPr/>
        </p:nvGrpSpPr>
        <p:grpSpPr bwMode="auto">
          <a:xfrm>
            <a:off x="7334250" y="2857500"/>
            <a:ext cx="4781550" cy="5829300"/>
            <a:chOff x="2120" y="1200"/>
            <a:chExt cx="2008" cy="2448"/>
          </a:xfrm>
        </p:grpSpPr>
        <p:grpSp>
          <p:nvGrpSpPr>
            <p:cNvPr id="21621" name="Group 1492"/>
            <p:cNvGrpSpPr>
              <a:grpSpLocks/>
            </p:cNvGrpSpPr>
            <p:nvPr/>
          </p:nvGrpSpPr>
          <p:grpSpPr bwMode="auto">
            <a:xfrm rot="665040">
              <a:off x="2120" y="2256"/>
              <a:ext cx="2008" cy="720"/>
              <a:chOff x="2304" y="2208"/>
              <a:chExt cx="2008" cy="720"/>
            </a:xfrm>
          </p:grpSpPr>
          <p:grpSp>
            <p:nvGrpSpPr>
              <p:cNvPr id="21624" name="Group 1493"/>
              <p:cNvGrpSpPr>
                <a:grpSpLocks/>
              </p:cNvGrpSpPr>
              <p:nvPr/>
            </p:nvGrpSpPr>
            <p:grpSpPr bwMode="auto">
              <a:xfrm flipH="1">
                <a:off x="4044" y="2448"/>
                <a:ext cx="264" cy="480"/>
                <a:chOff x="2256" y="2496"/>
                <a:chExt cx="264" cy="480"/>
              </a:xfrm>
            </p:grpSpPr>
            <p:sp>
              <p:nvSpPr>
                <p:cNvPr id="21646" name="Rectangle 1494"/>
                <p:cNvSpPr>
                  <a:spLocks noChangeArrowheads="1"/>
                </p:cNvSpPr>
                <p:nvPr/>
              </p:nvSpPr>
              <p:spPr bwMode="auto">
                <a:xfrm rot="1106097">
                  <a:off x="2322" y="2496"/>
                  <a:ext cx="96" cy="432"/>
                </a:xfrm>
                <a:prstGeom prst="rect">
                  <a:avLst/>
                </a:prstGeom>
                <a:solidFill>
                  <a:srgbClr val="FF8C3D"/>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647" name="AutoShape 1495"/>
                <p:cNvSpPr>
                  <a:spLocks noChangeArrowheads="1"/>
                </p:cNvSpPr>
                <p:nvPr/>
              </p:nvSpPr>
              <p:spPr bwMode="auto">
                <a:xfrm rot="5400000" flipH="1">
                  <a:off x="2316" y="2772"/>
                  <a:ext cx="144" cy="264"/>
                </a:xfrm>
                <a:prstGeom prst="can">
                  <a:avLst>
                    <a:gd name="adj" fmla="val 91667"/>
                  </a:avLst>
                </a:prstGeom>
                <a:solidFill>
                  <a:srgbClr val="FF6B07"/>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nvGrpSpPr>
              <p:cNvPr id="21625" name="Group 1496"/>
              <p:cNvGrpSpPr>
                <a:grpSpLocks/>
              </p:cNvGrpSpPr>
              <p:nvPr/>
            </p:nvGrpSpPr>
            <p:grpSpPr bwMode="auto">
              <a:xfrm>
                <a:off x="2312" y="2448"/>
                <a:ext cx="264" cy="480"/>
                <a:chOff x="2256" y="2496"/>
                <a:chExt cx="264" cy="480"/>
              </a:xfrm>
            </p:grpSpPr>
            <p:sp>
              <p:nvSpPr>
                <p:cNvPr id="21644" name="Rectangle 1497"/>
                <p:cNvSpPr>
                  <a:spLocks noChangeArrowheads="1"/>
                </p:cNvSpPr>
                <p:nvPr/>
              </p:nvSpPr>
              <p:spPr bwMode="auto">
                <a:xfrm rot="1106097">
                  <a:off x="2322" y="2496"/>
                  <a:ext cx="96" cy="432"/>
                </a:xfrm>
                <a:prstGeom prst="rect">
                  <a:avLst/>
                </a:prstGeom>
                <a:solidFill>
                  <a:srgbClr val="FF8C3D"/>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645" name="AutoShape 1498"/>
                <p:cNvSpPr>
                  <a:spLocks noChangeArrowheads="1"/>
                </p:cNvSpPr>
                <p:nvPr/>
              </p:nvSpPr>
              <p:spPr bwMode="auto">
                <a:xfrm rot="5400000" flipH="1">
                  <a:off x="2316" y="2772"/>
                  <a:ext cx="144" cy="264"/>
                </a:xfrm>
                <a:prstGeom prst="can">
                  <a:avLst>
                    <a:gd name="adj" fmla="val 91667"/>
                  </a:avLst>
                </a:prstGeom>
                <a:solidFill>
                  <a:srgbClr val="FF6B07"/>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nvGrpSpPr>
              <p:cNvPr id="21626" name="Group 1499"/>
              <p:cNvGrpSpPr>
                <a:grpSpLocks/>
              </p:cNvGrpSpPr>
              <p:nvPr/>
            </p:nvGrpSpPr>
            <p:grpSpPr bwMode="auto">
              <a:xfrm>
                <a:off x="2304" y="2208"/>
                <a:ext cx="2008" cy="336"/>
                <a:chOff x="1808" y="2160"/>
                <a:chExt cx="2008" cy="336"/>
              </a:xfrm>
            </p:grpSpPr>
            <p:sp>
              <p:nvSpPr>
                <p:cNvPr id="21627" name="Rectangle 1500"/>
                <p:cNvSpPr>
                  <a:spLocks noChangeArrowheads="1"/>
                </p:cNvSpPr>
                <p:nvPr/>
              </p:nvSpPr>
              <p:spPr bwMode="auto">
                <a:xfrm>
                  <a:off x="1808" y="2334"/>
                  <a:ext cx="2008" cy="78"/>
                </a:xfrm>
                <a:prstGeom prst="rect">
                  <a:avLst/>
                </a:prstGeom>
                <a:solidFill>
                  <a:srgbClr val="86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628" name="Rectangle 1501"/>
                <p:cNvSpPr>
                  <a:spLocks noChangeArrowheads="1"/>
                </p:cNvSpPr>
                <p:nvPr/>
              </p:nvSpPr>
              <p:spPr bwMode="auto">
                <a:xfrm>
                  <a:off x="1808" y="2257"/>
                  <a:ext cx="2008" cy="78"/>
                </a:xfrm>
                <a:prstGeom prst="rect">
                  <a:avLst/>
                </a:prstGeom>
                <a:solidFill>
                  <a:srgbClr val="FF66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629" name="Rectangle 1502"/>
                <p:cNvSpPr>
                  <a:spLocks noChangeArrowheads="1"/>
                </p:cNvSpPr>
                <p:nvPr/>
              </p:nvSpPr>
              <p:spPr bwMode="auto">
                <a:xfrm>
                  <a:off x="2544" y="2160"/>
                  <a:ext cx="529" cy="334"/>
                </a:xfrm>
                <a:prstGeom prst="rect">
                  <a:avLst/>
                </a:prstGeom>
                <a:gradFill rotWithShape="0">
                  <a:gsLst>
                    <a:gs pos="0">
                      <a:srgbClr val="FF6600"/>
                    </a:gs>
                    <a:gs pos="100000">
                      <a:srgbClr val="762F00"/>
                    </a:gs>
                  </a:gsLst>
                  <a:lin ang="5400000" scaled="1"/>
                </a:gradFill>
                <a:ln w="9525">
                  <a:solidFill>
                    <a:srgbClr val="000000"/>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630" name="AutoShape 1503"/>
                <p:cNvSpPr>
                  <a:spLocks noChangeArrowheads="1"/>
                </p:cNvSpPr>
                <p:nvPr/>
              </p:nvSpPr>
              <p:spPr bwMode="auto">
                <a:xfrm rot="-5400000">
                  <a:off x="2040" y="2064"/>
                  <a:ext cx="336" cy="528"/>
                </a:xfrm>
                <a:prstGeom prst="can">
                  <a:avLst>
                    <a:gd name="adj" fmla="val 39286"/>
                  </a:avLst>
                </a:prstGeom>
                <a:gradFill rotWithShape="0">
                  <a:gsLst>
                    <a:gs pos="0">
                      <a:srgbClr val="FF6600"/>
                    </a:gs>
                    <a:gs pos="100000">
                      <a:srgbClr val="000000"/>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631" name="AutoShape 1504"/>
                <p:cNvSpPr>
                  <a:spLocks noChangeArrowheads="1"/>
                </p:cNvSpPr>
                <p:nvPr/>
              </p:nvSpPr>
              <p:spPr bwMode="auto">
                <a:xfrm rot="5400000" flipH="1">
                  <a:off x="3248" y="2064"/>
                  <a:ext cx="336" cy="528"/>
                </a:xfrm>
                <a:prstGeom prst="can">
                  <a:avLst>
                    <a:gd name="adj" fmla="val 39286"/>
                  </a:avLst>
                </a:prstGeom>
                <a:gradFill rotWithShape="0">
                  <a:gsLst>
                    <a:gs pos="0">
                      <a:srgbClr val="FF6600"/>
                    </a:gs>
                    <a:gs pos="100000">
                      <a:srgbClr val="000000"/>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nvGrpSpPr>
                <p:cNvPr id="21632" name="Group 1505"/>
                <p:cNvGrpSpPr>
                  <a:grpSpLocks/>
                </p:cNvGrpSpPr>
                <p:nvPr/>
              </p:nvGrpSpPr>
              <p:grpSpPr bwMode="auto">
                <a:xfrm>
                  <a:off x="1846" y="2286"/>
                  <a:ext cx="171" cy="96"/>
                  <a:chOff x="1846" y="2286"/>
                  <a:chExt cx="171" cy="96"/>
                </a:xfrm>
              </p:grpSpPr>
              <p:grpSp>
                <p:nvGrpSpPr>
                  <p:cNvPr id="21639" name="Group 1506"/>
                  <p:cNvGrpSpPr>
                    <a:grpSpLocks/>
                  </p:cNvGrpSpPr>
                  <p:nvPr/>
                </p:nvGrpSpPr>
                <p:grpSpPr bwMode="auto">
                  <a:xfrm>
                    <a:off x="1846" y="2286"/>
                    <a:ext cx="171" cy="96"/>
                    <a:chOff x="1846" y="2286"/>
                    <a:chExt cx="171" cy="96"/>
                  </a:xfrm>
                </p:grpSpPr>
                <p:sp>
                  <p:nvSpPr>
                    <p:cNvPr id="21641" name="Freeform 1507"/>
                    <p:cNvSpPr>
                      <a:spLocks/>
                    </p:cNvSpPr>
                    <p:nvPr/>
                  </p:nvSpPr>
                  <p:spPr bwMode="auto">
                    <a:xfrm>
                      <a:off x="1944" y="2286"/>
                      <a:ext cx="72" cy="96"/>
                    </a:xfrm>
                    <a:custGeom>
                      <a:avLst/>
                      <a:gdLst>
                        <a:gd name="T0" fmla="*/ 3 w 72"/>
                        <a:gd name="T1" fmla="*/ 1 h 96"/>
                        <a:gd name="T2" fmla="*/ 0 w 72"/>
                        <a:gd name="T3" fmla="*/ 49 h 96"/>
                        <a:gd name="T4" fmla="*/ 2 w 72"/>
                        <a:gd name="T5" fmla="*/ 94 h 96"/>
                        <a:gd name="T6" fmla="*/ 72 w 72"/>
                        <a:gd name="T7" fmla="*/ 96 h 96"/>
                        <a:gd name="T8" fmla="*/ 72 w 72"/>
                        <a:gd name="T9" fmla="*/ 0 h 96"/>
                        <a:gd name="T10" fmla="*/ 3 w 72"/>
                        <a:gd name="T11" fmla="*/ 1 h 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 h="96">
                          <a:moveTo>
                            <a:pt x="3" y="1"/>
                          </a:moveTo>
                          <a:lnTo>
                            <a:pt x="0" y="49"/>
                          </a:lnTo>
                          <a:lnTo>
                            <a:pt x="2" y="94"/>
                          </a:lnTo>
                          <a:lnTo>
                            <a:pt x="72" y="96"/>
                          </a:lnTo>
                          <a:lnTo>
                            <a:pt x="72" y="0"/>
                          </a:lnTo>
                          <a:lnTo>
                            <a:pt x="3" y="1"/>
                          </a:lnTo>
                          <a:close/>
                        </a:path>
                      </a:pathLst>
                    </a:custGeom>
                    <a:solidFill>
                      <a:srgbClr val="FFA96F"/>
                    </a:solidFill>
                    <a:ln>
                      <a:noFill/>
                    </a:ln>
                    <a:effectLst/>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1642" name="Freeform 1508"/>
                    <p:cNvSpPr>
                      <a:spLocks/>
                    </p:cNvSpPr>
                    <p:nvPr/>
                  </p:nvSpPr>
                  <p:spPr bwMode="auto">
                    <a:xfrm>
                      <a:off x="1872" y="2286"/>
                      <a:ext cx="96" cy="96"/>
                    </a:xfrm>
                    <a:custGeom>
                      <a:avLst/>
                      <a:gdLst>
                        <a:gd name="T0" fmla="*/ 0 w 144"/>
                        <a:gd name="T1" fmla="*/ 0 h 96"/>
                        <a:gd name="T2" fmla="*/ 17 w 144"/>
                        <a:gd name="T3" fmla="*/ 51 h 96"/>
                        <a:gd name="T4" fmla="*/ 0 w 144"/>
                        <a:gd name="T5" fmla="*/ 96 h 96"/>
                        <a:gd name="T6" fmla="*/ 96 w 144"/>
                        <a:gd name="T7" fmla="*/ 96 h 96"/>
                        <a:gd name="T8" fmla="*/ 96 w 144"/>
                        <a:gd name="T9" fmla="*/ 0 h 96"/>
                        <a:gd name="T10" fmla="*/ 0 w 144"/>
                        <a:gd name="T11" fmla="*/ 0 h 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44" h="96">
                          <a:moveTo>
                            <a:pt x="0" y="0"/>
                          </a:moveTo>
                          <a:lnTo>
                            <a:pt x="26" y="51"/>
                          </a:lnTo>
                          <a:lnTo>
                            <a:pt x="0" y="96"/>
                          </a:lnTo>
                          <a:lnTo>
                            <a:pt x="144" y="96"/>
                          </a:lnTo>
                          <a:lnTo>
                            <a:pt x="144" y="0"/>
                          </a:lnTo>
                          <a:lnTo>
                            <a:pt x="0" y="0"/>
                          </a:lnTo>
                          <a:close/>
                        </a:path>
                      </a:pathLst>
                    </a:custGeom>
                    <a:solidFill>
                      <a:srgbClr val="FF8C3D"/>
                    </a:solidFill>
                    <a:ln>
                      <a:noFill/>
                    </a:ln>
                    <a:effectLst/>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1643" name="Freeform 1509"/>
                    <p:cNvSpPr>
                      <a:spLocks/>
                    </p:cNvSpPr>
                    <p:nvPr/>
                  </p:nvSpPr>
                  <p:spPr bwMode="auto">
                    <a:xfrm>
                      <a:off x="1846" y="2286"/>
                      <a:ext cx="171" cy="96"/>
                    </a:xfrm>
                    <a:custGeom>
                      <a:avLst/>
                      <a:gdLst>
                        <a:gd name="T0" fmla="*/ 0 w 171"/>
                        <a:gd name="T1" fmla="*/ 0 h 96"/>
                        <a:gd name="T2" fmla="*/ 171 w 171"/>
                        <a:gd name="T3" fmla="*/ 0 h 96"/>
                        <a:gd name="T4" fmla="*/ 171 w 171"/>
                        <a:gd name="T5" fmla="*/ 96 h 96"/>
                        <a:gd name="T6" fmla="*/ 0 w 171"/>
                        <a:gd name="T7" fmla="*/ 96 h 9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1" h="96">
                          <a:moveTo>
                            <a:pt x="0" y="0"/>
                          </a:moveTo>
                          <a:lnTo>
                            <a:pt x="171" y="0"/>
                          </a:lnTo>
                          <a:lnTo>
                            <a:pt x="171" y="96"/>
                          </a:lnTo>
                          <a:lnTo>
                            <a:pt x="0" y="96"/>
                          </a:lnTo>
                        </a:path>
                      </a:pathLst>
                    </a:custGeom>
                    <a:noFill/>
                    <a:ln w="12700" cap="flat" cmpd="sng">
                      <a:solidFill>
                        <a:srgbClr val="000008"/>
                      </a:solidFill>
                      <a:prstDash val="solid"/>
                      <a:miter lim="800000"/>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sp>
                <p:nvSpPr>
                  <p:cNvPr id="21640" name="AutoShape 1510"/>
                  <p:cNvSpPr>
                    <a:spLocks noChangeArrowheads="1"/>
                  </p:cNvSpPr>
                  <p:nvPr/>
                </p:nvSpPr>
                <p:spPr bwMode="auto">
                  <a:xfrm rot="-5400000">
                    <a:off x="1956" y="2308"/>
                    <a:ext cx="48" cy="48"/>
                  </a:xfrm>
                  <a:prstGeom prst="can">
                    <a:avLst>
                      <a:gd name="adj" fmla="val 45829"/>
                    </a:avLst>
                  </a:prstGeom>
                  <a:solidFill>
                    <a:srgbClr val="FF8C3D"/>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nvGrpSpPr>
                <p:cNvPr id="21633" name="Group 1511"/>
                <p:cNvGrpSpPr>
                  <a:grpSpLocks/>
                </p:cNvGrpSpPr>
                <p:nvPr/>
              </p:nvGrpSpPr>
              <p:grpSpPr bwMode="auto">
                <a:xfrm flipH="1">
                  <a:off x="3601" y="2288"/>
                  <a:ext cx="171" cy="96"/>
                  <a:chOff x="1846" y="2286"/>
                  <a:chExt cx="171" cy="96"/>
                </a:xfrm>
              </p:grpSpPr>
              <p:grpSp>
                <p:nvGrpSpPr>
                  <p:cNvPr id="21634" name="Group 1512"/>
                  <p:cNvGrpSpPr>
                    <a:grpSpLocks/>
                  </p:cNvGrpSpPr>
                  <p:nvPr/>
                </p:nvGrpSpPr>
                <p:grpSpPr bwMode="auto">
                  <a:xfrm>
                    <a:off x="1846" y="2286"/>
                    <a:ext cx="171" cy="96"/>
                    <a:chOff x="1846" y="2286"/>
                    <a:chExt cx="171" cy="96"/>
                  </a:xfrm>
                </p:grpSpPr>
                <p:sp>
                  <p:nvSpPr>
                    <p:cNvPr id="21636" name="Freeform 1513"/>
                    <p:cNvSpPr>
                      <a:spLocks/>
                    </p:cNvSpPr>
                    <p:nvPr/>
                  </p:nvSpPr>
                  <p:spPr bwMode="auto">
                    <a:xfrm>
                      <a:off x="1944" y="2286"/>
                      <a:ext cx="72" cy="96"/>
                    </a:xfrm>
                    <a:custGeom>
                      <a:avLst/>
                      <a:gdLst>
                        <a:gd name="T0" fmla="*/ 3 w 72"/>
                        <a:gd name="T1" fmla="*/ 1 h 96"/>
                        <a:gd name="T2" fmla="*/ 0 w 72"/>
                        <a:gd name="T3" fmla="*/ 49 h 96"/>
                        <a:gd name="T4" fmla="*/ 2 w 72"/>
                        <a:gd name="T5" fmla="*/ 94 h 96"/>
                        <a:gd name="T6" fmla="*/ 72 w 72"/>
                        <a:gd name="T7" fmla="*/ 96 h 96"/>
                        <a:gd name="T8" fmla="*/ 72 w 72"/>
                        <a:gd name="T9" fmla="*/ 0 h 96"/>
                        <a:gd name="T10" fmla="*/ 3 w 72"/>
                        <a:gd name="T11" fmla="*/ 1 h 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 h="96">
                          <a:moveTo>
                            <a:pt x="3" y="1"/>
                          </a:moveTo>
                          <a:lnTo>
                            <a:pt x="0" y="49"/>
                          </a:lnTo>
                          <a:lnTo>
                            <a:pt x="2" y="94"/>
                          </a:lnTo>
                          <a:lnTo>
                            <a:pt x="72" y="96"/>
                          </a:lnTo>
                          <a:lnTo>
                            <a:pt x="72" y="0"/>
                          </a:lnTo>
                          <a:lnTo>
                            <a:pt x="3" y="1"/>
                          </a:lnTo>
                          <a:close/>
                        </a:path>
                      </a:pathLst>
                    </a:custGeom>
                    <a:solidFill>
                      <a:srgbClr val="FFA96F"/>
                    </a:solidFill>
                    <a:ln>
                      <a:noFill/>
                    </a:ln>
                    <a:effectLst/>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1637" name="Freeform 1514"/>
                    <p:cNvSpPr>
                      <a:spLocks/>
                    </p:cNvSpPr>
                    <p:nvPr/>
                  </p:nvSpPr>
                  <p:spPr bwMode="auto">
                    <a:xfrm>
                      <a:off x="1872" y="2286"/>
                      <a:ext cx="96" cy="96"/>
                    </a:xfrm>
                    <a:custGeom>
                      <a:avLst/>
                      <a:gdLst>
                        <a:gd name="T0" fmla="*/ 0 w 144"/>
                        <a:gd name="T1" fmla="*/ 0 h 96"/>
                        <a:gd name="T2" fmla="*/ 17 w 144"/>
                        <a:gd name="T3" fmla="*/ 51 h 96"/>
                        <a:gd name="T4" fmla="*/ 0 w 144"/>
                        <a:gd name="T5" fmla="*/ 96 h 96"/>
                        <a:gd name="T6" fmla="*/ 96 w 144"/>
                        <a:gd name="T7" fmla="*/ 96 h 96"/>
                        <a:gd name="T8" fmla="*/ 96 w 144"/>
                        <a:gd name="T9" fmla="*/ 0 h 96"/>
                        <a:gd name="T10" fmla="*/ 0 w 144"/>
                        <a:gd name="T11" fmla="*/ 0 h 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44" h="96">
                          <a:moveTo>
                            <a:pt x="0" y="0"/>
                          </a:moveTo>
                          <a:lnTo>
                            <a:pt x="26" y="51"/>
                          </a:lnTo>
                          <a:lnTo>
                            <a:pt x="0" y="96"/>
                          </a:lnTo>
                          <a:lnTo>
                            <a:pt x="144" y="96"/>
                          </a:lnTo>
                          <a:lnTo>
                            <a:pt x="144" y="0"/>
                          </a:lnTo>
                          <a:lnTo>
                            <a:pt x="0" y="0"/>
                          </a:lnTo>
                          <a:close/>
                        </a:path>
                      </a:pathLst>
                    </a:custGeom>
                    <a:solidFill>
                      <a:srgbClr val="FF8C3D"/>
                    </a:solidFill>
                    <a:ln>
                      <a:noFill/>
                    </a:ln>
                    <a:effectLst/>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1638" name="Freeform 1515"/>
                    <p:cNvSpPr>
                      <a:spLocks/>
                    </p:cNvSpPr>
                    <p:nvPr/>
                  </p:nvSpPr>
                  <p:spPr bwMode="auto">
                    <a:xfrm>
                      <a:off x="1846" y="2286"/>
                      <a:ext cx="171" cy="96"/>
                    </a:xfrm>
                    <a:custGeom>
                      <a:avLst/>
                      <a:gdLst>
                        <a:gd name="T0" fmla="*/ 0 w 171"/>
                        <a:gd name="T1" fmla="*/ 0 h 96"/>
                        <a:gd name="T2" fmla="*/ 171 w 171"/>
                        <a:gd name="T3" fmla="*/ 0 h 96"/>
                        <a:gd name="T4" fmla="*/ 171 w 171"/>
                        <a:gd name="T5" fmla="*/ 96 h 96"/>
                        <a:gd name="T6" fmla="*/ 0 w 171"/>
                        <a:gd name="T7" fmla="*/ 96 h 9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1" h="96">
                          <a:moveTo>
                            <a:pt x="0" y="0"/>
                          </a:moveTo>
                          <a:lnTo>
                            <a:pt x="171" y="0"/>
                          </a:lnTo>
                          <a:lnTo>
                            <a:pt x="171" y="96"/>
                          </a:lnTo>
                          <a:lnTo>
                            <a:pt x="0" y="96"/>
                          </a:lnTo>
                        </a:path>
                      </a:pathLst>
                    </a:custGeom>
                    <a:noFill/>
                    <a:ln w="12700" cap="flat" cmpd="sng">
                      <a:solidFill>
                        <a:srgbClr val="000008"/>
                      </a:solidFill>
                      <a:prstDash val="solid"/>
                      <a:miter lim="800000"/>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sp>
                <p:nvSpPr>
                  <p:cNvPr id="21635" name="AutoShape 1516"/>
                  <p:cNvSpPr>
                    <a:spLocks noChangeArrowheads="1"/>
                  </p:cNvSpPr>
                  <p:nvPr/>
                </p:nvSpPr>
                <p:spPr bwMode="auto">
                  <a:xfrm rot="-5400000">
                    <a:off x="1956" y="2308"/>
                    <a:ext cx="48" cy="48"/>
                  </a:xfrm>
                  <a:prstGeom prst="can">
                    <a:avLst>
                      <a:gd name="adj" fmla="val 45829"/>
                    </a:avLst>
                  </a:prstGeom>
                  <a:solidFill>
                    <a:srgbClr val="FF8C3D"/>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grpSp>
        <p:sp>
          <p:nvSpPr>
            <p:cNvPr id="21622" name="AutoShape 1517"/>
            <p:cNvSpPr>
              <a:spLocks noChangeArrowheads="1"/>
            </p:cNvSpPr>
            <p:nvPr/>
          </p:nvSpPr>
          <p:spPr bwMode="auto">
            <a:xfrm rot="-5400000">
              <a:off x="1842" y="1794"/>
              <a:ext cx="2448" cy="1260"/>
            </a:xfrm>
            <a:prstGeom prst="parallelogram">
              <a:avLst>
                <a:gd name="adj" fmla="val 20472"/>
              </a:avLst>
            </a:prstGeom>
            <a:gradFill rotWithShape="0">
              <a:gsLst>
                <a:gs pos="0">
                  <a:srgbClr val="4B4749"/>
                </a:gs>
                <a:gs pos="100000">
                  <a:srgbClr val="A29A9E"/>
                </a:gs>
              </a:gsLst>
              <a:lin ang="0" scaled="1"/>
            </a:gra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623" name="AutoShape 1518"/>
            <p:cNvSpPr>
              <a:spLocks noChangeArrowheads="1"/>
            </p:cNvSpPr>
            <p:nvPr/>
          </p:nvSpPr>
          <p:spPr bwMode="auto">
            <a:xfrm rot="2081380">
              <a:off x="2784" y="2160"/>
              <a:ext cx="528" cy="480"/>
            </a:xfrm>
            <a:prstGeom prst="upArrow">
              <a:avLst>
                <a:gd name="adj1" fmla="val 50000"/>
                <a:gd name="adj2" fmla="val 25000"/>
              </a:avLst>
            </a:prstGeom>
            <a:solidFill>
              <a:srgbClr val="99FF33"/>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nvGrpSpPr>
          <p:cNvPr id="25100" name="Group 1548"/>
          <p:cNvGrpSpPr>
            <a:grpSpLocks/>
          </p:cNvGrpSpPr>
          <p:nvPr/>
        </p:nvGrpSpPr>
        <p:grpSpPr bwMode="auto">
          <a:xfrm>
            <a:off x="7334250" y="2857500"/>
            <a:ext cx="4781550" cy="5829300"/>
            <a:chOff x="2120" y="1200"/>
            <a:chExt cx="2008" cy="2448"/>
          </a:xfrm>
        </p:grpSpPr>
        <p:grpSp>
          <p:nvGrpSpPr>
            <p:cNvPr id="21594" name="Group 1521"/>
            <p:cNvGrpSpPr>
              <a:grpSpLocks/>
            </p:cNvGrpSpPr>
            <p:nvPr/>
          </p:nvGrpSpPr>
          <p:grpSpPr bwMode="auto">
            <a:xfrm rot="665040">
              <a:off x="2120" y="2256"/>
              <a:ext cx="2008" cy="720"/>
              <a:chOff x="2304" y="2208"/>
              <a:chExt cx="2008" cy="720"/>
            </a:xfrm>
          </p:grpSpPr>
          <p:grpSp>
            <p:nvGrpSpPr>
              <p:cNvPr id="21597" name="Group 1522"/>
              <p:cNvGrpSpPr>
                <a:grpSpLocks/>
              </p:cNvGrpSpPr>
              <p:nvPr/>
            </p:nvGrpSpPr>
            <p:grpSpPr bwMode="auto">
              <a:xfrm flipH="1">
                <a:off x="4044" y="2448"/>
                <a:ext cx="264" cy="480"/>
                <a:chOff x="2256" y="2496"/>
                <a:chExt cx="264" cy="480"/>
              </a:xfrm>
            </p:grpSpPr>
            <p:sp>
              <p:nvSpPr>
                <p:cNvPr id="21619" name="Rectangle 1523"/>
                <p:cNvSpPr>
                  <a:spLocks noChangeArrowheads="1"/>
                </p:cNvSpPr>
                <p:nvPr/>
              </p:nvSpPr>
              <p:spPr bwMode="auto">
                <a:xfrm rot="1106097">
                  <a:off x="2322" y="2496"/>
                  <a:ext cx="96" cy="432"/>
                </a:xfrm>
                <a:prstGeom prst="rect">
                  <a:avLst/>
                </a:prstGeom>
                <a:solidFill>
                  <a:srgbClr val="FF8C3D"/>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620" name="AutoShape 1524"/>
                <p:cNvSpPr>
                  <a:spLocks noChangeArrowheads="1"/>
                </p:cNvSpPr>
                <p:nvPr/>
              </p:nvSpPr>
              <p:spPr bwMode="auto">
                <a:xfrm rot="5400000" flipH="1">
                  <a:off x="2316" y="2772"/>
                  <a:ext cx="144" cy="264"/>
                </a:xfrm>
                <a:prstGeom prst="can">
                  <a:avLst>
                    <a:gd name="adj" fmla="val 91667"/>
                  </a:avLst>
                </a:prstGeom>
                <a:solidFill>
                  <a:srgbClr val="FF6B07"/>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nvGrpSpPr>
              <p:cNvPr id="21598" name="Group 1525"/>
              <p:cNvGrpSpPr>
                <a:grpSpLocks/>
              </p:cNvGrpSpPr>
              <p:nvPr/>
            </p:nvGrpSpPr>
            <p:grpSpPr bwMode="auto">
              <a:xfrm>
                <a:off x="2312" y="2448"/>
                <a:ext cx="264" cy="480"/>
                <a:chOff x="2256" y="2496"/>
                <a:chExt cx="264" cy="480"/>
              </a:xfrm>
            </p:grpSpPr>
            <p:sp>
              <p:nvSpPr>
                <p:cNvPr id="21617" name="Rectangle 1526"/>
                <p:cNvSpPr>
                  <a:spLocks noChangeArrowheads="1"/>
                </p:cNvSpPr>
                <p:nvPr/>
              </p:nvSpPr>
              <p:spPr bwMode="auto">
                <a:xfrm rot="1106097">
                  <a:off x="2322" y="2496"/>
                  <a:ext cx="96" cy="432"/>
                </a:xfrm>
                <a:prstGeom prst="rect">
                  <a:avLst/>
                </a:prstGeom>
                <a:solidFill>
                  <a:srgbClr val="FF8C3D"/>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618" name="AutoShape 1527"/>
                <p:cNvSpPr>
                  <a:spLocks noChangeArrowheads="1"/>
                </p:cNvSpPr>
                <p:nvPr/>
              </p:nvSpPr>
              <p:spPr bwMode="auto">
                <a:xfrm rot="5400000" flipH="1">
                  <a:off x="2316" y="2772"/>
                  <a:ext cx="144" cy="264"/>
                </a:xfrm>
                <a:prstGeom prst="can">
                  <a:avLst>
                    <a:gd name="adj" fmla="val 91667"/>
                  </a:avLst>
                </a:prstGeom>
                <a:solidFill>
                  <a:srgbClr val="FF6B07"/>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nvGrpSpPr>
              <p:cNvPr id="21599" name="Group 1528"/>
              <p:cNvGrpSpPr>
                <a:grpSpLocks/>
              </p:cNvGrpSpPr>
              <p:nvPr/>
            </p:nvGrpSpPr>
            <p:grpSpPr bwMode="auto">
              <a:xfrm>
                <a:off x="2304" y="2208"/>
                <a:ext cx="2008" cy="336"/>
                <a:chOff x="1808" y="2160"/>
                <a:chExt cx="2008" cy="336"/>
              </a:xfrm>
            </p:grpSpPr>
            <p:sp>
              <p:nvSpPr>
                <p:cNvPr id="21600" name="Rectangle 1529"/>
                <p:cNvSpPr>
                  <a:spLocks noChangeArrowheads="1"/>
                </p:cNvSpPr>
                <p:nvPr/>
              </p:nvSpPr>
              <p:spPr bwMode="auto">
                <a:xfrm>
                  <a:off x="1808" y="2334"/>
                  <a:ext cx="2008" cy="78"/>
                </a:xfrm>
                <a:prstGeom prst="rect">
                  <a:avLst/>
                </a:prstGeom>
                <a:solidFill>
                  <a:srgbClr val="86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601" name="Rectangle 1530"/>
                <p:cNvSpPr>
                  <a:spLocks noChangeArrowheads="1"/>
                </p:cNvSpPr>
                <p:nvPr/>
              </p:nvSpPr>
              <p:spPr bwMode="auto">
                <a:xfrm>
                  <a:off x="1808" y="2257"/>
                  <a:ext cx="2008" cy="78"/>
                </a:xfrm>
                <a:prstGeom prst="rect">
                  <a:avLst/>
                </a:prstGeom>
                <a:solidFill>
                  <a:srgbClr val="FF66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602" name="Rectangle 1531"/>
                <p:cNvSpPr>
                  <a:spLocks noChangeArrowheads="1"/>
                </p:cNvSpPr>
                <p:nvPr/>
              </p:nvSpPr>
              <p:spPr bwMode="auto">
                <a:xfrm>
                  <a:off x="2544" y="2160"/>
                  <a:ext cx="529" cy="334"/>
                </a:xfrm>
                <a:prstGeom prst="rect">
                  <a:avLst/>
                </a:prstGeom>
                <a:gradFill rotWithShape="0">
                  <a:gsLst>
                    <a:gs pos="0">
                      <a:srgbClr val="FF6600"/>
                    </a:gs>
                    <a:gs pos="100000">
                      <a:srgbClr val="762F00"/>
                    </a:gs>
                  </a:gsLst>
                  <a:lin ang="5400000" scaled="1"/>
                </a:gradFill>
                <a:ln w="9525">
                  <a:solidFill>
                    <a:srgbClr val="000000"/>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603" name="AutoShape 1532"/>
                <p:cNvSpPr>
                  <a:spLocks noChangeArrowheads="1"/>
                </p:cNvSpPr>
                <p:nvPr/>
              </p:nvSpPr>
              <p:spPr bwMode="auto">
                <a:xfrm rot="-5400000">
                  <a:off x="2040" y="2064"/>
                  <a:ext cx="336" cy="528"/>
                </a:xfrm>
                <a:prstGeom prst="can">
                  <a:avLst>
                    <a:gd name="adj" fmla="val 39286"/>
                  </a:avLst>
                </a:prstGeom>
                <a:gradFill rotWithShape="0">
                  <a:gsLst>
                    <a:gs pos="0">
                      <a:srgbClr val="FF6600"/>
                    </a:gs>
                    <a:gs pos="100000">
                      <a:srgbClr val="000000"/>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604" name="AutoShape 1533"/>
                <p:cNvSpPr>
                  <a:spLocks noChangeArrowheads="1"/>
                </p:cNvSpPr>
                <p:nvPr/>
              </p:nvSpPr>
              <p:spPr bwMode="auto">
                <a:xfrm rot="5400000" flipH="1">
                  <a:off x="3248" y="2064"/>
                  <a:ext cx="336" cy="528"/>
                </a:xfrm>
                <a:prstGeom prst="can">
                  <a:avLst>
                    <a:gd name="adj" fmla="val 39286"/>
                  </a:avLst>
                </a:prstGeom>
                <a:gradFill rotWithShape="0">
                  <a:gsLst>
                    <a:gs pos="0">
                      <a:srgbClr val="FF6600"/>
                    </a:gs>
                    <a:gs pos="100000">
                      <a:srgbClr val="000000"/>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nvGrpSpPr>
                <p:cNvPr id="21605" name="Group 1534"/>
                <p:cNvGrpSpPr>
                  <a:grpSpLocks/>
                </p:cNvGrpSpPr>
                <p:nvPr/>
              </p:nvGrpSpPr>
              <p:grpSpPr bwMode="auto">
                <a:xfrm>
                  <a:off x="1846" y="2286"/>
                  <a:ext cx="171" cy="96"/>
                  <a:chOff x="1846" y="2286"/>
                  <a:chExt cx="171" cy="96"/>
                </a:xfrm>
              </p:grpSpPr>
              <p:grpSp>
                <p:nvGrpSpPr>
                  <p:cNvPr id="21612" name="Group 1535"/>
                  <p:cNvGrpSpPr>
                    <a:grpSpLocks/>
                  </p:cNvGrpSpPr>
                  <p:nvPr/>
                </p:nvGrpSpPr>
                <p:grpSpPr bwMode="auto">
                  <a:xfrm>
                    <a:off x="1846" y="2286"/>
                    <a:ext cx="171" cy="96"/>
                    <a:chOff x="1846" y="2286"/>
                    <a:chExt cx="171" cy="96"/>
                  </a:xfrm>
                </p:grpSpPr>
                <p:sp>
                  <p:nvSpPr>
                    <p:cNvPr id="21614" name="Freeform 1536"/>
                    <p:cNvSpPr>
                      <a:spLocks/>
                    </p:cNvSpPr>
                    <p:nvPr/>
                  </p:nvSpPr>
                  <p:spPr bwMode="auto">
                    <a:xfrm>
                      <a:off x="1944" y="2286"/>
                      <a:ext cx="72" cy="96"/>
                    </a:xfrm>
                    <a:custGeom>
                      <a:avLst/>
                      <a:gdLst>
                        <a:gd name="T0" fmla="*/ 3 w 72"/>
                        <a:gd name="T1" fmla="*/ 1 h 96"/>
                        <a:gd name="T2" fmla="*/ 0 w 72"/>
                        <a:gd name="T3" fmla="*/ 49 h 96"/>
                        <a:gd name="T4" fmla="*/ 2 w 72"/>
                        <a:gd name="T5" fmla="*/ 94 h 96"/>
                        <a:gd name="T6" fmla="*/ 72 w 72"/>
                        <a:gd name="T7" fmla="*/ 96 h 96"/>
                        <a:gd name="T8" fmla="*/ 72 w 72"/>
                        <a:gd name="T9" fmla="*/ 0 h 96"/>
                        <a:gd name="T10" fmla="*/ 3 w 72"/>
                        <a:gd name="T11" fmla="*/ 1 h 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 h="96">
                          <a:moveTo>
                            <a:pt x="3" y="1"/>
                          </a:moveTo>
                          <a:lnTo>
                            <a:pt x="0" y="49"/>
                          </a:lnTo>
                          <a:lnTo>
                            <a:pt x="2" y="94"/>
                          </a:lnTo>
                          <a:lnTo>
                            <a:pt x="72" y="96"/>
                          </a:lnTo>
                          <a:lnTo>
                            <a:pt x="72" y="0"/>
                          </a:lnTo>
                          <a:lnTo>
                            <a:pt x="3" y="1"/>
                          </a:lnTo>
                          <a:close/>
                        </a:path>
                      </a:pathLst>
                    </a:custGeom>
                    <a:solidFill>
                      <a:srgbClr val="FFA96F"/>
                    </a:solidFill>
                    <a:ln>
                      <a:noFill/>
                    </a:ln>
                    <a:effectLst/>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1615" name="Freeform 1537"/>
                    <p:cNvSpPr>
                      <a:spLocks/>
                    </p:cNvSpPr>
                    <p:nvPr/>
                  </p:nvSpPr>
                  <p:spPr bwMode="auto">
                    <a:xfrm>
                      <a:off x="1872" y="2286"/>
                      <a:ext cx="96" cy="96"/>
                    </a:xfrm>
                    <a:custGeom>
                      <a:avLst/>
                      <a:gdLst>
                        <a:gd name="T0" fmla="*/ 0 w 144"/>
                        <a:gd name="T1" fmla="*/ 0 h 96"/>
                        <a:gd name="T2" fmla="*/ 17 w 144"/>
                        <a:gd name="T3" fmla="*/ 51 h 96"/>
                        <a:gd name="T4" fmla="*/ 0 w 144"/>
                        <a:gd name="T5" fmla="*/ 96 h 96"/>
                        <a:gd name="T6" fmla="*/ 96 w 144"/>
                        <a:gd name="T7" fmla="*/ 96 h 96"/>
                        <a:gd name="T8" fmla="*/ 96 w 144"/>
                        <a:gd name="T9" fmla="*/ 0 h 96"/>
                        <a:gd name="T10" fmla="*/ 0 w 144"/>
                        <a:gd name="T11" fmla="*/ 0 h 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44" h="96">
                          <a:moveTo>
                            <a:pt x="0" y="0"/>
                          </a:moveTo>
                          <a:lnTo>
                            <a:pt x="26" y="51"/>
                          </a:lnTo>
                          <a:lnTo>
                            <a:pt x="0" y="96"/>
                          </a:lnTo>
                          <a:lnTo>
                            <a:pt x="144" y="96"/>
                          </a:lnTo>
                          <a:lnTo>
                            <a:pt x="144" y="0"/>
                          </a:lnTo>
                          <a:lnTo>
                            <a:pt x="0" y="0"/>
                          </a:lnTo>
                          <a:close/>
                        </a:path>
                      </a:pathLst>
                    </a:custGeom>
                    <a:solidFill>
                      <a:srgbClr val="FF8C3D"/>
                    </a:solidFill>
                    <a:ln>
                      <a:noFill/>
                    </a:ln>
                    <a:effectLst/>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1616" name="Freeform 1538"/>
                    <p:cNvSpPr>
                      <a:spLocks/>
                    </p:cNvSpPr>
                    <p:nvPr/>
                  </p:nvSpPr>
                  <p:spPr bwMode="auto">
                    <a:xfrm>
                      <a:off x="1846" y="2286"/>
                      <a:ext cx="171" cy="96"/>
                    </a:xfrm>
                    <a:custGeom>
                      <a:avLst/>
                      <a:gdLst>
                        <a:gd name="T0" fmla="*/ 0 w 171"/>
                        <a:gd name="T1" fmla="*/ 0 h 96"/>
                        <a:gd name="T2" fmla="*/ 171 w 171"/>
                        <a:gd name="T3" fmla="*/ 0 h 96"/>
                        <a:gd name="T4" fmla="*/ 171 w 171"/>
                        <a:gd name="T5" fmla="*/ 96 h 96"/>
                        <a:gd name="T6" fmla="*/ 0 w 171"/>
                        <a:gd name="T7" fmla="*/ 96 h 9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1" h="96">
                          <a:moveTo>
                            <a:pt x="0" y="0"/>
                          </a:moveTo>
                          <a:lnTo>
                            <a:pt x="171" y="0"/>
                          </a:lnTo>
                          <a:lnTo>
                            <a:pt x="171" y="96"/>
                          </a:lnTo>
                          <a:lnTo>
                            <a:pt x="0" y="96"/>
                          </a:lnTo>
                        </a:path>
                      </a:pathLst>
                    </a:custGeom>
                    <a:noFill/>
                    <a:ln w="12700" cap="flat" cmpd="sng">
                      <a:solidFill>
                        <a:srgbClr val="000008"/>
                      </a:solidFill>
                      <a:prstDash val="solid"/>
                      <a:miter lim="800000"/>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sp>
                <p:nvSpPr>
                  <p:cNvPr id="21613" name="AutoShape 1539"/>
                  <p:cNvSpPr>
                    <a:spLocks noChangeArrowheads="1"/>
                  </p:cNvSpPr>
                  <p:nvPr/>
                </p:nvSpPr>
                <p:spPr bwMode="auto">
                  <a:xfrm rot="-5400000">
                    <a:off x="1956" y="2308"/>
                    <a:ext cx="48" cy="48"/>
                  </a:xfrm>
                  <a:prstGeom prst="can">
                    <a:avLst>
                      <a:gd name="adj" fmla="val 45829"/>
                    </a:avLst>
                  </a:prstGeom>
                  <a:solidFill>
                    <a:srgbClr val="FF8C3D"/>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nvGrpSpPr>
                <p:cNvPr id="21606" name="Group 1540"/>
                <p:cNvGrpSpPr>
                  <a:grpSpLocks/>
                </p:cNvGrpSpPr>
                <p:nvPr/>
              </p:nvGrpSpPr>
              <p:grpSpPr bwMode="auto">
                <a:xfrm flipH="1">
                  <a:off x="3601" y="2288"/>
                  <a:ext cx="171" cy="96"/>
                  <a:chOff x="1846" y="2286"/>
                  <a:chExt cx="171" cy="96"/>
                </a:xfrm>
              </p:grpSpPr>
              <p:grpSp>
                <p:nvGrpSpPr>
                  <p:cNvPr id="21607" name="Group 1541"/>
                  <p:cNvGrpSpPr>
                    <a:grpSpLocks/>
                  </p:cNvGrpSpPr>
                  <p:nvPr/>
                </p:nvGrpSpPr>
                <p:grpSpPr bwMode="auto">
                  <a:xfrm>
                    <a:off x="1846" y="2286"/>
                    <a:ext cx="171" cy="96"/>
                    <a:chOff x="1846" y="2286"/>
                    <a:chExt cx="171" cy="96"/>
                  </a:xfrm>
                </p:grpSpPr>
                <p:sp>
                  <p:nvSpPr>
                    <p:cNvPr id="21609" name="Freeform 1542"/>
                    <p:cNvSpPr>
                      <a:spLocks/>
                    </p:cNvSpPr>
                    <p:nvPr/>
                  </p:nvSpPr>
                  <p:spPr bwMode="auto">
                    <a:xfrm>
                      <a:off x="1944" y="2286"/>
                      <a:ext cx="72" cy="96"/>
                    </a:xfrm>
                    <a:custGeom>
                      <a:avLst/>
                      <a:gdLst>
                        <a:gd name="T0" fmla="*/ 3 w 72"/>
                        <a:gd name="T1" fmla="*/ 1 h 96"/>
                        <a:gd name="T2" fmla="*/ 0 w 72"/>
                        <a:gd name="T3" fmla="*/ 49 h 96"/>
                        <a:gd name="T4" fmla="*/ 2 w 72"/>
                        <a:gd name="T5" fmla="*/ 94 h 96"/>
                        <a:gd name="T6" fmla="*/ 72 w 72"/>
                        <a:gd name="T7" fmla="*/ 96 h 96"/>
                        <a:gd name="T8" fmla="*/ 72 w 72"/>
                        <a:gd name="T9" fmla="*/ 0 h 96"/>
                        <a:gd name="T10" fmla="*/ 3 w 72"/>
                        <a:gd name="T11" fmla="*/ 1 h 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 h="96">
                          <a:moveTo>
                            <a:pt x="3" y="1"/>
                          </a:moveTo>
                          <a:lnTo>
                            <a:pt x="0" y="49"/>
                          </a:lnTo>
                          <a:lnTo>
                            <a:pt x="2" y="94"/>
                          </a:lnTo>
                          <a:lnTo>
                            <a:pt x="72" y="96"/>
                          </a:lnTo>
                          <a:lnTo>
                            <a:pt x="72" y="0"/>
                          </a:lnTo>
                          <a:lnTo>
                            <a:pt x="3" y="1"/>
                          </a:lnTo>
                          <a:close/>
                        </a:path>
                      </a:pathLst>
                    </a:custGeom>
                    <a:solidFill>
                      <a:srgbClr val="FFA96F"/>
                    </a:solidFill>
                    <a:ln>
                      <a:noFill/>
                    </a:ln>
                    <a:effectLst/>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1610" name="Freeform 1543"/>
                    <p:cNvSpPr>
                      <a:spLocks/>
                    </p:cNvSpPr>
                    <p:nvPr/>
                  </p:nvSpPr>
                  <p:spPr bwMode="auto">
                    <a:xfrm>
                      <a:off x="1872" y="2286"/>
                      <a:ext cx="96" cy="96"/>
                    </a:xfrm>
                    <a:custGeom>
                      <a:avLst/>
                      <a:gdLst>
                        <a:gd name="T0" fmla="*/ 0 w 144"/>
                        <a:gd name="T1" fmla="*/ 0 h 96"/>
                        <a:gd name="T2" fmla="*/ 17 w 144"/>
                        <a:gd name="T3" fmla="*/ 51 h 96"/>
                        <a:gd name="T4" fmla="*/ 0 w 144"/>
                        <a:gd name="T5" fmla="*/ 96 h 96"/>
                        <a:gd name="T6" fmla="*/ 96 w 144"/>
                        <a:gd name="T7" fmla="*/ 96 h 96"/>
                        <a:gd name="T8" fmla="*/ 96 w 144"/>
                        <a:gd name="T9" fmla="*/ 0 h 96"/>
                        <a:gd name="T10" fmla="*/ 0 w 144"/>
                        <a:gd name="T11" fmla="*/ 0 h 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44" h="96">
                          <a:moveTo>
                            <a:pt x="0" y="0"/>
                          </a:moveTo>
                          <a:lnTo>
                            <a:pt x="26" y="51"/>
                          </a:lnTo>
                          <a:lnTo>
                            <a:pt x="0" y="96"/>
                          </a:lnTo>
                          <a:lnTo>
                            <a:pt x="144" y="96"/>
                          </a:lnTo>
                          <a:lnTo>
                            <a:pt x="144" y="0"/>
                          </a:lnTo>
                          <a:lnTo>
                            <a:pt x="0" y="0"/>
                          </a:lnTo>
                          <a:close/>
                        </a:path>
                      </a:pathLst>
                    </a:custGeom>
                    <a:solidFill>
                      <a:srgbClr val="FF8C3D"/>
                    </a:solidFill>
                    <a:ln>
                      <a:noFill/>
                    </a:ln>
                    <a:effectLst/>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1611" name="Freeform 1544"/>
                    <p:cNvSpPr>
                      <a:spLocks/>
                    </p:cNvSpPr>
                    <p:nvPr/>
                  </p:nvSpPr>
                  <p:spPr bwMode="auto">
                    <a:xfrm>
                      <a:off x="1846" y="2286"/>
                      <a:ext cx="171" cy="96"/>
                    </a:xfrm>
                    <a:custGeom>
                      <a:avLst/>
                      <a:gdLst>
                        <a:gd name="T0" fmla="*/ 0 w 171"/>
                        <a:gd name="T1" fmla="*/ 0 h 96"/>
                        <a:gd name="T2" fmla="*/ 171 w 171"/>
                        <a:gd name="T3" fmla="*/ 0 h 96"/>
                        <a:gd name="T4" fmla="*/ 171 w 171"/>
                        <a:gd name="T5" fmla="*/ 96 h 96"/>
                        <a:gd name="T6" fmla="*/ 0 w 171"/>
                        <a:gd name="T7" fmla="*/ 96 h 9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1" h="96">
                          <a:moveTo>
                            <a:pt x="0" y="0"/>
                          </a:moveTo>
                          <a:lnTo>
                            <a:pt x="171" y="0"/>
                          </a:lnTo>
                          <a:lnTo>
                            <a:pt x="171" y="96"/>
                          </a:lnTo>
                          <a:lnTo>
                            <a:pt x="0" y="96"/>
                          </a:lnTo>
                        </a:path>
                      </a:pathLst>
                    </a:custGeom>
                    <a:noFill/>
                    <a:ln w="12700" cap="flat" cmpd="sng">
                      <a:solidFill>
                        <a:srgbClr val="000008"/>
                      </a:solidFill>
                      <a:prstDash val="solid"/>
                      <a:miter lim="800000"/>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sp>
                <p:nvSpPr>
                  <p:cNvPr id="21608" name="AutoShape 1545"/>
                  <p:cNvSpPr>
                    <a:spLocks noChangeArrowheads="1"/>
                  </p:cNvSpPr>
                  <p:nvPr/>
                </p:nvSpPr>
                <p:spPr bwMode="auto">
                  <a:xfrm rot="-5400000">
                    <a:off x="1956" y="2308"/>
                    <a:ext cx="48" cy="48"/>
                  </a:xfrm>
                  <a:prstGeom prst="can">
                    <a:avLst>
                      <a:gd name="adj" fmla="val 45829"/>
                    </a:avLst>
                  </a:prstGeom>
                  <a:solidFill>
                    <a:srgbClr val="FF8C3D"/>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grpSp>
        <p:sp>
          <p:nvSpPr>
            <p:cNvPr id="21595" name="AutoShape 1546"/>
            <p:cNvSpPr>
              <a:spLocks noChangeArrowheads="1"/>
            </p:cNvSpPr>
            <p:nvPr/>
          </p:nvSpPr>
          <p:spPr bwMode="auto">
            <a:xfrm rot="-5400000">
              <a:off x="1890" y="1794"/>
              <a:ext cx="2448" cy="1260"/>
            </a:xfrm>
            <a:prstGeom prst="parallelogram">
              <a:avLst>
                <a:gd name="adj" fmla="val 20472"/>
              </a:avLst>
            </a:prstGeom>
            <a:gradFill rotWithShape="0">
              <a:gsLst>
                <a:gs pos="0">
                  <a:srgbClr val="4B4749"/>
                </a:gs>
                <a:gs pos="100000">
                  <a:srgbClr val="A29A9E"/>
                </a:gs>
              </a:gsLst>
              <a:lin ang="0" scaled="1"/>
            </a:gra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596" name="AutoShape 1547"/>
            <p:cNvSpPr>
              <a:spLocks noChangeArrowheads="1"/>
            </p:cNvSpPr>
            <p:nvPr/>
          </p:nvSpPr>
          <p:spPr bwMode="auto">
            <a:xfrm rot="2081380">
              <a:off x="2832" y="2160"/>
              <a:ext cx="528" cy="480"/>
            </a:xfrm>
            <a:prstGeom prst="upArrow">
              <a:avLst>
                <a:gd name="adj1" fmla="val 50000"/>
                <a:gd name="adj2" fmla="val 25000"/>
              </a:avLst>
            </a:prstGeom>
            <a:solidFill>
              <a:srgbClr val="99FF33"/>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nvGrpSpPr>
          <p:cNvPr id="25130" name="Group 1578"/>
          <p:cNvGrpSpPr>
            <a:grpSpLocks/>
          </p:cNvGrpSpPr>
          <p:nvPr/>
        </p:nvGrpSpPr>
        <p:grpSpPr bwMode="auto">
          <a:xfrm>
            <a:off x="7334250" y="2857500"/>
            <a:ext cx="4781550" cy="5829300"/>
            <a:chOff x="2120" y="1200"/>
            <a:chExt cx="2008" cy="2448"/>
          </a:xfrm>
        </p:grpSpPr>
        <p:grpSp>
          <p:nvGrpSpPr>
            <p:cNvPr id="21567" name="Group 1550"/>
            <p:cNvGrpSpPr>
              <a:grpSpLocks/>
            </p:cNvGrpSpPr>
            <p:nvPr/>
          </p:nvGrpSpPr>
          <p:grpSpPr bwMode="auto">
            <a:xfrm rot="665040">
              <a:off x="2120" y="2256"/>
              <a:ext cx="2008" cy="720"/>
              <a:chOff x="2304" y="2208"/>
              <a:chExt cx="2008" cy="720"/>
            </a:xfrm>
          </p:grpSpPr>
          <p:grpSp>
            <p:nvGrpSpPr>
              <p:cNvPr id="21570" name="Group 1551"/>
              <p:cNvGrpSpPr>
                <a:grpSpLocks/>
              </p:cNvGrpSpPr>
              <p:nvPr/>
            </p:nvGrpSpPr>
            <p:grpSpPr bwMode="auto">
              <a:xfrm flipH="1">
                <a:off x="4044" y="2448"/>
                <a:ext cx="264" cy="480"/>
                <a:chOff x="2256" y="2496"/>
                <a:chExt cx="264" cy="480"/>
              </a:xfrm>
            </p:grpSpPr>
            <p:sp>
              <p:nvSpPr>
                <p:cNvPr id="21592" name="Rectangle 1552"/>
                <p:cNvSpPr>
                  <a:spLocks noChangeArrowheads="1"/>
                </p:cNvSpPr>
                <p:nvPr/>
              </p:nvSpPr>
              <p:spPr bwMode="auto">
                <a:xfrm rot="1106097">
                  <a:off x="2322" y="2496"/>
                  <a:ext cx="96" cy="432"/>
                </a:xfrm>
                <a:prstGeom prst="rect">
                  <a:avLst/>
                </a:prstGeom>
                <a:solidFill>
                  <a:srgbClr val="FF8C3D"/>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593" name="AutoShape 1553"/>
                <p:cNvSpPr>
                  <a:spLocks noChangeArrowheads="1"/>
                </p:cNvSpPr>
                <p:nvPr/>
              </p:nvSpPr>
              <p:spPr bwMode="auto">
                <a:xfrm rot="5400000" flipH="1">
                  <a:off x="2316" y="2772"/>
                  <a:ext cx="144" cy="264"/>
                </a:xfrm>
                <a:prstGeom prst="can">
                  <a:avLst>
                    <a:gd name="adj" fmla="val 91667"/>
                  </a:avLst>
                </a:prstGeom>
                <a:solidFill>
                  <a:srgbClr val="FF6B07"/>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nvGrpSpPr>
              <p:cNvPr id="21571" name="Group 1554"/>
              <p:cNvGrpSpPr>
                <a:grpSpLocks/>
              </p:cNvGrpSpPr>
              <p:nvPr/>
            </p:nvGrpSpPr>
            <p:grpSpPr bwMode="auto">
              <a:xfrm>
                <a:off x="2312" y="2448"/>
                <a:ext cx="264" cy="480"/>
                <a:chOff x="2256" y="2496"/>
                <a:chExt cx="264" cy="480"/>
              </a:xfrm>
            </p:grpSpPr>
            <p:sp>
              <p:nvSpPr>
                <p:cNvPr id="21590" name="Rectangle 1555"/>
                <p:cNvSpPr>
                  <a:spLocks noChangeArrowheads="1"/>
                </p:cNvSpPr>
                <p:nvPr/>
              </p:nvSpPr>
              <p:spPr bwMode="auto">
                <a:xfrm rot="1106097">
                  <a:off x="2322" y="2496"/>
                  <a:ext cx="96" cy="432"/>
                </a:xfrm>
                <a:prstGeom prst="rect">
                  <a:avLst/>
                </a:prstGeom>
                <a:solidFill>
                  <a:srgbClr val="FF8C3D"/>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591" name="AutoShape 1556"/>
                <p:cNvSpPr>
                  <a:spLocks noChangeArrowheads="1"/>
                </p:cNvSpPr>
                <p:nvPr/>
              </p:nvSpPr>
              <p:spPr bwMode="auto">
                <a:xfrm rot="5400000" flipH="1">
                  <a:off x="2316" y="2772"/>
                  <a:ext cx="144" cy="264"/>
                </a:xfrm>
                <a:prstGeom prst="can">
                  <a:avLst>
                    <a:gd name="adj" fmla="val 91667"/>
                  </a:avLst>
                </a:prstGeom>
                <a:solidFill>
                  <a:srgbClr val="FF6B07"/>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nvGrpSpPr>
              <p:cNvPr id="21572" name="Group 1557"/>
              <p:cNvGrpSpPr>
                <a:grpSpLocks/>
              </p:cNvGrpSpPr>
              <p:nvPr/>
            </p:nvGrpSpPr>
            <p:grpSpPr bwMode="auto">
              <a:xfrm>
                <a:off x="2304" y="2208"/>
                <a:ext cx="2008" cy="336"/>
                <a:chOff x="1808" y="2160"/>
                <a:chExt cx="2008" cy="336"/>
              </a:xfrm>
            </p:grpSpPr>
            <p:sp>
              <p:nvSpPr>
                <p:cNvPr id="21573" name="Rectangle 1558"/>
                <p:cNvSpPr>
                  <a:spLocks noChangeArrowheads="1"/>
                </p:cNvSpPr>
                <p:nvPr/>
              </p:nvSpPr>
              <p:spPr bwMode="auto">
                <a:xfrm>
                  <a:off x="1808" y="2334"/>
                  <a:ext cx="2008" cy="78"/>
                </a:xfrm>
                <a:prstGeom prst="rect">
                  <a:avLst/>
                </a:prstGeom>
                <a:solidFill>
                  <a:srgbClr val="86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574" name="Rectangle 1559"/>
                <p:cNvSpPr>
                  <a:spLocks noChangeArrowheads="1"/>
                </p:cNvSpPr>
                <p:nvPr/>
              </p:nvSpPr>
              <p:spPr bwMode="auto">
                <a:xfrm>
                  <a:off x="1808" y="2257"/>
                  <a:ext cx="2008" cy="78"/>
                </a:xfrm>
                <a:prstGeom prst="rect">
                  <a:avLst/>
                </a:prstGeom>
                <a:solidFill>
                  <a:srgbClr val="FF66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575" name="Rectangle 1560"/>
                <p:cNvSpPr>
                  <a:spLocks noChangeArrowheads="1"/>
                </p:cNvSpPr>
                <p:nvPr/>
              </p:nvSpPr>
              <p:spPr bwMode="auto">
                <a:xfrm>
                  <a:off x="2544" y="2160"/>
                  <a:ext cx="529" cy="334"/>
                </a:xfrm>
                <a:prstGeom prst="rect">
                  <a:avLst/>
                </a:prstGeom>
                <a:gradFill rotWithShape="0">
                  <a:gsLst>
                    <a:gs pos="0">
                      <a:srgbClr val="FF6600"/>
                    </a:gs>
                    <a:gs pos="100000">
                      <a:srgbClr val="762F00"/>
                    </a:gs>
                  </a:gsLst>
                  <a:lin ang="5400000" scaled="1"/>
                </a:gradFill>
                <a:ln w="9525">
                  <a:solidFill>
                    <a:srgbClr val="000000"/>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576" name="AutoShape 1561"/>
                <p:cNvSpPr>
                  <a:spLocks noChangeArrowheads="1"/>
                </p:cNvSpPr>
                <p:nvPr/>
              </p:nvSpPr>
              <p:spPr bwMode="auto">
                <a:xfrm rot="-5400000">
                  <a:off x="2040" y="2064"/>
                  <a:ext cx="336" cy="528"/>
                </a:xfrm>
                <a:prstGeom prst="can">
                  <a:avLst>
                    <a:gd name="adj" fmla="val 39286"/>
                  </a:avLst>
                </a:prstGeom>
                <a:gradFill rotWithShape="0">
                  <a:gsLst>
                    <a:gs pos="0">
                      <a:srgbClr val="FF6600"/>
                    </a:gs>
                    <a:gs pos="100000">
                      <a:srgbClr val="000000"/>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577" name="AutoShape 1562"/>
                <p:cNvSpPr>
                  <a:spLocks noChangeArrowheads="1"/>
                </p:cNvSpPr>
                <p:nvPr/>
              </p:nvSpPr>
              <p:spPr bwMode="auto">
                <a:xfrm rot="5400000" flipH="1">
                  <a:off x="3248" y="2064"/>
                  <a:ext cx="336" cy="528"/>
                </a:xfrm>
                <a:prstGeom prst="can">
                  <a:avLst>
                    <a:gd name="adj" fmla="val 39286"/>
                  </a:avLst>
                </a:prstGeom>
                <a:gradFill rotWithShape="0">
                  <a:gsLst>
                    <a:gs pos="0">
                      <a:srgbClr val="FF6600"/>
                    </a:gs>
                    <a:gs pos="100000">
                      <a:srgbClr val="000000"/>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nvGrpSpPr>
                <p:cNvPr id="21578" name="Group 1563"/>
                <p:cNvGrpSpPr>
                  <a:grpSpLocks/>
                </p:cNvGrpSpPr>
                <p:nvPr/>
              </p:nvGrpSpPr>
              <p:grpSpPr bwMode="auto">
                <a:xfrm>
                  <a:off x="1846" y="2286"/>
                  <a:ext cx="171" cy="96"/>
                  <a:chOff x="1846" y="2286"/>
                  <a:chExt cx="171" cy="96"/>
                </a:xfrm>
              </p:grpSpPr>
              <p:grpSp>
                <p:nvGrpSpPr>
                  <p:cNvPr id="21585" name="Group 1564"/>
                  <p:cNvGrpSpPr>
                    <a:grpSpLocks/>
                  </p:cNvGrpSpPr>
                  <p:nvPr/>
                </p:nvGrpSpPr>
                <p:grpSpPr bwMode="auto">
                  <a:xfrm>
                    <a:off x="1846" y="2286"/>
                    <a:ext cx="171" cy="96"/>
                    <a:chOff x="1846" y="2286"/>
                    <a:chExt cx="171" cy="96"/>
                  </a:xfrm>
                </p:grpSpPr>
                <p:sp>
                  <p:nvSpPr>
                    <p:cNvPr id="21587" name="Freeform 1565"/>
                    <p:cNvSpPr>
                      <a:spLocks/>
                    </p:cNvSpPr>
                    <p:nvPr/>
                  </p:nvSpPr>
                  <p:spPr bwMode="auto">
                    <a:xfrm>
                      <a:off x="1944" y="2286"/>
                      <a:ext cx="72" cy="96"/>
                    </a:xfrm>
                    <a:custGeom>
                      <a:avLst/>
                      <a:gdLst>
                        <a:gd name="T0" fmla="*/ 3 w 72"/>
                        <a:gd name="T1" fmla="*/ 1 h 96"/>
                        <a:gd name="T2" fmla="*/ 0 w 72"/>
                        <a:gd name="T3" fmla="*/ 49 h 96"/>
                        <a:gd name="T4" fmla="*/ 2 w 72"/>
                        <a:gd name="T5" fmla="*/ 94 h 96"/>
                        <a:gd name="T6" fmla="*/ 72 w 72"/>
                        <a:gd name="T7" fmla="*/ 96 h 96"/>
                        <a:gd name="T8" fmla="*/ 72 w 72"/>
                        <a:gd name="T9" fmla="*/ 0 h 96"/>
                        <a:gd name="T10" fmla="*/ 3 w 72"/>
                        <a:gd name="T11" fmla="*/ 1 h 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 h="96">
                          <a:moveTo>
                            <a:pt x="3" y="1"/>
                          </a:moveTo>
                          <a:lnTo>
                            <a:pt x="0" y="49"/>
                          </a:lnTo>
                          <a:lnTo>
                            <a:pt x="2" y="94"/>
                          </a:lnTo>
                          <a:lnTo>
                            <a:pt x="72" y="96"/>
                          </a:lnTo>
                          <a:lnTo>
                            <a:pt x="72" y="0"/>
                          </a:lnTo>
                          <a:lnTo>
                            <a:pt x="3" y="1"/>
                          </a:lnTo>
                          <a:close/>
                        </a:path>
                      </a:pathLst>
                    </a:custGeom>
                    <a:solidFill>
                      <a:srgbClr val="FFA96F"/>
                    </a:solidFill>
                    <a:ln>
                      <a:noFill/>
                    </a:ln>
                    <a:effectLst/>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1588" name="Freeform 1566"/>
                    <p:cNvSpPr>
                      <a:spLocks/>
                    </p:cNvSpPr>
                    <p:nvPr/>
                  </p:nvSpPr>
                  <p:spPr bwMode="auto">
                    <a:xfrm>
                      <a:off x="1872" y="2286"/>
                      <a:ext cx="96" cy="96"/>
                    </a:xfrm>
                    <a:custGeom>
                      <a:avLst/>
                      <a:gdLst>
                        <a:gd name="T0" fmla="*/ 0 w 144"/>
                        <a:gd name="T1" fmla="*/ 0 h 96"/>
                        <a:gd name="T2" fmla="*/ 17 w 144"/>
                        <a:gd name="T3" fmla="*/ 51 h 96"/>
                        <a:gd name="T4" fmla="*/ 0 w 144"/>
                        <a:gd name="T5" fmla="*/ 96 h 96"/>
                        <a:gd name="T6" fmla="*/ 96 w 144"/>
                        <a:gd name="T7" fmla="*/ 96 h 96"/>
                        <a:gd name="T8" fmla="*/ 96 w 144"/>
                        <a:gd name="T9" fmla="*/ 0 h 96"/>
                        <a:gd name="T10" fmla="*/ 0 w 144"/>
                        <a:gd name="T11" fmla="*/ 0 h 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44" h="96">
                          <a:moveTo>
                            <a:pt x="0" y="0"/>
                          </a:moveTo>
                          <a:lnTo>
                            <a:pt x="26" y="51"/>
                          </a:lnTo>
                          <a:lnTo>
                            <a:pt x="0" y="96"/>
                          </a:lnTo>
                          <a:lnTo>
                            <a:pt x="144" y="96"/>
                          </a:lnTo>
                          <a:lnTo>
                            <a:pt x="144" y="0"/>
                          </a:lnTo>
                          <a:lnTo>
                            <a:pt x="0" y="0"/>
                          </a:lnTo>
                          <a:close/>
                        </a:path>
                      </a:pathLst>
                    </a:custGeom>
                    <a:solidFill>
                      <a:srgbClr val="FF8C3D"/>
                    </a:solidFill>
                    <a:ln>
                      <a:noFill/>
                    </a:ln>
                    <a:effectLst/>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1589" name="Freeform 1567"/>
                    <p:cNvSpPr>
                      <a:spLocks/>
                    </p:cNvSpPr>
                    <p:nvPr/>
                  </p:nvSpPr>
                  <p:spPr bwMode="auto">
                    <a:xfrm>
                      <a:off x="1846" y="2286"/>
                      <a:ext cx="171" cy="96"/>
                    </a:xfrm>
                    <a:custGeom>
                      <a:avLst/>
                      <a:gdLst>
                        <a:gd name="T0" fmla="*/ 0 w 171"/>
                        <a:gd name="T1" fmla="*/ 0 h 96"/>
                        <a:gd name="T2" fmla="*/ 171 w 171"/>
                        <a:gd name="T3" fmla="*/ 0 h 96"/>
                        <a:gd name="T4" fmla="*/ 171 w 171"/>
                        <a:gd name="T5" fmla="*/ 96 h 96"/>
                        <a:gd name="T6" fmla="*/ 0 w 171"/>
                        <a:gd name="T7" fmla="*/ 96 h 9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1" h="96">
                          <a:moveTo>
                            <a:pt x="0" y="0"/>
                          </a:moveTo>
                          <a:lnTo>
                            <a:pt x="171" y="0"/>
                          </a:lnTo>
                          <a:lnTo>
                            <a:pt x="171" y="96"/>
                          </a:lnTo>
                          <a:lnTo>
                            <a:pt x="0" y="96"/>
                          </a:lnTo>
                        </a:path>
                      </a:pathLst>
                    </a:custGeom>
                    <a:noFill/>
                    <a:ln w="12700" cap="flat" cmpd="sng">
                      <a:solidFill>
                        <a:srgbClr val="000008"/>
                      </a:solidFill>
                      <a:prstDash val="solid"/>
                      <a:miter lim="800000"/>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sp>
                <p:nvSpPr>
                  <p:cNvPr id="21586" name="AutoShape 1568"/>
                  <p:cNvSpPr>
                    <a:spLocks noChangeArrowheads="1"/>
                  </p:cNvSpPr>
                  <p:nvPr/>
                </p:nvSpPr>
                <p:spPr bwMode="auto">
                  <a:xfrm rot="-5400000">
                    <a:off x="1956" y="2308"/>
                    <a:ext cx="48" cy="48"/>
                  </a:xfrm>
                  <a:prstGeom prst="can">
                    <a:avLst>
                      <a:gd name="adj" fmla="val 45829"/>
                    </a:avLst>
                  </a:prstGeom>
                  <a:solidFill>
                    <a:srgbClr val="FF8C3D"/>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nvGrpSpPr>
                <p:cNvPr id="21579" name="Group 1569"/>
                <p:cNvGrpSpPr>
                  <a:grpSpLocks/>
                </p:cNvGrpSpPr>
                <p:nvPr/>
              </p:nvGrpSpPr>
              <p:grpSpPr bwMode="auto">
                <a:xfrm flipH="1">
                  <a:off x="3601" y="2288"/>
                  <a:ext cx="171" cy="96"/>
                  <a:chOff x="1846" y="2286"/>
                  <a:chExt cx="171" cy="96"/>
                </a:xfrm>
              </p:grpSpPr>
              <p:grpSp>
                <p:nvGrpSpPr>
                  <p:cNvPr id="21580" name="Group 1570"/>
                  <p:cNvGrpSpPr>
                    <a:grpSpLocks/>
                  </p:cNvGrpSpPr>
                  <p:nvPr/>
                </p:nvGrpSpPr>
                <p:grpSpPr bwMode="auto">
                  <a:xfrm>
                    <a:off x="1846" y="2286"/>
                    <a:ext cx="171" cy="96"/>
                    <a:chOff x="1846" y="2286"/>
                    <a:chExt cx="171" cy="96"/>
                  </a:xfrm>
                </p:grpSpPr>
                <p:sp>
                  <p:nvSpPr>
                    <p:cNvPr id="21582" name="Freeform 1571"/>
                    <p:cNvSpPr>
                      <a:spLocks/>
                    </p:cNvSpPr>
                    <p:nvPr/>
                  </p:nvSpPr>
                  <p:spPr bwMode="auto">
                    <a:xfrm>
                      <a:off x="1944" y="2286"/>
                      <a:ext cx="72" cy="96"/>
                    </a:xfrm>
                    <a:custGeom>
                      <a:avLst/>
                      <a:gdLst>
                        <a:gd name="T0" fmla="*/ 3 w 72"/>
                        <a:gd name="T1" fmla="*/ 1 h 96"/>
                        <a:gd name="T2" fmla="*/ 0 w 72"/>
                        <a:gd name="T3" fmla="*/ 49 h 96"/>
                        <a:gd name="T4" fmla="*/ 2 w 72"/>
                        <a:gd name="T5" fmla="*/ 94 h 96"/>
                        <a:gd name="T6" fmla="*/ 72 w 72"/>
                        <a:gd name="T7" fmla="*/ 96 h 96"/>
                        <a:gd name="T8" fmla="*/ 72 w 72"/>
                        <a:gd name="T9" fmla="*/ 0 h 96"/>
                        <a:gd name="T10" fmla="*/ 3 w 72"/>
                        <a:gd name="T11" fmla="*/ 1 h 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 h="96">
                          <a:moveTo>
                            <a:pt x="3" y="1"/>
                          </a:moveTo>
                          <a:lnTo>
                            <a:pt x="0" y="49"/>
                          </a:lnTo>
                          <a:lnTo>
                            <a:pt x="2" y="94"/>
                          </a:lnTo>
                          <a:lnTo>
                            <a:pt x="72" y="96"/>
                          </a:lnTo>
                          <a:lnTo>
                            <a:pt x="72" y="0"/>
                          </a:lnTo>
                          <a:lnTo>
                            <a:pt x="3" y="1"/>
                          </a:lnTo>
                          <a:close/>
                        </a:path>
                      </a:pathLst>
                    </a:custGeom>
                    <a:solidFill>
                      <a:srgbClr val="FFA96F"/>
                    </a:solidFill>
                    <a:ln>
                      <a:noFill/>
                    </a:ln>
                    <a:effectLst/>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1583" name="Freeform 1572"/>
                    <p:cNvSpPr>
                      <a:spLocks/>
                    </p:cNvSpPr>
                    <p:nvPr/>
                  </p:nvSpPr>
                  <p:spPr bwMode="auto">
                    <a:xfrm>
                      <a:off x="1872" y="2286"/>
                      <a:ext cx="96" cy="96"/>
                    </a:xfrm>
                    <a:custGeom>
                      <a:avLst/>
                      <a:gdLst>
                        <a:gd name="T0" fmla="*/ 0 w 144"/>
                        <a:gd name="T1" fmla="*/ 0 h 96"/>
                        <a:gd name="T2" fmla="*/ 17 w 144"/>
                        <a:gd name="T3" fmla="*/ 51 h 96"/>
                        <a:gd name="T4" fmla="*/ 0 w 144"/>
                        <a:gd name="T5" fmla="*/ 96 h 96"/>
                        <a:gd name="T6" fmla="*/ 96 w 144"/>
                        <a:gd name="T7" fmla="*/ 96 h 96"/>
                        <a:gd name="T8" fmla="*/ 96 w 144"/>
                        <a:gd name="T9" fmla="*/ 0 h 96"/>
                        <a:gd name="T10" fmla="*/ 0 w 144"/>
                        <a:gd name="T11" fmla="*/ 0 h 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44" h="96">
                          <a:moveTo>
                            <a:pt x="0" y="0"/>
                          </a:moveTo>
                          <a:lnTo>
                            <a:pt x="26" y="51"/>
                          </a:lnTo>
                          <a:lnTo>
                            <a:pt x="0" y="96"/>
                          </a:lnTo>
                          <a:lnTo>
                            <a:pt x="144" y="96"/>
                          </a:lnTo>
                          <a:lnTo>
                            <a:pt x="144" y="0"/>
                          </a:lnTo>
                          <a:lnTo>
                            <a:pt x="0" y="0"/>
                          </a:lnTo>
                          <a:close/>
                        </a:path>
                      </a:pathLst>
                    </a:custGeom>
                    <a:solidFill>
                      <a:srgbClr val="FF8C3D"/>
                    </a:solidFill>
                    <a:ln>
                      <a:noFill/>
                    </a:ln>
                    <a:effectLst/>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1584" name="Freeform 1573"/>
                    <p:cNvSpPr>
                      <a:spLocks/>
                    </p:cNvSpPr>
                    <p:nvPr/>
                  </p:nvSpPr>
                  <p:spPr bwMode="auto">
                    <a:xfrm>
                      <a:off x="1846" y="2286"/>
                      <a:ext cx="171" cy="96"/>
                    </a:xfrm>
                    <a:custGeom>
                      <a:avLst/>
                      <a:gdLst>
                        <a:gd name="T0" fmla="*/ 0 w 171"/>
                        <a:gd name="T1" fmla="*/ 0 h 96"/>
                        <a:gd name="T2" fmla="*/ 171 w 171"/>
                        <a:gd name="T3" fmla="*/ 0 h 96"/>
                        <a:gd name="T4" fmla="*/ 171 w 171"/>
                        <a:gd name="T5" fmla="*/ 96 h 96"/>
                        <a:gd name="T6" fmla="*/ 0 w 171"/>
                        <a:gd name="T7" fmla="*/ 96 h 9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1" h="96">
                          <a:moveTo>
                            <a:pt x="0" y="0"/>
                          </a:moveTo>
                          <a:lnTo>
                            <a:pt x="171" y="0"/>
                          </a:lnTo>
                          <a:lnTo>
                            <a:pt x="171" y="96"/>
                          </a:lnTo>
                          <a:lnTo>
                            <a:pt x="0" y="96"/>
                          </a:lnTo>
                        </a:path>
                      </a:pathLst>
                    </a:custGeom>
                    <a:noFill/>
                    <a:ln w="12700" cap="flat" cmpd="sng">
                      <a:solidFill>
                        <a:srgbClr val="000008"/>
                      </a:solidFill>
                      <a:prstDash val="solid"/>
                      <a:miter lim="800000"/>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sp>
                <p:nvSpPr>
                  <p:cNvPr id="21581" name="AutoShape 1574"/>
                  <p:cNvSpPr>
                    <a:spLocks noChangeArrowheads="1"/>
                  </p:cNvSpPr>
                  <p:nvPr/>
                </p:nvSpPr>
                <p:spPr bwMode="auto">
                  <a:xfrm rot="-5400000">
                    <a:off x="1956" y="2308"/>
                    <a:ext cx="48" cy="48"/>
                  </a:xfrm>
                  <a:prstGeom prst="can">
                    <a:avLst>
                      <a:gd name="adj" fmla="val 45829"/>
                    </a:avLst>
                  </a:prstGeom>
                  <a:solidFill>
                    <a:srgbClr val="FF8C3D"/>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grpSp>
        <p:sp>
          <p:nvSpPr>
            <p:cNvPr id="21568" name="AutoShape 1575"/>
            <p:cNvSpPr>
              <a:spLocks noChangeArrowheads="1"/>
            </p:cNvSpPr>
            <p:nvPr/>
          </p:nvSpPr>
          <p:spPr bwMode="auto">
            <a:xfrm rot="-5400000">
              <a:off x="1890" y="1794"/>
              <a:ext cx="2448" cy="1260"/>
            </a:xfrm>
            <a:prstGeom prst="parallelogram">
              <a:avLst>
                <a:gd name="adj" fmla="val 20472"/>
              </a:avLst>
            </a:prstGeom>
            <a:gradFill rotWithShape="0">
              <a:gsLst>
                <a:gs pos="0">
                  <a:srgbClr val="4B4749"/>
                </a:gs>
                <a:gs pos="100000">
                  <a:srgbClr val="A29A9E"/>
                </a:gs>
              </a:gsLst>
              <a:lin ang="0" scaled="1"/>
            </a:gra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569" name="AutoShape 1577"/>
            <p:cNvSpPr>
              <a:spLocks noChangeArrowheads="1"/>
            </p:cNvSpPr>
            <p:nvPr/>
          </p:nvSpPr>
          <p:spPr bwMode="auto">
            <a:xfrm>
              <a:off x="2832" y="2160"/>
              <a:ext cx="528" cy="480"/>
            </a:xfrm>
            <a:prstGeom prst="upArrow">
              <a:avLst>
                <a:gd name="adj1" fmla="val 50000"/>
                <a:gd name="adj2" fmla="val 25000"/>
              </a:avLst>
            </a:prstGeom>
            <a:solidFill>
              <a:srgbClr val="FFFF00"/>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kumimoji="1" lang="es-CL" altLang="en-US" sz="3600">
                <a:latin typeface="Arial Narrow" panose="020B0606020202030204" pitchFamily="34" charset="0"/>
              </a:endParaRPr>
            </a:p>
          </p:txBody>
        </p:sp>
      </p:grpSp>
      <p:grpSp>
        <p:nvGrpSpPr>
          <p:cNvPr id="25163" name="Group 1611"/>
          <p:cNvGrpSpPr>
            <a:grpSpLocks/>
          </p:cNvGrpSpPr>
          <p:nvPr/>
        </p:nvGrpSpPr>
        <p:grpSpPr bwMode="auto">
          <a:xfrm>
            <a:off x="7334250" y="2857500"/>
            <a:ext cx="4781550" cy="5829300"/>
            <a:chOff x="2120" y="1200"/>
            <a:chExt cx="2008" cy="2448"/>
          </a:xfrm>
        </p:grpSpPr>
        <p:grpSp>
          <p:nvGrpSpPr>
            <p:cNvPr id="21540" name="Group 1580"/>
            <p:cNvGrpSpPr>
              <a:grpSpLocks/>
            </p:cNvGrpSpPr>
            <p:nvPr/>
          </p:nvGrpSpPr>
          <p:grpSpPr bwMode="auto">
            <a:xfrm rot="665040">
              <a:off x="2120" y="2256"/>
              <a:ext cx="2008" cy="720"/>
              <a:chOff x="2304" y="2208"/>
              <a:chExt cx="2008" cy="720"/>
            </a:xfrm>
          </p:grpSpPr>
          <p:grpSp>
            <p:nvGrpSpPr>
              <p:cNvPr id="21543" name="Group 1581"/>
              <p:cNvGrpSpPr>
                <a:grpSpLocks/>
              </p:cNvGrpSpPr>
              <p:nvPr/>
            </p:nvGrpSpPr>
            <p:grpSpPr bwMode="auto">
              <a:xfrm flipH="1">
                <a:off x="4044" y="2448"/>
                <a:ext cx="264" cy="480"/>
                <a:chOff x="2256" y="2496"/>
                <a:chExt cx="264" cy="480"/>
              </a:xfrm>
            </p:grpSpPr>
            <p:sp>
              <p:nvSpPr>
                <p:cNvPr id="21565" name="Rectangle 1582"/>
                <p:cNvSpPr>
                  <a:spLocks noChangeArrowheads="1"/>
                </p:cNvSpPr>
                <p:nvPr/>
              </p:nvSpPr>
              <p:spPr bwMode="auto">
                <a:xfrm rot="1106097">
                  <a:off x="2322" y="2496"/>
                  <a:ext cx="96" cy="432"/>
                </a:xfrm>
                <a:prstGeom prst="rect">
                  <a:avLst/>
                </a:prstGeom>
                <a:solidFill>
                  <a:srgbClr val="FF8C3D"/>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566" name="AutoShape 1583"/>
                <p:cNvSpPr>
                  <a:spLocks noChangeArrowheads="1"/>
                </p:cNvSpPr>
                <p:nvPr/>
              </p:nvSpPr>
              <p:spPr bwMode="auto">
                <a:xfrm rot="5400000" flipH="1">
                  <a:off x="2316" y="2772"/>
                  <a:ext cx="144" cy="264"/>
                </a:xfrm>
                <a:prstGeom prst="can">
                  <a:avLst>
                    <a:gd name="adj" fmla="val 91667"/>
                  </a:avLst>
                </a:prstGeom>
                <a:solidFill>
                  <a:srgbClr val="FF6B07"/>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nvGrpSpPr>
              <p:cNvPr id="21544" name="Group 1584"/>
              <p:cNvGrpSpPr>
                <a:grpSpLocks/>
              </p:cNvGrpSpPr>
              <p:nvPr/>
            </p:nvGrpSpPr>
            <p:grpSpPr bwMode="auto">
              <a:xfrm>
                <a:off x="2312" y="2448"/>
                <a:ext cx="264" cy="480"/>
                <a:chOff x="2256" y="2496"/>
                <a:chExt cx="264" cy="480"/>
              </a:xfrm>
            </p:grpSpPr>
            <p:sp>
              <p:nvSpPr>
                <p:cNvPr id="21563" name="Rectangle 1585"/>
                <p:cNvSpPr>
                  <a:spLocks noChangeArrowheads="1"/>
                </p:cNvSpPr>
                <p:nvPr/>
              </p:nvSpPr>
              <p:spPr bwMode="auto">
                <a:xfrm rot="1106097">
                  <a:off x="2322" y="2496"/>
                  <a:ext cx="96" cy="432"/>
                </a:xfrm>
                <a:prstGeom prst="rect">
                  <a:avLst/>
                </a:prstGeom>
                <a:solidFill>
                  <a:srgbClr val="FF8C3D"/>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564" name="AutoShape 1586"/>
                <p:cNvSpPr>
                  <a:spLocks noChangeArrowheads="1"/>
                </p:cNvSpPr>
                <p:nvPr/>
              </p:nvSpPr>
              <p:spPr bwMode="auto">
                <a:xfrm rot="5400000" flipH="1">
                  <a:off x="2316" y="2772"/>
                  <a:ext cx="144" cy="264"/>
                </a:xfrm>
                <a:prstGeom prst="can">
                  <a:avLst>
                    <a:gd name="adj" fmla="val 91667"/>
                  </a:avLst>
                </a:prstGeom>
                <a:solidFill>
                  <a:srgbClr val="FF6B07"/>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nvGrpSpPr>
              <p:cNvPr id="21545" name="Group 1587"/>
              <p:cNvGrpSpPr>
                <a:grpSpLocks/>
              </p:cNvGrpSpPr>
              <p:nvPr/>
            </p:nvGrpSpPr>
            <p:grpSpPr bwMode="auto">
              <a:xfrm>
                <a:off x="2304" y="2208"/>
                <a:ext cx="2008" cy="336"/>
                <a:chOff x="1808" y="2160"/>
                <a:chExt cx="2008" cy="336"/>
              </a:xfrm>
            </p:grpSpPr>
            <p:sp>
              <p:nvSpPr>
                <p:cNvPr id="21546" name="Rectangle 1588"/>
                <p:cNvSpPr>
                  <a:spLocks noChangeArrowheads="1"/>
                </p:cNvSpPr>
                <p:nvPr/>
              </p:nvSpPr>
              <p:spPr bwMode="auto">
                <a:xfrm>
                  <a:off x="1808" y="2334"/>
                  <a:ext cx="2008" cy="78"/>
                </a:xfrm>
                <a:prstGeom prst="rect">
                  <a:avLst/>
                </a:prstGeom>
                <a:solidFill>
                  <a:srgbClr val="86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547" name="Rectangle 1589"/>
                <p:cNvSpPr>
                  <a:spLocks noChangeArrowheads="1"/>
                </p:cNvSpPr>
                <p:nvPr/>
              </p:nvSpPr>
              <p:spPr bwMode="auto">
                <a:xfrm>
                  <a:off x="1808" y="2257"/>
                  <a:ext cx="2008" cy="78"/>
                </a:xfrm>
                <a:prstGeom prst="rect">
                  <a:avLst/>
                </a:prstGeom>
                <a:solidFill>
                  <a:srgbClr val="FF66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548" name="Rectangle 1590"/>
                <p:cNvSpPr>
                  <a:spLocks noChangeArrowheads="1"/>
                </p:cNvSpPr>
                <p:nvPr/>
              </p:nvSpPr>
              <p:spPr bwMode="auto">
                <a:xfrm>
                  <a:off x="2544" y="2160"/>
                  <a:ext cx="529" cy="334"/>
                </a:xfrm>
                <a:prstGeom prst="rect">
                  <a:avLst/>
                </a:prstGeom>
                <a:gradFill rotWithShape="0">
                  <a:gsLst>
                    <a:gs pos="0">
                      <a:srgbClr val="FF6600"/>
                    </a:gs>
                    <a:gs pos="100000">
                      <a:srgbClr val="762F00"/>
                    </a:gs>
                  </a:gsLst>
                  <a:lin ang="5400000" scaled="1"/>
                </a:gradFill>
                <a:ln w="9525">
                  <a:solidFill>
                    <a:srgbClr val="000000"/>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549" name="AutoShape 1591"/>
                <p:cNvSpPr>
                  <a:spLocks noChangeArrowheads="1"/>
                </p:cNvSpPr>
                <p:nvPr/>
              </p:nvSpPr>
              <p:spPr bwMode="auto">
                <a:xfrm rot="-5400000">
                  <a:off x="2040" y="2064"/>
                  <a:ext cx="336" cy="528"/>
                </a:xfrm>
                <a:prstGeom prst="can">
                  <a:avLst>
                    <a:gd name="adj" fmla="val 39286"/>
                  </a:avLst>
                </a:prstGeom>
                <a:gradFill rotWithShape="0">
                  <a:gsLst>
                    <a:gs pos="0">
                      <a:srgbClr val="FF6600"/>
                    </a:gs>
                    <a:gs pos="100000">
                      <a:srgbClr val="000000"/>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550" name="AutoShape 1592"/>
                <p:cNvSpPr>
                  <a:spLocks noChangeArrowheads="1"/>
                </p:cNvSpPr>
                <p:nvPr/>
              </p:nvSpPr>
              <p:spPr bwMode="auto">
                <a:xfrm rot="5400000" flipH="1">
                  <a:off x="3248" y="2064"/>
                  <a:ext cx="336" cy="528"/>
                </a:xfrm>
                <a:prstGeom prst="can">
                  <a:avLst>
                    <a:gd name="adj" fmla="val 39286"/>
                  </a:avLst>
                </a:prstGeom>
                <a:gradFill rotWithShape="0">
                  <a:gsLst>
                    <a:gs pos="0">
                      <a:srgbClr val="FF6600"/>
                    </a:gs>
                    <a:gs pos="100000">
                      <a:srgbClr val="000000"/>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nvGrpSpPr>
                <p:cNvPr id="21551" name="Group 1593"/>
                <p:cNvGrpSpPr>
                  <a:grpSpLocks/>
                </p:cNvGrpSpPr>
                <p:nvPr/>
              </p:nvGrpSpPr>
              <p:grpSpPr bwMode="auto">
                <a:xfrm>
                  <a:off x="1846" y="2286"/>
                  <a:ext cx="171" cy="96"/>
                  <a:chOff x="1846" y="2286"/>
                  <a:chExt cx="171" cy="96"/>
                </a:xfrm>
              </p:grpSpPr>
              <p:grpSp>
                <p:nvGrpSpPr>
                  <p:cNvPr id="21558" name="Group 1594"/>
                  <p:cNvGrpSpPr>
                    <a:grpSpLocks/>
                  </p:cNvGrpSpPr>
                  <p:nvPr/>
                </p:nvGrpSpPr>
                <p:grpSpPr bwMode="auto">
                  <a:xfrm>
                    <a:off x="1846" y="2286"/>
                    <a:ext cx="171" cy="96"/>
                    <a:chOff x="1846" y="2286"/>
                    <a:chExt cx="171" cy="96"/>
                  </a:xfrm>
                </p:grpSpPr>
                <p:sp>
                  <p:nvSpPr>
                    <p:cNvPr id="21560" name="Freeform 1595"/>
                    <p:cNvSpPr>
                      <a:spLocks/>
                    </p:cNvSpPr>
                    <p:nvPr/>
                  </p:nvSpPr>
                  <p:spPr bwMode="auto">
                    <a:xfrm>
                      <a:off x="1944" y="2286"/>
                      <a:ext cx="72" cy="96"/>
                    </a:xfrm>
                    <a:custGeom>
                      <a:avLst/>
                      <a:gdLst>
                        <a:gd name="T0" fmla="*/ 3 w 72"/>
                        <a:gd name="T1" fmla="*/ 1 h 96"/>
                        <a:gd name="T2" fmla="*/ 0 w 72"/>
                        <a:gd name="T3" fmla="*/ 49 h 96"/>
                        <a:gd name="T4" fmla="*/ 2 w 72"/>
                        <a:gd name="T5" fmla="*/ 94 h 96"/>
                        <a:gd name="T6" fmla="*/ 72 w 72"/>
                        <a:gd name="T7" fmla="*/ 96 h 96"/>
                        <a:gd name="T8" fmla="*/ 72 w 72"/>
                        <a:gd name="T9" fmla="*/ 0 h 96"/>
                        <a:gd name="T10" fmla="*/ 3 w 72"/>
                        <a:gd name="T11" fmla="*/ 1 h 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 h="96">
                          <a:moveTo>
                            <a:pt x="3" y="1"/>
                          </a:moveTo>
                          <a:lnTo>
                            <a:pt x="0" y="49"/>
                          </a:lnTo>
                          <a:lnTo>
                            <a:pt x="2" y="94"/>
                          </a:lnTo>
                          <a:lnTo>
                            <a:pt x="72" y="96"/>
                          </a:lnTo>
                          <a:lnTo>
                            <a:pt x="72" y="0"/>
                          </a:lnTo>
                          <a:lnTo>
                            <a:pt x="3" y="1"/>
                          </a:lnTo>
                          <a:close/>
                        </a:path>
                      </a:pathLst>
                    </a:custGeom>
                    <a:solidFill>
                      <a:srgbClr val="FFA96F"/>
                    </a:solidFill>
                    <a:ln>
                      <a:noFill/>
                    </a:ln>
                    <a:effectLst/>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1561" name="Freeform 1596"/>
                    <p:cNvSpPr>
                      <a:spLocks/>
                    </p:cNvSpPr>
                    <p:nvPr/>
                  </p:nvSpPr>
                  <p:spPr bwMode="auto">
                    <a:xfrm>
                      <a:off x="1872" y="2286"/>
                      <a:ext cx="96" cy="96"/>
                    </a:xfrm>
                    <a:custGeom>
                      <a:avLst/>
                      <a:gdLst>
                        <a:gd name="T0" fmla="*/ 0 w 144"/>
                        <a:gd name="T1" fmla="*/ 0 h 96"/>
                        <a:gd name="T2" fmla="*/ 17 w 144"/>
                        <a:gd name="T3" fmla="*/ 51 h 96"/>
                        <a:gd name="T4" fmla="*/ 0 w 144"/>
                        <a:gd name="T5" fmla="*/ 96 h 96"/>
                        <a:gd name="T6" fmla="*/ 96 w 144"/>
                        <a:gd name="T7" fmla="*/ 96 h 96"/>
                        <a:gd name="T8" fmla="*/ 96 w 144"/>
                        <a:gd name="T9" fmla="*/ 0 h 96"/>
                        <a:gd name="T10" fmla="*/ 0 w 144"/>
                        <a:gd name="T11" fmla="*/ 0 h 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44" h="96">
                          <a:moveTo>
                            <a:pt x="0" y="0"/>
                          </a:moveTo>
                          <a:lnTo>
                            <a:pt x="26" y="51"/>
                          </a:lnTo>
                          <a:lnTo>
                            <a:pt x="0" y="96"/>
                          </a:lnTo>
                          <a:lnTo>
                            <a:pt x="144" y="96"/>
                          </a:lnTo>
                          <a:lnTo>
                            <a:pt x="144" y="0"/>
                          </a:lnTo>
                          <a:lnTo>
                            <a:pt x="0" y="0"/>
                          </a:lnTo>
                          <a:close/>
                        </a:path>
                      </a:pathLst>
                    </a:custGeom>
                    <a:solidFill>
                      <a:srgbClr val="FF8C3D"/>
                    </a:solidFill>
                    <a:ln>
                      <a:noFill/>
                    </a:ln>
                    <a:effectLst/>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1562" name="Freeform 1597"/>
                    <p:cNvSpPr>
                      <a:spLocks/>
                    </p:cNvSpPr>
                    <p:nvPr/>
                  </p:nvSpPr>
                  <p:spPr bwMode="auto">
                    <a:xfrm>
                      <a:off x="1846" y="2286"/>
                      <a:ext cx="171" cy="96"/>
                    </a:xfrm>
                    <a:custGeom>
                      <a:avLst/>
                      <a:gdLst>
                        <a:gd name="T0" fmla="*/ 0 w 171"/>
                        <a:gd name="T1" fmla="*/ 0 h 96"/>
                        <a:gd name="T2" fmla="*/ 171 w 171"/>
                        <a:gd name="T3" fmla="*/ 0 h 96"/>
                        <a:gd name="T4" fmla="*/ 171 w 171"/>
                        <a:gd name="T5" fmla="*/ 96 h 96"/>
                        <a:gd name="T6" fmla="*/ 0 w 171"/>
                        <a:gd name="T7" fmla="*/ 96 h 9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1" h="96">
                          <a:moveTo>
                            <a:pt x="0" y="0"/>
                          </a:moveTo>
                          <a:lnTo>
                            <a:pt x="171" y="0"/>
                          </a:lnTo>
                          <a:lnTo>
                            <a:pt x="171" y="96"/>
                          </a:lnTo>
                          <a:lnTo>
                            <a:pt x="0" y="96"/>
                          </a:lnTo>
                        </a:path>
                      </a:pathLst>
                    </a:custGeom>
                    <a:noFill/>
                    <a:ln w="12700" cap="flat" cmpd="sng">
                      <a:solidFill>
                        <a:srgbClr val="000008"/>
                      </a:solidFill>
                      <a:prstDash val="solid"/>
                      <a:miter lim="800000"/>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sp>
                <p:nvSpPr>
                  <p:cNvPr id="21559" name="AutoShape 1598"/>
                  <p:cNvSpPr>
                    <a:spLocks noChangeArrowheads="1"/>
                  </p:cNvSpPr>
                  <p:nvPr/>
                </p:nvSpPr>
                <p:spPr bwMode="auto">
                  <a:xfrm rot="-5400000">
                    <a:off x="1956" y="2308"/>
                    <a:ext cx="48" cy="48"/>
                  </a:xfrm>
                  <a:prstGeom prst="can">
                    <a:avLst>
                      <a:gd name="adj" fmla="val 45829"/>
                    </a:avLst>
                  </a:prstGeom>
                  <a:solidFill>
                    <a:srgbClr val="FF8C3D"/>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nvGrpSpPr>
                <p:cNvPr id="21552" name="Group 1599"/>
                <p:cNvGrpSpPr>
                  <a:grpSpLocks/>
                </p:cNvGrpSpPr>
                <p:nvPr/>
              </p:nvGrpSpPr>
              <p:grpSpPr bwMode="auto">
                <a:xfrm flipH="1">
                  <a:off x="3601" y="2288"/>
                  <a:ext cx="171" cy="96"/>
                  <a:chOff x="1846" y="2286"/>
                  <a:chExt cx="171" cy="96"/>
                </a:xfrm>
              </p:grpSpPr>
              <p:grpSp>
                <p:nvGrpSpPr>
                  <p:cNvPr id="21553" name="Group 1600"/>
                  <p:cNvGrpSpPr>
                    <a:grpSpLocks/>
                  </p:cNvGrpSpPr>
                  <p:nvPr/>
                </p:nvGrpSpPr>
                <p:grpSpPr bwMode="auto">
                  <a:xfrm>
                    <a:off x="1846" y="2286"/>
                    <a:ext cx="171" cy="96"/>
                    <a:chOff x="1846" y="2286"/>
                    <a:chExt cx="171" cy="96"/>
                  </a:xfrm>
                </p:grpSpPr>
                <p:sp>
                  <p:nvSpPr>
                    <p:cNvPr id="21555" name="Freeform 1601"/>
                    <p:cNvSpPr>
                      <a:spLocks/>
                    </p:cNvSpPr>
                    <p:nvPr/>
                  </p:nvSpPr>
                  <p:spPr bwMode="auto">
                    <a:xfrm>
                      <a:off x="1944" y="2286"/>
                      <a:ext cx="72" cy="96"/>
                    </a:xfrm>
                    <a:custGeom>
                      <a:avLst/>
                      <a:gdLst>
                        <a:gd name="T0" fmla="*/ 3 w 72"/>
                        <a:gd name="T1" fmla="*/ 1 h 96"/>
                        <a:gd name="T2" fmla="*/ 0 w 72"/>
                        <a:gd name="T3" fmla="*/ 49 h 96"/>
                        <a:gd name="T4" fmla="*/ 2 w 72"/>
                        <a:gd name="T5" fmla="*/ 94 h 96"/>
                        <a:gd name="T6" fmla="*/ 72 w 72"/>
                        <a:gd name="T7" fmla="*/ 96 h 96"/>
                        <a:gd name="T8" fmla="*/ 72 w 72"/>
                        <a:gd name="T9" fmla="*/ 0 h 96"/>
                        <a:gd name="T10" fmla="*/ 3 w 72"/>
                        <a:gd name="T11" fmla="*/ 1 h 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 h="96">
                          <a:moveTo>
                            <a:pt x="3" y="1"/>
                          </a:moveTo>
                          <a:lnTo>
                            <a:pt x="0" y="49"/>
                          </a:lnTo>
                          <a:lnTo>
                            <a:pt x="2" y="94"/>
                          </a:lnTo>
                          <a:lnTo>
                            <a:pt x="72" y="96"/>
                          </a:lnTo>
                          <a:lnTo>
                            <a:pt x="72" y="0"/>
                          </a:lnTo>
                          <a:lnTo>
                            <a:pt x="3" y="1"/>
                          </a:lnTo>
                          <a:close/>
                        </a:path>
                      </a:pathLst>
                    </a:custGeom>
                    <a:solidFill>
                      <a:srgbClr val="FFA96F"/>
                    </a:solidFill>
                    <a:ln>
                      <a:noFill/>
                    </a:ln>
                    <a:effectLst/>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1556" name="Freeform 1602"/>
                    <p:cNvSpPr>
                      <a:spLocks/>
                    </p:cNvSpPr>
                    <p:nvPr/>
                  </p:nvSpPr>
                  <p:spPr bwMode="auto">
                    <a:xfrm>
                      <a:off x="1872" y="2286"/>
                      <a:ext cx="96" cy="96"/>
                    </a:xfrm>
                    <a:custGeom>
                      <a:avLst/>
                      <a:gdLst>
                        <a:gd name="T0" fmla="*/ 0 w 144"/>
                        <a:gd name="T1" fmla="*/ 0 h 96"/>
                        <a:gd name="T2" fmla="*/ 17 w 144"/>
                        <a:gd name="T3" fmla="*/ 51 h 96"/>
                        <a:gd name="T4" fmla="*/ 0 w 144"/>
                        <a:gd name="T5" fmla="*/ 96 h 96"/>
                        <a:gd name="T6" fmla="*/ 96 w 144"/>
                        <a:gd name="T7" fmla="*/ 96 h 96"/>
                        <a:gd name="T8" fmla="*/ 96 w 144"/>
                        <a:gd name="T9" fmla="*/ 0 h 96"/>
                        <a:gd name="T10" fmla="*/ 0 w 144"/>
                        <a:gd name="T11" fmla="*/ 0 h 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44" h="96">
                          <a:moveTo>
                            <a:pt x="0" y="0"/>
                          </a:moveTo>
                          <a:lnTo>
                            <a:pt x="26" y="51"/>
                          </a:lnTo>
                          <a:lnTo>
                            <a:pt x="0" y="96"/>
                          </a:lnTo>
                          <a:lnTo>
                            <a:pt x="144" y="96"/>
                          </a:lnTo>
                          <a:lnTo>
                            <a:pt x="144" y="0"/>
                          </a:lnTo>
                          <a:lnTo>
                            <a:pt x="0" y="0"/>
                          </a:lnTo>
                          <a:close/>
                        </a:path>
                      </a:pathLst>
                    </a:custGeom>
                    <a:solidFill>
                      <a:srgbClr val="FF8C3D"/>
                    </a:solidFill>
                    <a:ln>
                      <a:noFill/>
                    </a:ln>
                    <a:effectLst/>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1557" name="Freeform 1603"/>
                    <p:cNvSpPr>
                      <a:spLocks/>
                    </p:cNvSpPr>
                    <p:nvPr/>
                  </p:nvSpPr>
                  <p:spPr bwMode="auto">
                    <a:xfrm>
                      <a:off x="1846" y="2286"/>
                      <a:ext cx="171" cy="96"/>
                    </a:xfrm>
                    <a:custGeom>
                      <a:avLst/>
                      <a:gdLst>
                        <a:gd name="T0" fmla="*/ 0 w 171"/>
                        <a:gd name="T1" fmla="*/ 0 h 96"/>
                        <a:gd name="T2" fmla="*/ 171 w 171"/>
                        <a:gd name="T3" fmla="*/ 0 h 96"/>
                        <a:gd name="T4" fmla="*/ 171 w 171"/>
                        <a:gd name="T5" fmla="*/ 96 h 96"/>
                        <a:gd name="T6" fmla="*/ 0 w 171"/>
                        <a:gd name="T7" fmla="*/ 96 h 9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1" h="96">
                          <a:moveTo>
                            <a:pt x="0" y="0"/>
                          </a:moveTo>
                          <a:lnTo>
                            <a:pt x="171" y="0"/>
                          </a:lnTo>
                          <a:lnTo>
                            <a:pt x="171" y="96"/>
                          </a:lnTo>
                          <a:lnTo>
                            <a:pt x="0" y="96"/>
                          </a:lnTo>
                        </a:path>
                      </a:pathLst>
                    </a:custGeom>
                    <a:noFill/>
                    <a:ln w="12700" cap="flat" cmpd="sng">
                      <a:solidFill>
                        <a:srgbClr val="000008"/>
                      </a:solidFill>
                      <a:prstDash val="solid"/>
                      <a:miter lim="800000"/>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sp>
                <p:nvSpPr>
                  <p:cNvPr id="21554" name="AutoShape 1604"/>
                  <p:cNvSpPr>
                    <a:spLocks noChangeArrowheads="1"/>
                  </p:cNvSpPr>
                  <p:nvPr/>
                </p:nvSpPr>
                <p:spPr bwMode="auto">
                  <a:xfrm rot="-5400000">
                    <a:off x="1956" y="2308"/>
                    <a:ext cx="48" cy="48"/>
                  </a:xfrm>
                  <a:prstGeom prst="can">
                    <a:avLst>
                      <a:gd name="adj" fmla="val 45829"/>
                    </a:avLst>
                  </a:prstGeom>
                  <a:solidFill>
                    <a:srgbClr val="FF8C3D"/>
                  </a:soli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grpSp>
        <p:sp>
          <p:nvSpPr>
            <p:cNvPr id="21541" name="AutoShape 1605"/>
            <p:cNvSpPr>
              <a:spLocks noChangeArrowheads="1"/>
            </p:cNvSpPr>
            <p:nvPr/>
          </p:nvSpPr>
          <p:spPr bwMode="auto">
            <a:xfrm rot="-5400000">
              <a:off x="1890" y="1794"/>
              <a:ext cx="2448" cy="1260"/>
            </a:xfrm>
            <a:prstGeom prst="parallelogram">
              <a:avLst>
                <a:gd name="adj" fmla="val 20472"/>
              </a:avLst>
            </a:prstGeom>
            <a:gradFill rotWithShape="0">
              <a:gsLst>
                <a:gs pos="0">
                  <a:srgbClr val="4B4749"/>
                </a:gs>
                <a:gs pos="100000">
                  <a:srgbClr val="A29A9E"/>
                </a:gs>
              </a:gsLst>
              <a:lin ang="0" scaled="1"/>
            </a:gra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542" name="AutoShape 1606"/>
            <p:cNvSpPr>
              <a:spLocks noChangeArrowheads="1"/>
            </p:cNvSpPr>
            <p:nvPr/>
          </p:nvSpPr>
          <p:spPr bwMode="auto">
            <a:xfrm>
              <a:off x="2832" y="1632"/>
              <a:ext cx="528" cy="480"/>
            </a:xfrm>
            <a:prstGeom prst="upArrow">
              <a:avLst>
                <a:gd name="adj1" fmla="val 50000"/>
                <a:gd name="adj2" fmla="val 25000"/>
              </a:avLst>
            </a:prstGeom>
            <a:solidFill>
              <a:srgbClr val="FFFF00"/>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kumimoji="1" lang="es-CL" altLang="en-US" sz="3600">
                <a:latin typeface="Arial Narrow" panose="020B0606020202030204" pitchFamily="34" charset="0"/>
              </a:endParaRPr>
            </a:p>
          </p:txBody>
        </p:sp>
      </p:grpSp>
      <p:grpSp>
        <p:nvGrpSpPr>
          <p:cNvPr id="25162" name="Group 1610"/>
          <p:cNvGrpSpPr>
            <a:grpSpLocks/>
          </p:cNvGrpSpPr>
          <p:nvPr/>
        </p:nvGrpSpPr>
        <p:grpSpPr bwMode="auto">
          <a:xfrm>
            <a:off x="8201025" y="2857500"/>
            <a:ext cx="3000375" cy="5829300"/>
            <a:chOff x="2484" y="1200"/>
            <a:chExt cx="1260" cy="2448"/>
          </a:xfrm>
        </p:grpSpPr>
        <p:sp>
          <p:nvSpPr>
            <p:cNvPr id="21538" name="AutoShape 1608"/>
            <p:cNvSpPr>
              <a:spLocks noChangeArrowheads="1"/>
            </p:cNvSpPr>
            <p:nvPr/>
          </p:nvSpPr>
          <p:spPr bwMode="auto">
            <a:xfrm rot="-5400000">
              <a:off x="1890" y="1794"/>
              <a:ext cx="2448" cy="1260"/>
            </a:xfrm>
            <a:prstGeom prst="parallelogram">
              <a:avLst>
                <a:gd name="adj" fmla="val 20472"/>
              </a:avLst>
            </a:prstGeom>
            <a:gradFill rotWithShape="0">
              <a:gsLst>
                <a:gs pos="0">
                  <a:srgbClr val="4B4749"/>
                </a:gs>
                <a:gs pos="100000">
                  <a:srgbClr val="A29A9E"/>
                </a:gs>
              </a:gsLst>
              <a:lin ang="0" scaled="1"/>
            </a:gra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539" name="AutoShape 1609"/>
            <p:cNvSpPr>
              <a:spLocks noChangeArrowheads="1"/>
            </p:cNvSpPr>
            <p:nvPr/>
          </p:nvSpPr>
          <p:spPr bwMode="auto">
            <a:xfrm>
              <a:off x="2832" y="2784"/>
              <a:ext cx="528" cy="480"/>
            </a:xfrm>
            <a:prstGeom prst="upArrow">
              <a:avLst>
                <a:gd name="adj1" fmla="val 50000"/>
                <a:gd name="adj2" fmla="val 25000"/>
              </a:avLst>
            </a:prstGeom>
            <a:solidFill>
              <a:srgbClr val="FFFF00"/>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kumimoji="1" lang="es-CL" altLang="en-US" sz="3600">
                <a:latin typeface="Arial Narrow" panose="020B0606020202030204" pitchFamily="34" charset="0"/>
              </a:endParaRPr>
            </a:p>
          </p:txBody>
        </p:sp>
      </p:grpSp>
      <p:grpSp>
        <p:nvGrpSpPr>
          <p:cNvPr id="25167" name="Group 1615"/>
          <p:cNvGrpSpPr>
            <a:grpSpLocks/>
          </p:cNvGrpSpPr>
          <p:nvPr/>
        </p:nvGrpSpPr>
        <p:grpSpPr bwMode="auto">
          <a:xfrm>
            <a:off x="8201025" y="2857500"/>
            <a:ext cx="3000375" cy="5829300"/>
            <a:chOff x="2488" y="1200"/>
            <a:chExt cx="1260" cy="2448"/>
          </a:xfrm>
        </p:grpSpPr>
        <p:sp>
          <p:nvSpPr>
            <p:cNvPr id="21536" name="AutoShape 1613"/>
            <p:cNvSpPr>
              <a:spLocks noChangeArrowheads="1"/>
            </p:cNvSpPr>
            <p:nvPr/>
          </p:nvSpPr>
          <p:spPr bwMode="auto">
            <a:xfrm rot="-5400000">
              <a:off x="1894" y="1794"/>
              <a:ext cx="2448" cy="1260"/>
            </a:xfrm>
            <a:prstGeom prst="parallelogram">
              <a:avLst>
                <a:gd name="adj" fmla="val 20472"/>
              </a:avLst>
            </a:prstGeom>
            <a:gradFill rotWithShape="0">
              <a:gsLst>
                <a:gs pos="0">
                  <a:srgbClr val="4B4749"/>
                </a:gs>
                <a:gs pos="100000">
                  <a:srgbClr val="A29A9E"/>
                </a:gs>
              </a:gsLst>
              <a:lin ang="0" scaled="1"/>
            </a:gra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537" name="AutoShape 1614"/>
            <p:cNvSpPr>
              <a:spLocks noChangeArrowheads="1"/>
            </p:cNvSpPr>
            <p:nvPr/>
          </p:nvSpPr>
          <p:spPr bwMode="auto">
            <a:xfrm>
              <a:off x="2836" y="2160"/>
              <a:ext cx="528" cy="480"/>
            </a:xfrm>
            <a:prstGeom prst="upArrow">
              <a:avLst>
                <a:gd name="adj1" fmla="val 50000"/>
                <a:gd name="adj2" fmla="val 25000"/>
              </a:avLst>
            </a:prstGeom>
            <a:solidFill>
              <a:srgbClr val="FFFF00"/>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kumimoji="1" lang="es-CL" altLang="en-US" sz="3600">
                <a:latin typeface="Arial Narrow" panose="020B0606020202030204" pitchFamily="34" charset="0"/>
              </a:endParaRPr>
            </a:p>
          </p:txBody>
        </p:sp>
      </p:grpSp>
      <p:grpSp>
        <p:nvGrpSpPr>
          <p:cNvPr id="25171" name="Group 1619"/>
          <p:cNvGrpSpPr>
            <a:grpSpLocks/>
          </p:cNvGrpSpPr>
          <p:nvPr/>
        </p:nvGrpSpPr>
        <p:grpSpPr bwMode="auto">
          <a:xfrm>
            <a:off x="8201025" y="2857500"/>
            <a:ext cx="3000375" cy="5829300"/>
            <a:chOff x="2480" y="1200"/>
            <a:chExt cx="1260" cy="2448"/>
          </a:xfrm>
        </p:grpSpPr>
        <p:sp>
          <p:nvSpPr>
            <p:cNvPr id="21534" name="AutoShape 1617"/>
            <p:cNvSpPr>
              <a:spLocks noChangeArrowheads="1"/>
            </p:cNvSpPr>
            <p:nvPr/>
          </p:nvSpPr>
          <p:spPr bwMode="auto">
            <a:xfrm rot="-5400000">
              <a:off x="1886" y="1794"/>
              <a:ext cx="2448" cy="1260"/>
            </a:xfrm>
            <a:prstGeom prst="parallelogram">
              <a:avLst>
                <a:gd name="adj" fmla="val 20472"/>
              </a:avLst>
            </a:prstGeom>
            <a:gradFill rotWithShape="0">
              <a:gsLst>
                <a:gs pos="0">
                  <a:srgbClr val="4B4749"/>
                </a:gs>
                <a:gs pos="100000">
                  <a:srgbClr val="A29A9E"/>
                </a:gs>
              </a:gsLst>
              <a:lin ang="0" scaled="1"/>
            </a:gradFill>
            <a:ln w="952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535" name="AutoShape 1618"/>
            <p:cNvSpPr>
              <a:spLocks noChangeArrowheads="1"/>
            </p:cNvSpPr>
            <p:nvPr/>
          </p:nvSpPr>
          <p:spPr bwMode="auto">
            <a:xfrm>
              <a:off x="2828" y="1488"/>
              <a:ext cx="528" cy="480"/>
            </a:xfrm>
            <a:prstGeom prst="upArrow">
              <a:avLst>
                <a:gd name="adj1" fmla="val 50000"/>
                <a:gd name="adj2" fmla="val 25000"/>
              </a:avLst>
            </a:prstGeom>
            <a:solidFill>
              <a:srgbClr val="FFFF00"/>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kumimoji="1" lang="es-CL" altLang="en-US" sz="3600">
                <a:latin typeface="Arial Narrow" panose="020B0606020202030204" pitchFamily="34" charset="0"/>
              </a:endParaRPr>
            </a:p>
          </p:txBody>
        </p:sp>
      </p:grpSp>
      <p:sp>
        <p:nvSpPr>
          <p:cNvPr id="25172" name="Text Box 1620"/>
          <p:cNvSpPr txBox="1">
            <a:spLocks noChangeArrowheads="1"/>
          </p:cNvSpPr>
          <p:nvPr/>
        </p:nvSpPr>
        <p:spPr bwMode="auto">
          <a:xfrm>
            <a:off x="9258300" y="2286001"/>
            <a:ext cx="46863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s-MX" altLang="en-US" sz="2400">
                <a:latin typeface="Comic Sans MS" panose="030F0702030302020204" pitchFamily="66" charset="0"/>
              </a:rPr>
              <a:t>La cinta corriendo centrada....</a:t>
            </a:r>
            <a:endParaRPr kumimoji="1" lang="es-ES" altLang="en-US" sz="2400">
              <a:latin typeface="Comic Sans MS" panose="030F0702030302020204" pitchFamily="66" charset="0"/>
            </a:endParaRPr>
          </a:p>
        </p:txBody>
      </p:sp>
      <p:sp>
        <p:nvSpPr>
          <p:cNvPr id="25173" name="Text Box 1621"/>
          <p:cNvSpPr txBox="1">
            <a:spLocks noChangeArrowheads="1"/>
          </p:cNvSpPr>
          <p:nvPr/>
        </p:nvSpPr>
        <p:spPr bwMode="auto">
          <a:xfrm>
            <a:off x="2857500" y="3543300"/>
            <a:ext cx="46863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s-MX" altLang="en-US" sz="2400">
                <a:latin typeface="Comic Sans MS" panose="030F0702030302020204" pitchFamily="66" charset="0"/>
              </a:rPr>
              <a:t>... comienza a derivar hacia un costado, hasta tocar el rodillo lateral del polín autocentrante.</a:t>
            </a:r>
            <a:endParaRPr kumimoji="1" lang="es-ES" altLang="en-US" sz="2400">
              <a:latin typeface="Comic Sans MS" panose="030F0702030302020204" pitchFamily="66" charset="0"/>
            </a:endParaRPr>
          </a:p>
        </p:txBody>
      </p:sp>
      <p:sp>
        <p:nvSpPr>
          <p:cNvPr id="25174" name="Text Box 1622"/>
          <p:cNvSpPr txBox="1">
            <a:spLocks noChangeArrowheads="1"/>
          </p:cNvSpPr>
          <p:nvPr/>
        </p:nvSpPr>
        <p:spPr bwMode="auto">
          <a:xfrm>
            <a:off x="11315700" y="4343401"/>
            <a:ext cx="46863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s-MX" altLang="en-US" sz="2400">
                <a:latin typeface="Comic Sans MS" panose="030F0702030302020204" pitchFamily="66" charset="0"/>
              </a:rPr>
              <a:t>El bastidor gira sobre el pivote...</a:t>
            </a:r>
            <a:endParaRPr kumimoji="1" lang="es-ES" altLang="en-US" sz="2400">
              <a:latin typeface="Comic Sans MS" panose="030F0702030302020204" pitchFamily="66" charset="0"/>
            </a:endParaRPr>
          </a:p>
        </p:txBody>
      </p:sp>
      <p:sp>
        <p:nvSpPr>
          <p:cNvPr id="25175" name="Text Box 1623"/>
          <p:cNvSpPr txBox="1">
            <a:spLocks noChangeArrowheads="1"/>
          </p:cNvSpPr>
          <p:nvPr/>
        </p:nvSpPr>
        <p:spPr bwMode="auto">
          <a:xfrm>
            <a:off x="4000500" y="7886701"/>
            <a:ext cx="46863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s-MX" altLang="en-US" sz="2400">
                <a:latin typeface="Comic Sans MS" panose="030F0702030302020204" pitchFamily="66" charset="0"/>
              </a:rPr>
              <a:t>... y restituye la cinta a su posición correcta.</a:t>
            </a:r>
            <a:endParaRPr kumimoji="1" lang="es-ES" altLang="en-US" sz="2400">
              <a:latin typeface="Comic Sans MS" panose="030F0702030302020204" pitchFamily="66" charset="0"/>
            </a:endParaRPr>
          </a:p>
        </p:txBody>
      </p:sp>
      <p:grpSp>
        <p:nvGrpSpPr>
          <p:cNvPr id="25182" name="Group 1630"/>
          <p:cNvGrpSpPr>
            <a:grpSpLocks/>
          </p:cNvGrpSpPr>
          <p:nvPr/>
        </p:nvGrpSpPr>
        <p:grpSpPr bwMode="auto">
          <a:xfrm>
            <a:off x="9486900" y="8115301"/>
            <a:ext cx="5829300" cy="1714500"/>
            <a:chOff x="2592" y="3168"/>
            <a:chExt cx="2448" cy="720"/>
          </a:xfrm>
        </p:grpSpPr>
        <p:sp>
          <p:nvSpPr>
            <p:cNvPr id="21532" name="Rectangle 1628"/>
            <p:cNvSpPr>
              <a:spLocks noChangeArrowheads="1"/>
            </p:cNvSpPr>
            <p:nvPr/>
          </p:nvSpPr>
          <p:spPr bwMode="auto">
            <a:xfrm>
              <a:off x="2592" y="3168"/>
              <a:ext cx="2448" cy="720"/>
            </a:xfrm>
            <a:prstGeom prst="rect">
              <a:avLst/>
            </a:prstGeom>
            <a:gradFill rotWithShape="0">
              <a:gsLst>
                <a:gs pos="0">
                  <a:srgbClr val="FFFF00"/>
                </a:gs>
                <a:gs pos="100000">
                  <a:srgbClr val="0707FF"/>
                </a:gs>
              </a:gsLst>
              <a:path path="shape">
                <a:fillToRect l="50000" t="50000" r="50000" b="50000"/>
              </a:path>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1533" name="Text Box 1627"/>
            <p:cNvSpPr txBox="1">
              <a:spLocks noChangeArrowheads="1"/>
            </p:cNvSpPr>
            <p:nvPr/>
          </p:nvSpPr>
          <p:spPr bwMode="auto">
            <a:xfrm>
              <a:off x="2688" y="3216"/>
              <a:ext cx="2286" cy="562"/>
            </a:xfrm>
            <a:prstGeom prst="rect">
              <a:avLst/>
            </a:prstGeom>
            <a:solidFill>
              <a:srgbClr val="FFFFFF"/>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r>
                <a:rPr kumimoji="1" lang="es-MX" altLang="en-US" sz="2700" b="1">
                  <a:solidFill>
                    <a:schemeClr val="tx2"/>
                  </a:solidFill>
                  <a:latin typeface="Comic Sans MS" panose="030F0702030302020204" pitchFamily="66" charset="0"/>
                </a:rPr>
                <a:t>Por su similitud, este efecto se asocia con el movimiento del manubrio de una bicicleta</a:t>
              </a:r>
              <a:endParaRPr kumimoji="1" lang="es-ES" altLang="en-US" sz="2700" b="1">
                <a:solidFill>
                  <a:schemeClr val="tx2"/>
                </a:solidFill>
                <a:latin typeface="Comic Sans MS" panose="030F0702030302020204" pitchFamily="66" charset="0"/>
              </a:endParaRPr>
            </a:p>
          </p:txBody>
        </p:sp>
      </p:grpSp>
      <p:sp>
        <p:nvSpPr>
          <p:cNvPr id="25183" name="WordArt 1631"/>
          <p:cNvSpPr>
            <a:spLocks noChangeArrowheads="1" noChangeShapeType="1" noTextEdit="1"/>
          </p:cNvSpPr>
          <p:nvPr/>
        </p:nvSpPr>
        <p:spPr bwMode="auto">
          <a:xfrm>
            <a:off x="8572500" y="7086601"/>
            <a:ext cx="1400175" cy="1312070"/>
          </a:xfrm>
          <a:prstGeom prst="rect">
            <a:avLst/>
          </a:prstGeom>
        </p:spPr>
        <p:txBody>
          <a:bodyPr wrap="none" fromWordArt="1">
            <a:prstTxWarp prst="textCascadeUp">
              <a:avLst>
                <a:gd name="adj" fmla="val 69509"/>
              </a:avLst>
            </a:prstTxWarp>
            <a:scene3d>
              <a:camera prst="legacyPerspectiveFront">
                <a:rot lat="20519997" lon="1080000" rev="0"/>
              </a:camera>
              <a:lightRig rig="legacyHarsh2" dir="b"/>
            </a:scene3d>
            <a:sp3d extrusionH="430200" prstMaterial="legacyMatte">
              <a:extrusionClr>
                <a:srgbClr val="FF6600"/>
              </a:extrusionClr>
              <a:contourClr>
                <a:srgbClr val="FFE701"/>
              </a:contourClr>
            </a:sp3d>
          </a:bodyPr>
          <a:lstStyle/>
          <a:p>
            <a:pPr algn="ctr"/>
            <a:r>
              <a:rPr lang="en-US" sz="5400" kern="10">
                <a:ln w="9525">
                  <a:round/>
                  <a:headEnd/>
                  <a:tailEnd/>
                </a:ln>
                <a:gradFill rotWithShape="1">
                  <a:gsLst>
                    <a:gs pos="0">
                      <a:srgbClr val="FFE701"/>
                    </a:gs>
                    <a:gs pos="100000">
                      <a:srgbClr val="FE3E02"/>
                    </a:gs>
                  </a:gsLst>
                  <a:lin ang="5400000" scaled="1"/>
                </a:gradFill>
                <a:latin typeface="Impact" panose="020B0806030902050204" pitchFamily="34" charset="0"/>
              </a:rPr>
              <a:t>NOTA</a:t>
            </a:r>
          </a:p>
        </p:txBody>
      </p:sp>
    </p:spTree>
    <p:extLst>
      <p:ext uri="{BB962C8B-B14F-4D97-AF65-F5344CB8AC3E}">
        <p14:creationId xmlns:p14="http://schemas.microsoft.com/office/powerpoint/2010/main" val="86409135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921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9" presetClass="entr" presetSubtype="0" fill="hold" grpId="0" nodeType="clickEffect">
                                  <p:stCondLst>
                                    <p:cond delay="0"/>
                                  </p:stCondLst>
                                  <p:childTnLst>
                                    <p:set>
                                      <p:cBhvr>
                                        <p:cTn id="10" dur="1" fill="hold">
                                          <p:stCondLst>
                                            <p:cond delay="0"/>
                                          </p:stCondLst>
                                        </p:cTn>
                                        <p:tgtEl>
                                          <p:spTgt spid="25172"/>
                                        </p:tgtEl>
                                        <p:attrNameLst>
                                          <p:attrName>style.visibility</p:attrName>
                                        </p:attrNameLst>
                                      </p:cBhvr>
                                      <p:to>
                                        <p:strVal val="visible"/>
                                      </p:to>
                                    </p:set>
                                    <p:animEffect transition="in" filter="dissolve">
                                      <p:cBhvr>
                                        <p:cTn id="11" dur="500"/>
                                        <p:tgtEl>
                                          <p:spTgt spid="25172"/>
                                        </p:tgtEl>
                                      </p:cBhvr>
                                    </p:animEffect>
                                  </p:childTnLst>
                                </p:cTn>
                              </p:par>
                            </p:childTnLst>
                          </p:cTn>
                        </p:par>
                        <p:par>
                          <p:cTn id="12" fill="hold" nodeType="afterGroup">
                            <p:stCondLst>
                              <p:cond delay="500"/>
                            </p:stCondLst>
                            <p:childTnLst>
                              <p:par>
                                <p:cTn id="13" presetID="1" presetClass="entr" presetSubtype="0" fill="hold" nodeType="afterEffect">
                                  <p:stCondLst>
                                    <p:cond delay="1000"/>
                                  </p:stCondLst>
                                  <p:childTnLst>
                                    <p:set>
                                      <p:cBhvr>
                                        <p:cTn id="14" dur="1" fill="hold">
                                          <p:stCondLst>
                                            <p:cond delay="499"/>
                                          </p:stCondLst>
                                        </p:cTn>
                                        <p:tgtEl>
                                          <p:spTgt spid="10132"/>
                                        </p:tgtEl>
                                        <p:attrNameLst>
                                          <p:attrName>style.visibility</p:attrName>
                                        </p:attrNameLst>
                                      </p:cBhvr>
                                      <p:to>
                                        <p:strVal val="visible"/>
                                      </p:to>
                                    </p:set>
                                  </p:childTnLst>
                                </p:cTn>
                              </p:par>
                            </p:childTnLst>
                          </p:cTn>
                        </p:par>
                        <p:par>
                          <p:cTn id="15" fill="hold" nodeType="afterGroup">
                            <p:stCondLst>
                              <p:cond delay="2000"/>
                            </p:stCondLst>
                            <p:childTnLst>
                              <p:par>
                                <p:cTn id="16" presetID="1" presetClass="entr" presetSubtype="0" fill="hold" nodeType="afterEffect">
                                  <p:stCondLst>
                                    <p:cond delay="1000"/>
                                  </p:stCondLst>
                                  <p:childTnLst>
                                    <p:set>
                                      <p:cBhvr>
                                        <p:cTn id="17" dur="1" fill="hold">
                                          <p:stCondLst>
                                            <p:cond delay="499"/>
                                          </p:stCondLst>
                                        </p:cTn>
                                        <p:tgtEl>
                                          <p:spTgt spid="24659"/>
                                        </p:tgtEl>
                                        <p:attrNameLst>
                                          <p:attrName>style.visibility</p:attrName>
                                        </p:attrNameLst>
                                      </p:cBhvr>
                                      <p:to>
                                        <p:strVal val="visible"/>
                                      </p:to>
                                    </p:set>
                                  </p:childTnLst>
                                </p:cTn>
                              </p:par>
                            </p:childTnLst>
                          </p:cTn>
                        </p:par>
                        <p:par>
                          <p:cTn id="18" fill="hold" nodeType="afterGroup">
                            <p:stCondLst>
                              <p:cond delay="3500"/>
                            </p:stCondLst>
                            <p:childTnLst>
                              <p:par>
                                <p:cTn id="19" presetID="1" presetClass="entr" presetSubtype="0" fill="hold" nodeType="afterEffect">
                                  <p:stCondLst>
                                    <p:cond delay="1000"/>
                                  </p:stCondLst>
                                  <p:childTnLst>
                                    <p:set>
                                      <p:cBhvr>
                                        <p:cTn id="20" dur="1" fill="hold">
                                          <p:stCondLst>
                                            <p:cond delay="499"/>
                                          </p:stCondLst>
                                        </p:cTn>
                                        <p:tgtEl>
                                          <p:spTgt spid="24688"/>
                                        </p:tgtEl>
                                        <p:attrNameLst>
                                          <p:attrName>style.visibility</p:attrName>
                                        </p:attrNameLst>
                                      </p:cBhvr>
                                      <p:to>
                                        <p:strVal val="visible"/>
                                      </p:to>
                                    </p:set>
                                  </p:childTnLst>
                                </p:cTn>
                              </p:par>
                            </p:childTnLst>
                          </p:cTn>
                        </p:par>
                        <p:par>
                          <p:cTn id="21" fill="hold" nodeType="afterGroup">
                            <p:stCondLst>
                              <p:cond delay="5000"/>
                            </p:stCondLst>
                            <p:childTnLst>
                              <p:par>
                                <p:cTn id="22" presetID="1" presetClass="entr" presetSubtype="0" fill="hold" nodeType="afterEffect">
                                  <p:stCondLst>
                                    <p:cond delay="1000"/>
                                  </p:stCondLst>
                                  <p:childTnLst>
                                    <p:set>
                                      <p:cBhvr>
                                        <p:cTn id="23" dur="1" fill="hold">
                                          <p:stCondLst>
                                            <p:cond delay="499"/>
                                          </p:stCondLst>
                                        </p:cTn>
                                        <p:tgtEl>
                                          <p:spTgt spid="24717"/>
                                        </p:tgtEl>
                                        <p:attrNameLst>
                                          <p:attrName>style.visibility</p:attrName>
                                        </p:attrNameLst>
                                      </p:cBhvr>
                                      <p:to>
                                        <p:strVal val="visible"/>
                                      </p:to>
                                    </p:set>
                                  </p:childTnLst>
                                </p:cTn>
                              </p:par>
                            </p:childTnLst>
                          </p:cTn>
                        </p:par>
                        <p:par>
                          <p:cTn id="24" fill="hold" nodeType="afterGroup">
                            <p:stCondLst>
                              <p:cond delay="6500"/>
                            </p:stCondLst>
                            <p:childTnLst>
                              <p:par>
                                <p:cTn id="25" presetID="1" presetClass="entr" presetSubtype="0" fill="hold" nodeType="afterEffect">
                                  <p:stCondLst>
                                    <p:cond delay="1000"/>
                                  </p:stCondLst>
                                  <p:childTnLst>
                                    <p:set>
                                      <p:cBhvr>
                                        <p:cTn id="26" dur="1" fill="hold">
                                          <p:stCondLst>
                                            <p:cond delay="499"/>
                                          </p:stCondLst>
                                        </p:cTn>
                                        <p:tgtEl>
                                          <p:spTgt spid="24746"/>
                                        </p:tgtEl>
                                        <p:attrNameLst>
                                          <p:attrName>style.visibility</p:attrName>
                                        </p:attrNameLst>
                                      </p:cBhvr>
                                      <p:to>
                                        <p:strVal val="visible"/>
                                      </p:to>
                                    </p:set>
                                  </p:childTnLst>
                                </p:cTn>
                              </p:par>
                            </p:childTnLst>
                          </p:cTn>
                        </p:par>
                        <p:par>
                          <p:cTn id="27" fill="hold" nodeType="afterGroup">
                            <p:stCondLst>
                              <p:cond delay="8000"/>
                            </p:stCondLst>
                            <p:childTnLst>
                              <p:par>
                                <p:cTn id="28" presetID="1" presetClass="entr" presetSubtype="0" fill="hold" nodeType="afterEffect">
                                  <p:stCondLst>
                                    <p:cond delay="1000"/>
                                  </p:stCondLst>
                                  <p:childTnLst>
                                    <p:set>
                                      <p:cBhvr>
                                        <p:cTn id="29" dur="1" fill="hold">
                                          <p:stCondLst>
                                            <p:cond delay="499"/>
                                          </p:stCondLst>
                                        </p:cTn>
                                        <p:tgtEl>
                                          <p:spTgt spid="24775"/>
                                        </p:tgtEl>
                                        <p:attrNameLst>
                                          <p:attrName>style.visibility</p:attrName>
                                        </p:attrNameLst>
                                      </p:cBhvr>
                                      <p:to>
                                        <p:strVal val="visible"/>
                                      </p:to>
                                    </p:set>
                                  </p:childTnLst>
                                </p:cTn>
                              </p:par>
                            </p:childTnLst>
                          </p:cTn>
                        </p:par>
                      </p:childTnLst>
                    </p:cTn>
                  </p:par>
                  <p:par>
                    <p:cTn id="30" fill="hold" nodeType="clickPar">
                      <p:stCondLst>
                        <p:cond delay="indefinite"/>
                      </p:stCondLst>
                      <p:childTnLst>
                        <p:par>
                          <p:cTn id="31" fill="hold" nodeType="withGroup">
                            <p:stCondLst>
                              <p:cond delay="0"/>
                            </p:stCondLst>
                            <p:childTnLst>
                              <p:par>
                                <p:cTn id="32" presetID="9" presetClass="entr" presetSubtype="0" fill="hold" grpId="0" nodeType="clickEffect">
                                  <p:stCondLst>
                                    <p:cond delay="0"/>
                                  </p:stCondLst>
                                  <p:childTnLst>
                                    <p:set>
                                      <p:cBhvr>
                                        <p:cTn id="33" dur="1" fill="hold">
                                          <p:stCondLst>
                                            <p:cond delay="0"/>
                                          </p:stCondLst>
                                        </p:cTn>
                                        <p:tgtEl>
                                          <p:spTgt spid="25173"/>
                                        </p:tgtEl>
                                        <p:attrNameLst>
                                          <p:attrName>style.visibility</p:attrName>
                                        </p:attrNameLst>
                                      </p:cBhvr>
                                      <p:to>
                                        <p:strVal val="visible"/>
                                      </p:to>
                                    </p:set>
                                    <p:animEffect transition="in" filter="dissolve">
                                      <p:cBhvr>
                                        <p:cTn id="34" dur="500"/>
                                        <p:tgtEl>
                                          <p:spTgt spid="25173"/>
                                        </p:tgtEl>
                                      </p:cBhvr>
                                    </p:animEffect>
                                  </p:childTnLst>
                                </p:cTn>
                              </p:par>
                            </p:childTnLst>
                          </p:cTn>
                        </p:par>
                        <p:par>
                          <p:cTn id="35" fill="hold" nodeType="afterGroup">
                            <p:stCondLst>
                              <p:cond delay="500"/>
                            </p:stCondLst>
                            <p:childTnLst>
                              <p:par>
                                <p:cTn id="36" presetID="1" presetClass="entr" presetSubtype="0" fill="hold" nodeType="afterEffect">
                                  <p:stCondLst>
                                    <p:cond delay="1000"/>
                                  </p:stCondLst>
                                  <p:childTnLst>
                                    <p:set>
                                      <p:cBhvr>
                                        <p:cTn id="37" dur="1" fill="hold">
                                          <p:stCondLst>
                                            <p:cond delay="499"/>
                                          </p:stCondLst>
                                        </p:cTn>
                                        <p:tgtEl>
                                          <p:spTgt spid="24869"/>
                                        </p:tgtEl>
                                        <p:attrNameLst>
                                          <p:attrName>style.visibility</p:attrName>
                                        </p:attrNameLst>
                                      </p:cBhvr>
                                      <p:to>
                                        <p:strVal val="visible"/>
                                      </p:to>
                                    </p:set>
                                  </p:childTnLst>
                                </p:cTn>
                              </p:par>
                            </p:childTnLst>
                          </p:cTn>
                        </p:par>
                        <p:par>
                          <p:cTn id="38" fill="hold" nodeType="afterGroup">
                            <p:stCondLst>
                              <p:cond delay="2000"/>
                            </p:stCondLst>
                            <p:childTnLst>
                              <p:par>
                                <p:cTn id="39" presetID="1" presetClass="entr" presetSubtype="0" fill="hold" nodeType="afterEffect">
                                  <p:stCondLst>
                                    <p:cond delay="1000"/>
                                  </p:stCondLst>
                                  <p:childTnLst>
                                    <p:set>
                                      <p:cBhvr>
                                        <p:cTn id="40" dur="1" fill="hold">
                                          <p:stCondLst>
                                            <p:cond delay="499"/>
                                          </p:stCondLst>
                                        </p:cTn>
                                        <p:tgtEl>
                                          <p:spTgt spid="24898"/>
                                        </p:tgtEl>
                                        <p:attrNameLst>
                                          <p:attrName>style.visibility</p:attrName>
                                        </p:attrNameLst>
                                      </p:cBhvr>
                                      <p:to>
                                        <p:strVal val="visible"/>
                                      </p:to>
                                    </p:set>
                                  </p:childTnLst>
                                </p:cTn>
                              </p:par>
                            </p:childTnLst>
                          </p:cTn>
                        </p:par>
                        <p:par>
                          <p:cTn id="41" fill="hold" nodeType="afterGroup">
                            <p:stCondLst>
                              <p:cond delay="3500"/>
                            </p:stCondLst>
                            <p:childTnLst>
                              <p:par>
                                <p:cTn id="42" presetID="1" presetClass="entr" presetSubtype="0" fill="hold" nodeType="afterEffect">
                                  <p:stCondLst>
                                    <p:cond delay="1000"/>
                                  </p:stCondLst>
                                  <p:childTnLst>
                                    <p:set>
                                      <p:cBhvr>
                                        <p:cTn id="43" dur="1" fill="hold">
                                          <p:stCondLst>
                                            <p:cond delay="499"/>
                                          </p:stCondLst>
                                        </p:cTn>
                                        <p:tgtEl>
                                          <p:spTgt spid="24927"/>
                                        </p:tgtEl>
                                        <p:attrNameLst>
                                          <p:attrName>style.visibility</p:attrName>
                                        </p:attrNameLst>
                                      </p:cBhvr>
                                      <p:to>
                                        <p:strVal val="visible"/>
                                      </p:to>
                                    </p:set>
                                  </p:childTnLst>
                                </p:cTn>
                              </p:par>
                            </p:childTnLst>
                          </p:cTn>
                        </p:par>
                        <p:par>
                          <p:cTn id="44" fill="hold" nodeType="afterGroup">
                            <p:stCondLst>
                              <p:cond delay="5000"/>
                            </p:stCondLst>
                            <p:childTnLst>
                              <p:par>
                                <p:cTn id="45" presetID="1" presetClass="entr" presetSubtype="0" fill="hold" nodeType="afterEffect">
                                  <p:stCondLst>
                                    <p:cond delay="1000"/>
                                  </p:stCondLst>
                                  <p:childTnLst>
                                    <p:set>
                                      <p:cBhvr>
                                        <p:cTn id="46" dur="1" fill="hold">
                                          <p:stCondLst>
                                            <p:cond delay="499"/>
                                          </p:stCondLst>
                                        </p:cTn>
                                        <p:tgtEl>
                                          <p:spTgt spid="24984"/>
                                        </p:tgtEl>
                                        <p:attrNameLst>
                                          <p:attrName>style.visibility</p:attrName>
                                        </p:attrNameLst>
                                      </p:cBhvr>
                                      <p:to>
                                        <p:strVal val="visible"/>
                                      </p:to>
                                    </p:set>
                                  </p:childTnLst>
                                </p:cTn>
                              </p:par>
                            </p:childTnLst>
                          </p:cTn>
                        </p:par>
                        <p:par>
                          <p:cTn id="47" fill="hold" nodeType="afterGroup">
                            <p:stCondLst>
                              <p:cond delay="6500"/>
                            </p:stCondLst>
                            <p:childTnLst>
                              <p:par>
                                <p:cTn id="48" presetID="9" presetClass="entr" presetSubtype="0" fill="hold" grpId="0" nodeType="afterEffect">
                                  <p:stCondLst>
                                    <p:cond delay="0"/>
                                  </p:stCondLst>
                                  <p:childTnLst>
                                    <p:set>
                                      <p:cBhvr>
                                        <p:cTn id="49" dur="1" fill="hold">
                                          <p:stCondLst>
                                            <p:cond delay="0"/>
                                          </p:stCondLst>
                                        </p:cTn>
                                        <p:tgtEl>
                                          <p:spTgt spid="25174"/>
                                        </p:tgtEl>
                                        <p:attrNameLst>
                                          <p:attrName>style.visibility</p:attrName>
                                        </p:attrNameLst>
                                      </p:cBhvr>
                                      <p:to>
                                        <p:strVal val="visible"/>
                                      </p:to>
                                    </p:set>
                                    <p:animEffect transition="in" filter="dissolve">
                                      <p:cBhvr>
                                        <p:cTn id="50" dur="500"/>
                                        <p:tgtEl>
                                          <p:spTgt spid="25174"/>
                                        </p:tgtEl>
                                      </p:cBhvr>
                                    </p:animEffect>
                                  </p:childTnLst>
                                </p:cTn>
                              </p:par>
                            </p:childTnLst>
                          </p:cTn>
                        </p:par>
                        <p:par>
                          <p:cTn id="51" fill="hold" nodeType="afterGroup">
                            <p:stCondLst>
                              <p:cond delay="7000"/>
                            </p:stCondLst>
                            <p:childTnLst>
                              <p:par>
                                <p:cTn id="52" presetID="1" presetClass="entr" presetSubtype="0" fill="hold" nodeType="afterEffect">
                                  <p:stCondLst>
                                    <p:cond delay="1000"/>
                                  </p:stCondLst>
                                  <p:childTnLst>
                                    <p:set>
                                      <p:cBhvr>
                                        <p:cTn id="53" dur="1" fill="hold">
                                          <p:stCondLst>
                                            <p:cond delay="499"/>
                                          </p:stCondLst>
                                        </p:cTn>
                                        <p:tgtEl>
                                          <p:spTgt spid="25013"/>
                                        </p:tgtEl>
                                        <p:attrNameLst>
                                          <p:attrName>style.visibility</p:attrName>
                                        </p:attrNameLst>
                                      </p:cBhvr>
                                      <p:to>
                                        <p:strVal val="visible"/>
                                      </p:to>
                                    </p:set>
                                  </p:childTnLst>
                                </p:cTn>
                              </p:par>
                            </p:childTnLst>
                          </p:cTn>
                        </p:par>
                        <p:par>
                          <p:cTn id="54" fill="hold" nodeType="afterGroup">
                            <p:stCondLst>
                              <p:cond delay="8500"/>
                            </p:stCondLst>
                            <p:childTnLst>
                              <p:par>
                                <p:cTn id="55" presetID="1" presetClass="entr" presetSubtype="0" fill="hold" nodeType="afterEffect">
                                  <p:stCondLst>
                                    <p:cond delay="1000"/>
                                  </p:stCondLst>
                                  <p:childTnLst>
                                    <p:set>
                                      <p:cBhvr>
                                        <p:cTn id="56" dur="1" fill="hold">
                                          <p:stCondLst>
                                            <p:cond delay="499"/>
                                          </p:stCondLst>
                                        </p:cTn>
                                        <p:tgtEl>
                                          <p:spTgt spid="25042"/>
                                        </p:tgtEl>
                                        <p:attrNameLst>
                                          <p:attrName>style.visibility</p:attrName>
                                        </p:attrNameLst>
                                      </p:cBhvr>
                                      <p:to>
                                        <p:strVal val="visible"/>
                                      </p:to>
                                    </p:set>
                                  </p:childTnLst>
                                </p:cTn>
                              </p:par>
                            </p:childTnLst>
                          </p:cTn>
                        </p:par>
                        <p:par>
                          <p:cTn id="57" fill="hold" nodeType="afterGroup">
                            <p:stCondLst>
                              <p:cond delay="10000"/>
                            </p:stCondLst>
                            <p:childTnLst>
                              <p:par>
                                <p:cTn id="58" presetID="1" presetClass="entr" presetSubtype="0" fill="hold" nodeType="afterEffect">
                                  <p:stCondLst>
                                    <p:cond delay="1000"/>
                                  </p:stCondLst>
                                  <p:childTnLst>
                                    <p:set>
                                      <p:cBhvr>
                                        <p:cTn id="59" dur="1" fill="hold">
                                          <p:stCondLst>
                                            <p:cond delay="499"/>
                                          </p:stCondLst>
                                        </p:cTn>
                                        <p:tgtEl>
                                          <p:spTgt spid="25071"/>
                                        </p:tgtEl>
                                        <p:attrNameLst>
                                          <p:attrName>style.visibility</p:attrName>
                                        </p:attrNameLst>
                                      </p:cBhvr>
                                      <p:to>
                                        <p:strVal val="visible"/>
                                      </p:to>
                                    </p:set>
                                  </p:childTnLst>
                                </p:cTn>
                              </p:par>
                            </p:childTnLst>
                          </p:cTn>
                        </p:par>
                        <p:par>
                          <p:cTn id="60" fill="hold" nodeType="afterGroup">
                            <p:stCondLst>
                              <p:cond delay="11500"/>
                            </p:stCondLst>
                            <p:childTnLst>
                              <p:par>
                                <p:cTn id="61" presetID="1" presetClass="entr" presetSubtype="0" fill="hold" nodeType="afterEffect">
                                  <p:stCondLst>
                                    <p:cond delay="1000"/>
                                  </p:stCondLst>
                                  <p:childTnLst>
                                    <p:set>
                                      <p:cBhvr>
                                        <p:cTn id="62" dur="1" fill="hold">
                                          <p:stCondLst>
                                            <p:cond delay="499"/>
                                          </p:stCondLst>
                                        </p:cTn>
                                        <p:tgtEl>
                                          <p:spTgt spid="25100"/>
                                        </p:tgtEl>
                                        <p:attrNameLst>
                                          <p:attrName>style.visibility</p:attrName>
                                        </p:attrNameLst>
                                      </p:cBhvr>
                                      <p:to>
                                        <p:strVal val="visible"/>
                                      </p:to>
                                    </p:set>
                                  </p:childTnLst>
                                </p:cTn>
                              </p:par>
                            </p:childTnLst>
                          </p:cTn>
                        </p:par>
                        <p:par>
                          <p:cTn id="63" fill="hold" nodeType="afterGroup">
                            <p:stCondLst>
                              <p:cond delay="13000"/>
                            </p:stCondLst>
                            <p:childTnLst>
                              <p:par>
                                <p:cTn id="64" presetID="9" presetClass="entr" presetSubtype="0" fill="hold" grpId="0" nodeType="afterEffect">
                                  <p:stCondLst>
                                    <p:cond delay="1000"/>
                                  </p:stCondLst>
                                  <p:childTnLst>
                                    <p:set>
                                      <p:cBhvr>
                                        <p:cTn id="65" dur="1" fill="hold">
                                          <p:stCondLst>
                                            <p:cond delay="0"/>
                                          </p:stCondLst>
                                        </p:cTn>
                                        <p:tgtEl>
                                          <p:spTgt spid="25175"/>
                                        </p:tgtEl>
                                        <p:attrNameLst>
                                          <p:attrName>style.visibility</p:attrName>
                                        </p:attrNameLst>
                                      </p:cBhvr>
                                      <p:to>
                                        <p:strVal val="visible"/>
                                      </p:to>
                                    </p:set>
                                    <p:animEffect transition="in" filter="dissolve">
                                      <p:cBhvr>
                                        <p:cTn id="66" dur="500"/>
                                        <p:tgtEl>
                                          <p:spTgt spid="25175"/>
                                        </p:tgtEl>
                                      </p:cBhvr>
                                    </p:animEffect>
                                  </p:childTnLst>
                                </p:cTn>
                              </p:par>
                            </p:childTnLst>
                          </p:cTn>
                        </p:par>
                        <p:par>
                          <p:cTn id="67" fill="hold" nodeType="afterGroup">
                            <p:stCondLst>
                              <p:cond delay="14500"/>
                            </p:stCondLst>
                            <p:childTnLst>
                              <p:par>
                                <p:cTn id="68" presetID="1" presetClass="entr" presetSubtype="0" fill="hold" nodeType="afterEffect">
                                  <p:stCondLst>
                                    <p:cond delay="1000"/>
                                  </p:stCondLst>
                                  <p:childTnLst>
                                    <p:set>
                                      <p:cBhvr>
                                        <p:cTn id="69" dur="1" fill="hold">
                                          <p:stCondLst>
                                            <p:cond delay="499"/>
                                          </p:stCondLst>
                                        </p:cTn>
                                        <p:tgtEl>
                                          <p:spTgt spid="25130"/>
                                        </p:tgtEl>
                                        <p:attrNameLst>
                                          <p:attrName>style.visibility</p:attrName>
                                        </p:attrNameLst>
                                      </p:cBhvr>
                                      <p:to>
                                        <p:strVal val="visible"/>
                                      </p:to>
                                    </p:set>
                                  </p:childTnLst>
                                </p:cTn>
                              </p:par>
                            </p:childTnLst>
                          </p:cTn>
                        </p:par>
                        <p:par>
                          <p:cTn id="70" fill="hold" nodeType="afterGroup">
                            <p:stCondLst>
                              <p:cond delay="16000"/>
                            </p:stCondLst>
                            <p:childTnLst>
                              <p:par>
                                <p:cTn id="71" presetID="1" presetClass="entr" presetSubtype="0" fill="hold" nodeType="afterEffect">
                                  <p:stCondLst>
                                    <p:cond delay="1000"/>
                                  </p:stCondLst>
                                  <p:childTnLst>
                                    <p:set>
                                      <p:cBhvr>
                                        <p:cTn id="72" dur="1" fill="hold">
                                          <p:stCondLst>
                                            <p:cond delay="499"/>
                                          </p:stCondLst>
                                        </p:cTn>
                                        <p:tgtEl>
                                          <p:spTgt spid="25163"/>
                                        </p:tgtEl>
                                        <p:attrNameLst>
                                          <p:attrName>style.visibility</p:attrName>
                                        </p:attrNameLst>
                                      </p:cBhvr>
                                      <p:to>
                                        <p:strVal val="visible"/>
                                      </p:to>
                                    </p:set>
                                  </p:childTnLst>
                                </p:cTn>
                              </p:par>
                            </p:childTnLst>
                          </p:cTn>
                        </p:par>
                        <p:par>
                          <p:cTn id="73" fill="hold" nodeType="afterGroup">
                            <p:stCondLst>
                              <p:cond delay="17500"/>
                            </p:stCondLst>
                            <p:childTnLst>
                              <p:par>
                                <p:cTn id="74" presetID="1" presetClass="entr" presetSubtype="0" fill="hold" nodeType="afterEffect">
                                  <p:stCondLst>
                                    <p:cond delay="1000"/>
                                  </p:stCondLst>
                                  <p:childTnLst>
                                    <p:set>
                                      <p:cBhvr>
                                        <p:cTn id="75" dur="1" fill="hold">
                                          <p:stCondLst>
                                            <p:cond delay="499"/>
                                          </p:stCondLst>
                                        </p:cTn>
                                        <p:tgtEl>
                                          <p:spTgt spid="25162"/>
                                        </p:tgtEl>
                                        <p:attrNameLst>
                                          <p:attrName>style.visibility</p:attrName>
                                        </p:attrNameLst>
                                      </p:cBhvr>
                                      <p:to>
                                        <p:strVal val="visible"/>
                                      </p:to>
                                    </p:set>
                                  </p:childTnLst>
                                </p:cTn>
                              </p:par>
                            </p:childTnLst>
                          </p:cTn>
                        </p:par>
                        <p:par>
                          <p:cTn id="76" fill="hold" nodeType="afterGroup">
                            <p:stCondLst>
                              <p:cond delay="19000"/>
                            </p:stCondLst>
                            <p:childTnLst>
                              <p:par>
                                <p:cTn id="77" presetID="1" presetClass="entr" presetSubtype="0" fill="hold" nodeType="afterEffect">
                                  <p:stCondLst>
                                    <p:cond delay="1000"/>
                                  </p:stCondLst>
                                  <p:childTnLst>
                                    <p:set>
                                      <p:cBhvr>
                                        <p:cTn id="78" dur="1" fill="hold">
                                          <p:stCondLst>
                                            <p:cond delay="499"/>
                                          </p:stCondLst>
                                        </p:cTn>
                                        <p:tgtEl>
                                          <p:spTgt spid="25167"/>
                                        </p:tgtEl>
                                        <p:attrNameLst>
                                          <p:attrName>style.visibility</p:attrName>
                                        </p:attrNameLst>
                                      </p:cBhvr>
                                      <p:to>
                                        <p:strVal val="visible"/>
                                      </p:to>
                                    </p:set>
                                  </p:childTnLst>
                                </p:cTn>
                              </p:par>
                            </p:childTnLst>
                          </p:cTn>
                        </p:par>
                        <p:par>
                          <p:cTn id="79" fill="hold" nodeType="afterGroup">
                            <p:stCondLst>
                              <p:cond delay="20500"/>
                            </p:stCondLst>
                            <p:childTnLst>
                              <p:par>
                                <p:cTn id="80" presetID="1" presetClass="entr" presetSubtype="0" fill="hold" nodeType="afterEffect">
                                  <p:stCondLst>
                                    <p:cond delay="1000"/>
                                  </p:stCondLst>
                                  <p:childTnLst>
                                    <p:set>
                                      <p:cBhvr>
                                        <p:cTn id="81" dur="1" fill="hold">
                                          <p:stCondLst>
                                            <p:cond delay="499"/>
                                          </p:stCondLst>
                                        </p:cTn>
                                        <p:tgtEl>
                                          <p:spTgt spid="25171"/>
                                        </p:tgtEl>
                                        <p:attrNameLst>
                                          <p:attrName>style.visibility</p:attrName>
                                        </p:attrNameLst>
                                      </p:cBhvr>
                                      <p:to>
                                        <p:strVal val="visible"/>
                                      </p:to>
                                    </p:set>
                                  </p:childTnLst>
                                </p:cTn>
                              </p:par>
                            </p:childTnLst>
                          </p:cTn>
                        </p:par>
                      </p:childTnLst>
                    </p:cTn>
                  </p:par>
                  <p:par>
                    <p:cTn id="82" fill="hold" nodeType="clickPar">
                      <p:stCondLst>
                        <p:cond delay="indefinite"/>
                      </p:stCondLst>
                      <p:childTnLst>
                        <p:par>
                          <p:cTn id="83" fill="hold" nodeType="withGroup">
                            <p:stCondLst>
                              <p:cond delay="0"/>
                            </p:stCondLst>
                            <p:childTnLst>
                              <p:par>
                                <p:cTn id="84" presetID="15" presetClass="entr" presetSubtype="0" fill="hold" nodeType="clickEffect">
                                  <p:stCondLst>
                                    <p:cond delay="0"/>
                                  </p:stCondLst>
                                  <p:childTnLst>
                                    <p:set>
                                      <p:cBhvr>
                                        <p:cTn id="85" dur="1" fill="hold">
                                          <p:stCondLst>
                                            <p:cond delay="0"/>
                                          </p:stCondLst>
                                        </p:cTn>
                                        <p:tgtEl>
                                          <p:spTgt spid="25183"/>
                                        </p:tgtEl>
                                        <p:attrNameLst>
                                          <p:attrName>style.visibility</p:attrName>
                                        </p:attrNameLst>
                                      </p:cBhvr>
                                      <p:to>
                                        <p:strVal val="visible"/>
                                      </p:to>
                                    </p:set>
                                    <p:anim calcmode="lin" valueType="num">
                                      <p:cBhvr>
                                        <p:cTn id="86" dur="1000" fill="hold"/>
                                        <p:tgtEl>
                                          <p:spTgt spid="25183"/>
                                        </p:tgtEl>
                                        <p:attrNameLst>
                                          <p:attrName>ppt_w</p:attrName>
                                        </p:attrNameLst>
                                      </p:cBhvr>
                                      <p:tavLst>
                                        <p:tav tm="0">
                                          <p:val>
                                            <p:fltVal val="0"/>
                                          </p:val>
                                        </p:tav>
                                        <p:tav tm="100000">
                                          <p:val>
                                            <p:strVal val="#ppt_w"/>
                                          </p:val>
                                        </p:tav>
                                      </p:tavLst>
                                    </p:anim>
                                    <p:anim calcmode="lin" valueType="num">
                                      <p:cBhvr>
                                        <p:cTn id="87" dur="1000" fill="hold"/>
                                        <p:tgtEl>
                                          <p:spTgt spid="25183"/>
                                        </p:tgtEl>
                                        <p:attrNameLst>
                                          <p:attrName>ppt_h</p:attrName>
                                        </p:attrNameLst>
                                      </p:cBhvr>
                                      <p:tavLst>
                                        <p:tav tm="0">
                                          <p:val>
                                            <p:fltVal val="0"/>
                                          </p:val>
                                        </p:tav>
                                        <p:tav tm="100000">
                                          <p:val>
                                            <p:strVal val="#ppt_h"/>
                                          </p:val>
                                        </p:tav>
                                      </p:tavLst>
                                    </p:anim>
                                    <p:anim calcmode="lin" valueType="num">
                                      <p:cBhvr>
                                        <p:cTn id="88" dur="1000" fill="hold"/>
                                        <p:tgtEl>
                                          <p:spTgt spid="25183"/>
                                        </p:tgtEl>
                                        <p:attrNameLst>
                                          <p:attrName>ppt_x</p:attrName>
                                        </p:attrNameLst>
                                      </p:cBhvr>
                                      <p:tavLst>
                                        <p:tav tm="0" fmla="#ppt_x+(cos(-2*pi*(1-$))*-#ppt_x-sin(-2*pi*(1-$))*(1-#ppt_y))*(1-$)">
                                          <p:val>
                                            <p:fltVal val="0"/>
                                          </p:val>
                                        </p:tav>
                                        <p:tav tm="100000">
                                          <p:val>
                                            <p:fltVal val="1"/>
                                          </p:val>
                                        </p:tav>
                                      </p:tavLst>
                                    </p:anim>
                                    <p:anim calcmode="lin" valueType="num">
                                      <p:cBhvr>
                                        <p:cTn id="89" dur="1000" fill="hold"/>
                                        <p:tgtEl>
                                          <p:spTgt spid="25183"/>
                                        </p:tgtEl>
                                        <p:attrNameLst>
                                          <p:attrName>ppt_y</p:attrName>
                                        </p:attrNameLst>
                                      </p:cBhvr>
                                      <p:tavLst>
                                        <p:tav tm="0" fmla="#ppt_y+(sin(-2*pi*(1-$))*-#ppt_x+cos(-2*pi*(1-$))*(1-#ppt_y))*(1-$)">
                                          <p:val>
                                            <p:fltVal val="0"/>
                                          </p:val>
                                        </p:tav>
                                        <p:tav tm="100000">
                                          <p:val>
                                            <p:fltVal val="1"/>
                                          </p:val>
                                        </p:tav>
                                      </p:tavLst>
                                    </p:anim>
                                  </p:childTnLst>
                                </p:cTn>
                              </p:par>
                            </p:childTnLst>
                          </p:cTn>
                        </p:par>
                        <p:par>
                          <p:cTn id="90" fill="hold" nodeType="afterGroup">
                            <p:stCondLst>
                              <p:cond delay="1000"/>
                            </p:stCondLst>
                            <p:childTnLst>
                              <p:par>
                                <p:cTn id="91" presetID="19" presetClass="entr" presetSubtype="10" fill="hold" nodeType="afterEffect">
                                  <p:stCondLst>
                                    <p:cond delay="0"/>
                                  </p:stCondLst>
                                  <p:childTnLst>
                                    <p:set>
                                      <p:cBhvr>
                                        <p:cTn id="92" dur="1" fill="hold">
                                          <p:stCondLst>
                                            <p:cond delay="0"/>
                                          </p:stCondLst>
                                        </p:cTn>
                                        <p:tgtEl>
                                          <p:spTgt spid="25182"/>
                                        </p:tgtEl>
                                        <p:attrNameLst>
                                          <p:attrName>style.visibility</p:attrName>
                                        </p:attrNameLst>
                                      </p:cBhvr>
                                      <p:to>
                                        <p:strVal val="visible"/>
                                      </p:to>
                                    </p:set>
                                    <p:anim calcmode="lin" valueType="num">
                                      <p:cBhvr>
                                        <p:cTn id="93" dur="5000" fill="hold"/>
                                        <p:tgtEl>
                                          <p:spTgt spid="25182"/>
                                        </p:tgtEl>
                                        <p:attrNameLst>
                                          <p:attrName>ppt_w</p:attrName>
                                        </p:attrNameLst>
                                      </p:cBhvr>
                                      <p:tavLst>
                                        <p:tav tm="0" fmla="#ppt_w*sin(2.5*pi*$)">
                                          <p:val>
                                            <p:fltVal val="0"/>
                                          </p:val>
                                        </p:tav>
                                        <p:tav tm="100000">
                                          <p:val>
                                            <p:fltVal val="1"/>
                                          </p:val>
                                        </p:tav>
                                      </p:tavLst>
                                    </p:anim>
                                    <p:anim calcmode="lin" valueType="num">
                                      <p:cBhvr>
                                        <p:cTn id="94" dur="5000" fill="hold"/>
                                        <p:tgtEl>
                                          <p:spTgt spid="2518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autoUpdateAnimBg="0"/>
      <p:bldP spid="25172" grpId="0" autoUpdateAnimBg="0"/>
      <p:bldP spid="25173" grpId="0" autoUpdateAnimBg="0"/>
      <p:bldP spid="25174" grpId="0" autoUpdateAnimBg="0"/>
      <p:bldP spid="25175" grpId="0" autoUpdateAnimBg="0"/>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2"/>
          <p:cNvSpPr txBox="1">
            <a:spLocks noChangeArrowheads="1"/>
          </p:cNvSpPr>
          <p:nvPr/>
        </p:nvSpPr>
        <p:spPr bwMode="auto">
          <a:xfrm>
            <a:off x="4572000" y="1600200"/>
            <a:ext cx="6057900"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s-MX" altLang="en-US" sz="3600">
                <a:latin typeface="Comic Sans MS" panose="030F0702030302020204" pitchFamily="66" charset="0"/>
              </a:rPr>
              <a:t>Los rodillos laterales de las estaciones autocentrantes               </a:t>
            </a:r>
            <a:r>
              <a:rPr kumimoji="1" lang="es-MX" altLang="en-US" sz="3600">
                <a:solidFill>
                  <a:srgbClr val="FFFF00"/>
                </a:solidFill>
                <a:latin typeface="Comic Sans MS" panose="030F0702030302020204" pitchFamily="66" charset="0"/>
              </a:rPr>
              <a:t>NO SON ELEMENTOS DE CONTENCIÓN</a:t>
            </a:r>
            <a:endParaRPr kumimoji="1" lang="es-ES" altLang="en-US" sz="3600">
              <a:solidFill>
                <a:srgbClr val="FFFF00"/>
              </a:solidFill>
              <a:latin typeface="Comic Sans MS" panose="030F0702030302020204" pitchFamily="66" charset="0"/>
            </a:endParaRPr>
          </a:p>
        </p:txBody>
      </p:sp>
      <p:graphicFrame>
        <p:nvGraphicFramePr>
          <p:cNvPr id="29699" name="Object 3"/>
          <p:cNvGraphicFramePr>
            <a:graphicFrameLocks noChangeAspect="1"/>
          </p:cNvGraphicFramePr>
          <p:nvPr/>
        </p:nvGraphicFramePr>
        <p:xfrm>
          <a:off x="11430001" y="1485900"/>
          <a:ext cx="2331245" cy="4371975"/>
        </p:xfrm>
        <a:graphic>
          <a:graphicData uri="http://schemas.openxmlformats.org/presentationml/2006/ole">
            <mc:AlternateContent xmlns:mc="http://schemas.openxmlformats.org/markup-compatibility/2006">
              <mc:Choice xmlns:v="urn:schemas-microsoft-com:vml" Requires="v">
                <p:oleObj name="Fotografía de Photo Editor" r:id="rId2" imgW="1552792" imgH="2914286" progId="MSPhotoEd.3">
                  <p:embed/>
                </p:oleObj>
              </mc:Choice>
              <mc:Fallback>
                <p:oleObj name="Fotografía de Photo Editor" r:id="rId2" imgW="1552792" imgH="2914286" progId="MSPhotoEd.3">
                  <p:embed/>
                  <p:pic>
                    <p:nvPicPr>
                      <p:cNvPr id="29699"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1" y="1485900"/>
                        <a:ext cx="2331245" cy="4371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9700" name="Text Box 4"/>
          <p:cNvSpPr txBox="1">
            <a:spLocks noChangeArrowheads="1"/>
          </p:cNvSpPr>
          <p:nvPr/>
        </p:nvSpPr>
        <p:spPr bwMode="auto">
          <a:xfrm>
            <a:off x="4229101" y="6629400"/>
            <a:ext cx="10491788"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s-MX" altLang="en-US" sz="3600">
                <a:latin typeface="Comic Sans MS" panose="030F0702030302020204" pitchFamily="66" charset="0"/>
              </a:rPr>
              <a:t>Por eso, por ningún motivo deben bloquearse los polines autocentrantes ni confiar en los rodillos laterales el guiado de la cinta </a:t>
            </a:r>
            <a:endParaRPr kumimoji="1" lang="es-ES" altLang="en-US" sz="3600">
              <a:latin typeface="Comic Sans MS" panose="030F0702030302020204" pitchFamily="66" charset="0"/>
            </a:endParaRPr>
          </a:p>
        </p:txBody>
      </p:sp>
    </p:spTree>
    <p:extLst>
      <p:ext uri="{BB962C8B-B14F-4D97-AF65-F5344CB8AC3E}">
        <p14:creationId xmlns:p14="http://schemas.microsoft.com/office/powerpoint/2010/main" val="33868690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3" fill="hold" grpId="0" nodeType="afterEffect">
                                  <p:stCondLst>
                                    <p:cond delay="0"/>
                                  </p:stCondLst>
                                  <p:childTnLst>
                                    <p:set>
                                      <p:cBhvr>
                                        <p:cTn id="6" dur="1" fill="hold">
                                          <p:stCondLst>
                                            <p:cond delay="0"/>
                                          </p:stCondLst>
                                        </p:cTn>
                                        <p:tgtEl>
                                          <p:spTgt spid="29698"/>
                                        </p:tgtEl>
                                        <p:attrNameLst>
                                          <p:attrName>style.visibility</p:attrName>
                                        </p:attrNameLst>
                                      </p:cBhvr>
                                      <p:to>
                                        <p:strVal val="visible"/>
                                      </p:to>
                                    </p:set>
                                    <p:animEffect transition="in" filter="strips(upRight)">
                                      <p:cBhvr>
                                        <p:cTn id="7" dur="500"/>
                                        <p:tgtEl>
                                          <p:spTgt spid="29698"/>
                                        </p:tgtEl>
                                      </p:cBhvr>
                                    </p:animEffect>
                                  </p:childTnLst>
                                </p:cTn>
                              </p:par>
                            </p:childTnLst>
                          </p:cTn>
                        </p:par>
                        <p:par>
                          <p:cTn id="8" fill="hold" nodeType="afterGroup">
                            <p:stCondLst>
                              <p:cond delay="500"/>
                            </p:stCondLst>
                            <p:childTnLst>
                              <p:par>
                                <p:cTn id="9" presetID="4" presetClass="entr" presetSubtype="32" fill="hold" nodeType="afterEffect">
                                  <p:stCondLst>
                                    <p:cond delay="2000"/>
                                  </p:stCondLst>
                                  <p:childTnLst>
                                    <p:set>
                                      <p:cBhvr>
                                        <p:cTn id="10" dur="1" fill="hold">
                                          <p:stCondLst>
                                            <p:cond delay="0"/>
                                          </p:stCondLst>
                                        </p:cTn>
                                        <p:tgtEl>
                                          <p:spTgt spid="29699"/>
                                        </p:tgtEl>
                                        <p:attrNameLst>
                                          <p:attrName>style.visibility</p:attrName>
                                        </p:attrNameLst>
                                      </p:cBhvr>
                                      <p:to>
                                        <p:strVal val="visible"/>
                                      </p:to>
                                    </p:set>
                                    <p:animEffect transition="in" filter="box(out)">
                                      <p:cBhvr>
                                        <p:cTn id="11" dur="500"/>
                                        <p:tgtEl>
                                          <p:spTgt spid="29699"/>
                                        </p:tgtEl>
                                      </p:cBhvr>
                                    </p:animEffect>
                                  </p:childTnLst>
                                </p:cTn>
                              </p:par>
                            </p:childTnLst>
                          </p:cTn>
                        </p:par>
                        <p:par>
                          <p:cTn id="12" fill="hold" nodeType="afterGroup">
                            <p:stCondLst>
                              <p:cond delay="3000"/>
                            </p:stCondLst>
                            <p:childTnLst>
                              <p:par>
                                <p:cTn id="13" presetID="2" presetClass="entr" presetSubtype="4" fill="hold" grpId="0" nodeType="afterEffect">
                                  <p:stCondLst>
                                    <p:cond delay="2000"/>
                                  </p:stCondLst>
                                  <p:childTnLst>
                                    <p:set>
                                      <p:cBhvr>
                                        <p:cTn id="14" dur="1" fill="hold">
                                          <p:stCondLst>
                                            <p:cond delay="0"/>
                                          </p:stCondLst>
                                        </p:cTn>
                                        <p:tgtEl>
                                          <p:spTgt spid="29700"/>
                                        </p:tgtEl>
                                        <p:attrNameLst>
                                          <p:attrName>style.visibility</p:attrName>
                                        </p:attrNameLst>
                                      </p:cBhvr>
                                      <p:to>
                                        <p:strVal val="visible"/>
                                      </p:to>
                                    </p:set>
                                    <p:anim calcmode="lin" valueType="num">
                                      <p:cBhvr additive="base">
                                        <p:cTn id="15" dur="500" fill="hold"/>
                                        <p:tgtEl>
                                          <p:spTgt spid="29700"/>
                                        </p:tgtEl>
                                        <p:attrNameLst>
                                          <p:attrName>ppt_x</p:attrName>
                                        </p:attrNameLst>
                                      </p:cBhvr>
                                      <p:tavLst>
                                        <p:tav tm="0">
                                          <p:val>
                                            <p:strVal val="#ppt_x"/>
                                          </p:val>
                                        </p:tav>
                                        <p:tav tm="100000">
                                          <p:val>
                                            <p:strVal val="#ppt_x"/>
                                          </p:val>
                                        </p:tav>
                                      </p:tavLst>
                                    </p:anim>
                                    <p:anim calcmode="lin" valueType="num">
                                      <p:cBhvr additive="base">
                                        <p:cTn id="16" dur="500" fill="hold"/>
                                        <p:tgtEl>
                                          <p:spTgt spid="2970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autoUpdateAnimBg="0"/>
      <p:bldP spid="29700" grpId="0" autoUpdateAnimBg="0"/>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2"/>
          <p:cNvSpPr txBox="1">
            <a:spLocks noChangeArrowheads="1"/>
          </p:cNvSpPr>
          <p:nvPr/>
        </p:nvSpPr>
        <p:spPr bwMode="auto">
          <a:xfrm>
            <a:off x="4114801" y="342901"/>
            <a:ext cx="6585457"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s-MX" altLang="en-US" sz="3600" dirty="0">
                <a:latin typeface="Comic Sans MS" panose="030F0702030302020204" pitchFamily="66" charset="0"/>
              </a:rPr>
              <a:t>Elementos de CONTENCIÓN:</a:t>
            </a:r>
            <a:endParaRPr kumimoji="1" lang="es-ES" altLang="en-US" sz="3600" dirty="0">
              <a:latin typeface="Comic Sans MS" panose="030F0702030302020204" pitchFamily="66" charset="0"/>
            </a:endParaRPr>
          </a:p>
        </p:txBody>
      </p:sp>
      <p:grpSp>
        <p:nvGrpSpPr>
          <p:cNvPr id="31779" name="Group 35"/>
          <p:cNvGrpSpPr>
            <a:grpSpLocks/>
          </p:cNvGrpSpPr>
          <p:nvPr/>
        </p:nvGrpSpPr>
        <p:grpSpPr bwMode="auto">
          <a:xfrm>
            <a:off x="4572000" y="2035970"/>
            <a:ext cx="8801100" cy="3429000"/>
            <a:chOff x="912" y="1008"/>
            <a:chExt cx="3696" cy="1440"/>
          </a:xfrm>
        </p:grpSpPr>
        <p:sp>
          <p:nvSpPr>
            <p:cNvPr id="23593" name="Rectangle 5"/>
            <p:cNvSpPr>
              <a:spLocks noChangeArrowheads="1"/>
            </p:cNvSpPr>
            <p:nvPr/>
          </p:nvSpPr>
          <p:spPr bwMode="auto">
            <a:xfrm>
              <a:off x="912" y="1344"/>
              <a:ext cx="3696" cy="288"/>
            </a:xfrm>
            <a:prstGeom prst="rect">
              <a:avLst/>
            </a:prstGeom>
            <a:gradFill rotWithShape="0">
              <a:gsLst>
                <a:gs pos="0">
                  <a:srgbClr val="FE877E"/>
                </a:gs>
                <a:gs pos="100000">
                  <a:srgbClr val="763E3A"/>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3594" name="Line 6"/>
            <p:cNvSpPr>
              <a:spLocks noChangeShapeType="1"/>
            </p:cNvSpPr>
            <p:nvPr/>
          </p:nvSpPr>
          <p:spPr bwMode="auto">
            <a:xfrm>
              <a:off x="912" y="1344"/>
              <a:ext cx="3696" cy="0"/>
            </a:xfrm>
            <a:prstGeom prst="line">
              <a:avLst/>
            </a:prstGeom>
            <a:noFill/>
            <a:ln w="57150">
              <a:solidFill>
                <a:srgbClr val="FF33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nvGrpSpPr>
            <p:cNvPr id="23595" name="Group 7"/>
            <p:cNvGrpSpPr>
              <a:grpSpLocks/>
            </p:cNvGrpSpPr>
            <p:nvPr/>
          </p:nvGrpSpPr>
          <p:grpSpPr bwMode="auto">
            <a:xfrm>
              <a:off x="960" y="1008"/>
              <a:ext cx="594" cy="1440"/>
              <a:chOff x="1104" y="1584"/>
              <a:chExt cx="594" cy="1440"/>
            </a:xfrm>
          </p:grpSpPr>
          <p:grpSp>
            <p:nvGrpSpPr>
              <p:cNvPr id="23606" name="Group 8"/>
              <p:cNvGrpSpPr>
                <a:grpSpLocks/>
              </p:cNvGrpSpPr>
              <p:nvPr/>
            </p:nvGrpSpPr>
            <p:grpSpPr bwMode="auto">
              <a:xfrm>
                <a:off x="1104" y="1872"/>
                <a:ext cx="594" cy="972"/>
                <a:chOff x="1104" y="1872"/>
                <a:chExt cx="594" cy="972"/>
              </a:xfrm>
            </p:grpSpPr>
            <p:sp>
              <p:nvSpPr>
                <p:cNvPr id="23608" name="Oval 9"/>
                <p:cNvSpPr>
                  <a:spLocks noChangeArrowheads="1"/>
                </p:cNvSpPr>
                <p:nvPr/>
              </p:nvSpPr>
              <p:spPr bwMode="auto">
                <a:xfrm>
                  <a:off x="1225" y="2183"/>
                  <a:ext cx="365" cy="349"/>
                </a:xfrm>
                <a:prstGeom prst="ellipse">
                  <a:avLst/>
                </a:prstGeom>
                <a:solidFill>
                  <a:schemeClr val="accent1"/>
                </a:solidFill>
                <a:ln w="2857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3609" name="Freeform 10"/>
                <p:cNvSpPr>
                  <a:spLocks/>
                </p:cNvSpPr>
                <p:nvPr/>
              </p:nvSpPr>
              <p:spPr bwMode="auto">
                <a:xfrm>
                  <a:off x="1104" y="2806"/>
                  <a:ext cx="594" cy="38"/>
                </a:xfrm>
                <a:custGeom>
                  <a:avLst/>
                  <a:gdLst>
                    <a:gd name="T0" fmla="*/ 0 w 390"/>
                    <a:gd name="T1" fmla="*/ 0 h 26"/>
                    <a:gd name="T2" fmla="*/ 594 w 390"/>
                    <a:gd name="T3" fmla="*/ 0 h 26"/>
                    <a:gd name="T4" fmla="*/ 594 w 390"/>
                    <a:gd name="T5" fmla="*/ 38 h 26"/>
                    <a:gd name="T6" fmla="*/ 0 w 390"/>
                    <a:gd name="T7" fmla="*/ 35 h 26"/>
                    <a:gd name="T8" fmla="*/ 0 w 390"/>
                    <a:gd name="T9" fmla="*/ 0 h 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90" h="26">
                      <a:moveTo>
                        <a:pt x="0" y="0"/>
                      </a:moveTo>
                      <a:lnTo>
                        <a:pt x="390" y="0"/>
                      </a:lnTo>
                      <a:lnTo>
                        <a:pt x="390" y="26"/>
                      </a:lnTo>
                      <a:lnTo>
                        <a:pt x="0" y="24"/>
                      </a:lnTo>
                      <a:lnTo>
                        <a:pt x="0" y="0"/>
                      </a:lnTo>
                      <a:close/>
                    </a:path>
                  </a:pathLst>
                </a:custGeom>
                <a:solidFill>
                  <a:schemeClr val="accent1"/>
                </a:solidFill>
                <a:ln w="28575" cap="flat" cmpd="sng">
                  <a:solidFill>
                    <a:srgbClr val="000008"/>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3610" name="AutoShape 11"/>
                <p:cNvSpPr>
                  <a:spLocks noChangeArrowheads="1"/>
                </p:cNvSpPr>
                <p:nvPr/>
              </p:nvSpPr>
              <p:spPr bwMode="auto">
                <a:xfrm>
                  <a:off x="1212" y="1872"/>
                  <a:ext cx="384" cy="576"/>
                </a:xfrm>
                <a:prstGeom prst="can">
                  <a:avLst>
                    <a:gd name="adj" fmla="val 75000"/>
                  </a:avLst>
                </a:prstGeom>
                <a:solidFill>
                  <a:schemeClr val="accent1"/>
                </a:solidFill>
                <a:ln w="381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3611" name="Freeform 12"/>
                <p:cNvSpPr>
                  <a:spLocks/>
                </p:cNvSpPr>
                <p:nvPr/>
              </p:nvSpPr>
              <p:spPr bwMode="auto">
                <a:xfrm>
                  <a:off x="1281" y="1960"/>
                  <a:ext cx="243" cy="846"/>
                </a:xfrm>
                <a:custGeom>
                  <a:avLst/>
                  <a:gdLst>
                    <a:gd name="T0" fmla="*/ 52 w 160"/>
                    <a:gd name="T1" fmla="*/ 3 h 582"/>
                    <a:gd name="T2" fmla="*/ 0 w 160"/>
                    <a:gd name="T3" fmla="*/ 846 h 582"/>
                    <a:gd name="T4" fmla="*/ 243 w 160"/>
                    <a:gd name="T5" fmla="*/ 846 h 582"/>
                    <a:gd name="T6" fmla="*/ 191 w 160"/>
                    <a:gd name="T7" fmla="*/ 0 h 582"/>
                    <a:gd name="T8" fmla="*/ 143 w 160"/>
                    <a:gd name="T9" fmla="*/ 3 h 582"/>
                    <a:gd name="T10" fmla="*/ 143 w 160"/>
                    <a:gd name="T11" fmla="*/ 78 h 582"/>
                    <a:gd name="T12" fmla="*/ 97 w 160"/>
                    <a:gd name="T13" fmla="*/ 81 h 582"/>
                    <a:gd name="T14" fmla="*/ 97 w 160"/>
                    <a:gd name="T15" fmla="*/ 3 h 582"/>
                    <a:gd name="T16" fmla="*/ 52 w 160"/>
                    <a:gd name="T17" fmla="*/ 3 h 58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0" h="582">
                      <a:moveTo>
                        <a:pt x="34" y="2"/>
                      </a:moveTo>
                      <a:lnTo>
                        <a:pt x="0" y="582"/>
                      </a:lnTo>
                      <a:lnTo>
                        <a:pt x="160" y="582"/>
                      </a:lnTo>
                      <a:lnTo>
                        <a:pt x="126" y="0"/>
                      </a:lnTo>
                      <a:lnTo>
                        <a:pt x="94" y="2"/>
                      </a:lnTo>
                      <a:lnTo>
                        <a:pt x="94" y="54"/>
                      </a:lnTo>
                      <a:lnTo>
                        <a:pt x="64" y="56"/>
                      </a:lnTo>
                      <a:lnTo>
                        <a:pt x="64" y="2"/>
                      </a:lnTo>
                      <a:lnTo>
                        <a:pt x="34" y="2"/>
                      </a:lnTo>
                      <a:close/>
                    </a:path>
                  </a:pathLst>
                </a:custGeom>
                <a:solidFill>
                  <a:schemeClr val="accent1"/>
                </a:solidFill>
                <a:ln w="28575" cap="flat" cmpd="sng">
                  <a:solidFill>
                    <a:srgbClr val="000008"/>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nvGrpSpPr>
                <p:cNvPr id="23612" name="Group 13"/>
                <p:cNvGrpSpPr>
                  <a:grpSpLocks/>
                </p:cNvGrpSpPr>
                <p:nvPr/>
              </p:nvGrpSpPr>
              <p:grpSpPr bwMode="auto">
                <a:xfrm>
                  <a:off x="1359" y="1946"/>
                  <a:ext cx="85" cy="94"/>
                  <a:chOff x="1359" y="1946"/>
                  <a:chExt cx="85" cy="94"/>
                </a:xfrm>
              </p:grpSpPr>
              <p:sp>
                <p:nvSpPr>
                  <p:cNvPr id="23613" name="Freeform 14"/>
                  <p:cNvSpPr>
                    <a:spLocks/>
                  </p:cNvSpPr>
                  <p:nvPr/>
                </p:nvSpPr>
                <p:spPr bwMode="auto">
                  <a:xfrm>
                    <a:off x="1359" y="1965"/>
                    <a:ext cx="85" cy="75"/>
                  </a:xfrm>
                  <a:custGeom>
                    <a:avLst/>
                    <a:gdLst>
                      <a:gd name="T0" fmla="*/ 43 w 85"/>
                      <a:gd name="T1" fmla="*/ 0 h 75"/>
                      <a:gd name="T2" fmla="*/ 0 w 85"/>
                      <a:gd name="T3" fmla="*/ 15 h 75"/>
                      <a:gd name="T4" fmla="*/ 0 w 85"/>
                      <a:gd name="T5" fmla="*/ 59 h 75"/>
                      <a:gd name="T6" fmla="*/ 43 w 85"/>
                      <a:gd name="T7" fmla="*/ 75 h 75"/>
                      <a:gd name="T8" fmla="*/ 85 w 85"/>
                      <a:gd name="T9" fmla="*/ 59 h 75"/>
                      <a:gd name="T10" fmla="*/ 85 w 85"/>
                      <a:gd name="T11" fmla="*/ 17 h 75"/>
                      <a:gd name="T12" fmla="*/ 43 w 85"/>
                      <a:gd name="T13" fmla="*/ 0 h 7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5" h="75">
                        <a:moveTo>
                          <a:pt x="43" y="0"/>
                        </a:moveTo>
                        <a:lnTo>
                          <a:pt x="0" y="15"/>
                        </a:lnTo>
                        <a:lnTo>
                          <a:pt x="0" y="59"/>
                        </a:lnTo>
                        <a:lnTo>
                          <a:pt x="43" y="75"/>
                        </a:lnTo>
                        <a:lnTo>
                          <a:pt x="85" y="59"/>
                        </a:lnTo>
                        <a:lnTo>
                          <a:pt x="85" y="17"/>
                        </a:lnTo>
                        <a:lnTo>
                          <a:pt x="43" y="0"/>
                        </a:lnTo>
                        <a:close/>
                      </a:path>
                    </a:pathLst>
                  </a:custGeom>
                  <a:solidFill>
                    <a:schemeClr val="accent1"/>
                  </a:solidFill>
                  <a:ln w="38100" cap="flat" cmpd="sng">
                    <a:solidFill>
                      <a:srgbClr val="000000"/>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3614" name="Freeform 15"/>
                  <p:cNvSpPr>
                    <a:spLocks/>
                  </p:cNvSpPr>
                  <p:nvPr/>
                </p:nvSpPr>
                <p:spPr bwMode="auto">
                  <a:xfrm>
                    <a:off x="1359" y="1946"/>
                    <a:ext cx="85" cy="75"/>
                  </a:xfrm>
                  <a:custGeom>
                    <a:avLst/>
                    <a:gdLst>
                      <a:gd name="T0" fmla="*/ 43 w 85"/>
                      <a:gd name="T1" fmla="*/ 0 h 75"/>
                      <a:gd name="T2" fmla="*/ 0 w 85"/>
                      <a:gd name="T3" fmla="*/ 15 h 75"/>
                      <a:gd name="T4" fmla="*/ 0 w 85"/>
                      <a:gd name="T5" fmla="*/ 59 h 75"/>
                      <a:gd name="T6" fmla="*/ 43 w 85"/>
                      <a:gd name="T7" fmla="*/ 75 h 75"/>
                      <a:gd name="T8" fmla="*/ 85 w 85"/>
                      <a:gd name="T9" fmla="*/ 59 h 75"/>
                      <a:gd name="T10" fmla="*/ 85 w 85"/>
                      <a:gd name="T11" fmla="*/ 17 h 75"/>
                      <a:gd name="T12" fmla="*/ 43 w 85"/>
                      <a:gd name="T13" fmla="*/ 0 h 7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5" h="75">
                        <a:moveTo>
                          <a:pt x="43" y="0"/>
                        </a:moveTo>
                        <a:lnTo>
                          <a:pt x="0" y="15"/>
                        </a:lnTo>
                        <a:lnTo>
                          <a:pt x="0" y="59"/>
                        </a:lnTo>
                        <a:lnTo>
                          <a:pt x="43" y="75"/>
                        </a:lnTo>
                        <a:lnTo>
                          <a:pt x="85" y="59"/>
                        </a:lnTo>
                        <a:lnTo>
                          <a:pt x="85" y="17"/>
                        </a:lnTo>
                        <a:lnTo>
                          <a:pt x="43" y="0"/>
                        </a:lnTo>
                        <a:close/>
                      </a:path>
                    </a:pathLst>
                  </a:custGeom>
                  <a:solidFill>
                    <a:schemeClr val="accent1"/>
                  </a:solidFill>
                  <a:ln w="38100" cap="flat" cmpd="sng">
                    <a:solidFill>
                      <a:srgbClr val="000000"/>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grpSp>
          <p:sp>
            <p:nvSpPr>
              <p:cNvPr id="23607" name="Line 16"/>
              <p:cNvSpPr>
                <a:spLocks noChangeShapeType="1"/>
              </p:cNvSpPr>
              <p:nvPr/>
            </p:nvSpPr>
            <p:spPr bwMode="auto">
              <a:xfrm>
                <a:off x="1404" y="1584"/>
                <a:ext cx="0" cy="1440"/>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grpSp>
          <p:nvGrpSpPr>
            <p:cNvPr id="23596" name="Group 17"/>
            <p:cNvGrpSpPr>
              <a:grpSpLocks/>
            </p:cNvGrpSpPr>
            <p:nvPr/>
          </p:nvGrpSpPr>
          <p:grpSpPr bwMode="auto">
            <a:xfrm>
              <a:off x="3966" y="1008"/>
              <a:ext cx="594" cy="1440"/>
              <a:chOff x="1104" y="1584"/>
              <a:chExt cx="594" cy="1440"/>
            </a:xfrm>
          </p:grpSpPr>
          <p:grpSp>
            <p:nvGrpSpPr>
              <p:cNvPr id="23597" name="Group 18"/>
              <p:cNvGrpSpPr>
                <a:grpSpLocks/>
              </p:cNvGrpSpPr>
              <p:nvPr/>
            </p:nvGrpSpPr>
            <p:grpSpPr bwMode="auto">
              <a:xfrm>
                <a:off x="1104" y="1872"/>
                <a:ext cx="594" cy="972"/>
                <a:chOff x="1104" y="1872"/>
                <a:chExt cx="594" cy="972"/>
              </a:xfrm>
            </p:grpSpPr>
            <p:sp>
              <p:nvSpPr>
                <p:cNvPr id="23599" name="Oval 19"/>
                <p:cNvSpPr>
                  <a:spLocks noChangeArrowheads="1"/>
                </p:cNvSpPr>
                <p:nvPr/>
              </p:nvSpPr>
              <p:spPr bwMode="auto">
                <a:xfrm>
                  <a:off x="1225" y="2183"/>
                  <a:ext cx="365" cy="349"/>
                </a:xfrm>
                <a:prstGeom prst="ellipse">
                  <a:avLst/>
                </a:prstGeom>
                <a:solidFill>
                  <a:schemeClr val="accent1"/>
                </a:solidFill>
                <a:ln w="2857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3600" name="Freeform 20"/>
                <p:cNvSpPr>
                  <a:spLocks/>
                </p:cNvSpPr>
                <p:nvPr/>
              </p:nvSpPr>
              <p:spPr bwMode="auto">
                <a:xfrm>
                  <a:off x="1104" y="2806"/>
                  <a:ext cx="594" cy="38"/>
                </a:xfrm>
                <a:custGeom>
                  <a:avLst/>
                  <a:gdLst>
                    <a:gd name="T0" fmla="*/ 0 w 390"/>
                    <a:gd name="T1" fmla="*/ 0 h 26"/>
                    <a:gd name="T2" fmla="*/ 594 w 390"/>
                    <a:gd name="T3" fmla="*/ 0 h 26"/>
                    <a:gd name="T4" fmla="*/ 594 w 390"/>
                    <a:gd name="T5" fmla="*/ 38 h 26"/>
                    <a:gd name="T6" fmla="*/ 0 w 390"/>
                    <a:gd name="T7" fmla="*/ 35 h 26"/>
                    <a:gd name="T8" fmla="*/ 0 w 390"/>
                    <a:gd name="T9" fmla="*/ 0 h 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90" h="26">
                      <a:moveTo>
                        <a:pt x="0" y="0"/>
                      </a:moveTo>
                      <a:lnTo>
                        <a:pt x="390" y="0"/>
                      </a:lnTo>
                      <a:lnTo>
                        <a:pt x="390" y="26"/>
                      </a:lnTo>
                      <a:lnTo>
                        <a:pt x="0" y="24"/>
                      </a:lnTo>
                      <a:lnTo>
                        <a:pt x="0" y="0"/>
                      </a:lnTo>
                      <a:close/>
                    </a:path>
                  </a:pathLst>
                </a:custGeom>
                <a:solidFill>
                  <a:schemeClr val="accent1"/>
                </a:solidFill>
                <a:ln w="28575" cap="flat" cmpd="sng">
                  <a:solidFill>
                    <a:srgbClr val="000008"/>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3601" name="AutoShape 21"/>
                <p:cNvSpPr>
                  <a:spLocks noChangeArrowheads="1"/>
                </p:cNvSpPr>
                <p:nvPr/>
              </p:nvSpPr>
              <p:spPr bwMode="auto">
                <a:xfrm>
                  <a:off x="1212" y="1872"/>
                  <a:ext cx="384" cy="576"/>
                </a:xfrm>
                <a:prstGeom prst="can">
                  <a:avLst>
                    <a:gd name="adj" fmla="val 75000"/>
                  </a:avLst>
                </a:prstGeom>
                <a:solidFill>
                  <a:schemeClr val="accent1"/>
                </a:solidFill>
                <a:ln w="381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3602" name="Freeform 22"/>
                <p:cNvSpPr>
                  <a:spLocks/>
                </p:cNvSpPr>
                <p:nvPr/>
              </p:nvSpPr>
              <p:spPr bwMode="auto">
                <a:xfrm>
                  <a:off x="1281" y="1960"/>
                  <a:ext cx="243" cy="846"/>
                </a:xfrm>
                <a:custGeom>
                  <a:avLst/>
                  <a:gdLst>
                    <a:gd name="T0" fmla="*/ 52 w 160"/>
                    <a:gd name="T1" fmla="*/ 3 h 582"/>
                    <a:gd name="T2" fmla="*/ 0 w 160"/>
                    <a:gd name="T3" fmla="*/ 846 h 582"/>
                    <a:gd name="T4" fmla="*/ 243 w 160"/>
                    <a:gd name="T5" fmla="*/ 846 h 582"/>
                    <a:gd name="T6" fmla="*/ 191 w 160"/>
                    <a:gd name="T7" fmla="*/ 0 h 582"/>
                    <a:gd name="T8" fmla="*/ 143 w 160"/>
                    <a:gd name="T9" fmla="*/ 3 h 582"/>
                    <a:gd name="T10" fmla="*/ 143 w 160"/>
                    <a:gd name="T11" fmla="*/ 78 h 582"/>
                    <a:gd name="T12" fmla="*/ 97 w 160"/>
                    <a:gd name="T13" fmla="*/ 81 h 582"/>
                    <a:gd name="T14" fmla="*/ 97 w 160"/>
                    <a:gd name="T15" fmla="*/ 3 h 582"/>
                    <a:gd name="T16" fmla="*/ 52 w 160"/>
                    <a:gd name="T17" fmla="*/ 3 h 58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0" h="582">
                      <a:moveTo>
                        <a:pt x="34" y="2"/>
                      </a:moveTo>
                      <a:lnTo>
                        <a:pt x="0" y="582"/>
                      </a:lnTo>
                      <a:lnTo>
                        <a:pt x="160" y="582"/>
                      </a:lnTo>
                      <a:lnTo>
                        <a:pt x="126" y="0"/>
                      </a:lnTo>
                      <a:lnTo>
                        <a:pt x="94" y="2"/>
                      </a:lnTo>
                      <a:lnTo>
                        <a:pt x="94" y="54"/>
                      </a:lnTo>
                      <a:lnTo>
                        <a:pt x="64" y="56"/>
                      </a:lnTo>
                      <a:lnTo>
                        <a:pt x="64" y="2"/>
                      </a:lnTo>
                      <a:lnTo>
                        <a:pt x="34" y="2"/>
                      </a:lnTo>
                      <a:close/>
                    </a:path>
                  </a:pathLst>
                </a:custGeom>
                <a:solidFill>
                  <a:schemeClr val="accent1"/>
                </a:solidFill>
                <a:ln w="28575" cap="flat" cmpd="sng">
                  <a:solidFill>
                    <a:srgbClr val="000008"/>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nvGrpSpPr>
                <p:cNvPr id="23603" name="Group 23"/>
                <p:cNvGrpSpPr>
                  <a:grpSpLocks/>
                </p:cNvGrpSpPr>
                <p:nvPr/>
              </p:nvGrpSpPr>
              <p:grpSpPr bwMode="auto">
                <a:xfrm>
                  <a:off x="1359" y="1946"/>
                  <a:ext cx="85" cy="94"/>
                  <a:chOff x="1359" y="1946"/>
                  <a:chExt cx="85" cy="94"/>
                </a:xfrm>
              </p:grpSpPr>
              <p:sp>
                <p:nvSpPr>
                  <p:cNvPr id="23604" name="Freeform 24"/>
                  <p:cNvSpPr>
                    <a:spLocks/>
                  </p:cNvSpPr>
                  <p:nvPr/>
                </p:nvSpPr>
                <p:spPr bwMode="auto">
                  <a:xfrm>
                    <a:off x="1359" y="1965"/>
                    <a:ext cx="85" cy="75"/>
                  </a:xfrm>
                  <a:custGeom>
                    <a:avLst/>
                    <a:gdLst>
                      <a:gd name="T0" fmla="*/ 43 w 85"/>
                      <a:gd name="T1" fmla="*/ 0 h 75"/>
                      <a:gd name="T2" fmla="*/ 0 w 85"/>
                      <a:gd name="T3" fmla="*/ 15 h 75"/>
                      <a:gd name="T4" fmla="*/ 0 w 85"/>
                      <a:gd name="T5" fmla="*/ 59 h 75"/>
                      <a:gd name="T6" fmla="*/ 43 w 85"/>
                      <a:gd name="T7" fmla="*/ 75 h 75"/>
                      <a:gd name="T8" fmla="*/ 85 w 85"/>
                      <a:gd name="T9" fmla="*/ 59 h 75"/>
                      <a:gd name="T10" fmla="*/ 85 w 85"/>
                      <a:gd name="T11" fmla="*/ 17 h 75"/>
                      <a:gd name="T12" fmla="*/ 43 w 85"/>
                      <a:gd name="T13" fmla="*/ 0 h 7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5" h="75">
                        <a:moveTo>
                          <a:pt x="43" y="0"/>
                        </a:moveTo>
                        <a:lnTo>
                          <a:pt x="0" y="15"/>
                        </a:lnTo>
                        <a:lnTo>
                          <a:pt x="0" y="59"/>
                        </a:lnTo>
                        <a:lnTo>
                          <a:pt x="43" y="75"/>
                        </a:lnTo>
                        <a:lnTo>
                          <a:pt x="85" y="59"/>
                        </a:lnTo>
                        <a:lnTo>
                          <a:pt x="85" y="17"/>
                        </a:lnTo>
                        <a:lnTo>
                          <a:pt x="43" y="0"/>
                        </a:lnTo>
                        <a:close/>
                      </a:path>
                    </a:pathLst>
                  </a:custGeom>
                  <a:solidFill>
                    <a:schemeClr val="accent1"/>
                  </a:solidFill>
                  <a:ln w="38100" cap="flat" cmpd="sng">
                    <a:solidFill>
                      <a:srgbClr val="000000"/>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3605" name="Freeform 25"/>
                  <p:cNvSpPr>
                    <a:spLocks/>
                  </p:cNvSpPr>
                  <p:nvPr/>
                </p:nvSpPr>
                <p:spPr bwMode="auto">
                  <a:xfrm>
                    <a:off x="1359" y="1946"/>
                    <a:ext cx="85" cy="75"/>
                  </a:xfrm>
                  <a:custGeom>
                    <a:avLst/>
                    <a:gdLst>
                      <a:gd name="T0" fmla="*/ 43 w 85"/>
                      <a:gd name="T1" fmla="*/ 0 h 75"/>
                      <a:gd name="T2" fmla="*/ 0 w 85"/>
                      <a:gd name="T3" fmla="*/ 15 h 75"/>
                      <a:gd name="T4" fmla="*/ 0 w 85"/>
                      <a:gd name="T5" fmla="*/ 59 h 75"/>
                      <a:gd name="T6" fmla="*/ 43 w 85"/>
                      <a:gd name="T7" fmla="*/ 75 h 75"/>
                      <a:gd name="T8" fmla="*/ 85 w 85"/>
                      <a:gd name="T9" fmla="*/ 59 h 75"/>
                      <a:gd name="T10" fmla="*/ 85 w 85"/>
                      <a:gd name="T11" fmla="*/ 17 h 75"/>
                      <a:gd name="T12" fmla="*/ 43 w 85"/>
                      <a:gd name="T13" fmla="*/ 0 h 7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5" h="75">
                        <a:moveTo>
                          <a:pt x="43" y="0"/>
                        </a:moveTo>
                        <a:lnTo>
                          <a:pt x="0" y="15"/>
                        </a:lnTo>
                        <a:lnTo>
                          <a:pt x="0" y="59"/>
                        </a:lnTo>
                        <a:lnTo>
                          <a:pt x="43" y="75"/>
                        </a:lnTo>
                        <a:lnTo>
                          <a:pt x="85" y="59"/>
                        </a:lnTo>
                        <a:lnTo>
                          <a:pt x="85" y="17"/>
                        </a:lnTo>
                        <a:lnTo>
                          <a:pt x="43" y="0"/>
                        </a:lnTo>
                        <a:close/>
                      </a:path>
                    </a:pathLst>
                  </a:custGeom>
                  <a:solidFill>
                    <a:schemeClr val="accent1"/>
                  </a:solidFill>
                  <a:ln w="38100" cap="flat" cmpd="sng">
                    <a:solidFill>
                      <a:srgbClr val="000000"/>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grpSp>
          <p:sp>
            <p:nvSpPr>
              <p:cNvPr id="23598" name="Line 26"/>
              <p:cNvSpPr>
                <a:spLocks noChangeShapeType="1"/>
              </p:cNvSpPr>
              <p:nvPr/>
            </p:nvSpPr>
            <p:spPr bwMode="auto">
              <a:xfrm>
                <a:off x="1404" y="1584"/>
                <a:ext cx="0" cy="1440"/>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grpSp>
      <p:grpSp>
        <p:nvGrpSpPr>
          <p:cNvPr id="31786" name="Group 42"/>
          <p:cNvGrpSpPr>
            <a:grpSpLocks/>
          </p:cNvGrpSpPr>
          <p:nvPr/>
        </p:nvGrpSpPr>
        <p:grpSpPr bwMode="auto">
          <a:xfrm>
            <a:off x="8343900" y="1828800"/>
            <a:ext cx="914400" cy="2057400"/>
            <a:chOff x="2544" y="1017"/>
            <a:chExt cx="384" cy="864"/>
          </a:xfrm>
        </p:grpSpPr>
        <p:sp>
          <p:nvSpPr>
            <p:cNvPr id="23591" name="Line 37"/>
            <p:cNvSpPr>
              <a:spLocks noChangeShapeType="1"/>
            </p:cNvSpPr>
            <p:nvPr/>
          </p:nvSpPr>
          <p:spPr bwMode="auto">
            <a:xfrm>
              <a:off x="2736" y="1017"/>
              <a:ext cx="0" cy="864"/>
            </a:xfrm>
            <a:prstGeom prst="line">
              <a:avLst/>
            </a:prstGeom>
            <a:noFill/>
            <a:ln w="76200">
              <a:solidFill>
                <a:srgbClr val="969696"/>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31780" name="Rectangle 36"/>
            <p:cNvSpPr>
              <a:spLocks noChangeArrowheads="1"/>
            </p:cNvSpPr>
            <p:nvPr/>
          </p:nvSpPr>
          <p:spPr bwMode="auto">
            <a:xfrm>
              <a:off x="2544" y="1104"/>
              <a:ext cx="384" cy="672"/>
            </a:xfrm>
            <a:prstGeom prst="rect">
              <a:avLst/>
            </a:prstGeom>
            <a:gradFill rotWithShape="0">
              <a:gsLst>
                <a:gs pos="0">
                  <a:schemeClr val="accent1">
                    <a:gamma/>
                    <a:shade val="46275"/>
                    <a:invGamma/>
                  </a:schemeClr>
                </a:gs>
                <a:gs pos="50000">
                  <a:schemeClr val="accent1"/>
                </a:gs>
                <a:gs pos="100000">
                  <a:schemeClr val="accent1">
                    <a:gamma/>
                    <a:shade val="46275"/>
                    <a:invGamma/>
                  </a:schemeClr>
                </a:gs>
              </a:gsLst>
              <a:lin ang="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2700"/>
            </a:p>
          </p:txBody>
        </p:sp>
      </p:grpSp>
      <p:grpSp>
        <p:nvGrpSpPr>
          <p:cNvPr id="31788" name="Group 44"/>
          <p:cNvGrpSpPr>
            <a:grpSpLocks/>
          </p:cNvGrpSpPr>
          <p:nvPr/>
        </p:nvGrpSpPr>
        <p:grpSpPr bwMode="auto">
          <a:xfrm>
            <a:off x="4572000" y="6057900"/>
            <a:ext cx="8801100" cy="3429000"/>
            <a:chOff x="912" y="1008"/>
            <a:chExt cx="3696" cy="1440"/>
          </a:xfrm>
        </p:grpSpPr>
        <p:sp>
          <p:nvSpPr>
            <p:cNvPr id="23569" name="Rectangle 45"/>
            <p:cNvSpPr>
              <a:spLocks noChangeArrowheads="1"/>
            </p:cNvSpPr>
            <p:nvPr/>
          </p:nvSpPr>
          <p:spPr bwMode="auto">
            <a:xfrm>
              <a:off x="912" y="1344"/>
              <a:ext cx="3696" cy="288"/>
            </a:xfrm>
            <a:prstGeom prst="rect">
              <a:avLst/>
            </a:prstGeom>
            <a:gradFill rotWithShape="0">
              <a:gsLst>
                <a:gs pos="0">
                  <a:srgbClr val="FE877E"/>
                </a:gs>
                <a:gs pos="100000">
                  <a:srgbClr val="763E3A"/>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3570" name="Line 46"/>
            <p:cNvSpPr>
              <a:spLocks noChangeShapeType="1"/>
            </p:cNvSpPr>
            <p:nvPr/>
          </p:nvSpPr>
          <p:spPr bwMode="auto">
            <a:xfrm>
              <a:off x="912" y="1344"/>
              <a:ext cx="3696" cy="0"/>
            </a:xfrm>
            <a:prstGeom prst="line">
              <a:avLst/>
            </a:prstGeom>
            <a:noFill/>
            <a:ln w="57150">
              <a:solidFill>
                <a:srgbClr val="FF33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nvGrpSpPr>
            <p:cNvPr id="23571" name="Group 47"/>
            <p:cNvGrpSpPr>
              <a:grpSpLocks/>
            </p:cNvGrpSpPr>
            <p:nvPr/>
          </p:nvGrpSpPr>
          <p:grpSpPr bwMode="auto">
            <a:xfrm>
              <a:off x="960" y="1008"/>
              <a:ext cx="594" cy="1440"/>
              <a:chOff x="1104" y="1584"/>
              <a:chExt cx="594" cy="1440"/>
            </a:xfrm>
          </p:grpSpPr>
          <p:grpSp>
            <p:nvGrpSpPr>
              <p:cNvPr id="23582" name="Group 48"/>
              <p:cNvGrpSpPr>
                <a:grpSpLocks/>
              </p:cNvGrpSpPr>
              <p:nvPr/>
            </p:nvGrpSpPr>
            <p:grpSpPr bwMode="auto">
              <a:xfrm>
                <a:off x="1104" y="1872"/>
                <a:ext cx="594" cy="972"/>
                <a:chOff x="1104" y="1872"/>
                <a:chExt cx="594" cy="972"/>
              </a:xfrm>
            </p:grpSpPr>
            <p:sp>
              <p:nvSpPr>
                <p:cNvPr id="23584" name="Oval 49"/>
                <p:cNvSpPr>
                  <a:spLocks noChangeArrowheads="1"/>
                </p:cNvSpPr>
                <p:nvPr/>
              </p:nvSpPr>
              <p:spPr bwMode="auto">
                <a:xfrm>
                  <a:off x="1225" y="2183"/>
                  <a:ext cx="365" cy="349"/>
                </a:xfrm>
                <a:prstGeom prst="ellipse">
                  <a:avLst/>
                </a:prstGeom>
                <a:solidFill>
                  <a:schemeClr val="accent1"/>
                </a:solidFill>
                <a:ln w="2857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3585" name="Freeform 50"/>
                <p:cNvSpPr>
                  <a:spLocks/>
                </p:cNvSpPr>
                <p:nvPr/>
              </p:nvSpPr>
              <p:spPr bwMode="auto">
                <a:xfrm>
                  <a:off x="1104" y="2806"/>
                  <a:ext cx="594" cy="38"/>
                </a:xfrm>
                <a:custGeom>
                  <a:avLst/>
                  <a:gdLst>
                    <a:gd name="T0" fmla="*/ 0 w 390"/>
                    <a:gd name="T1" fmla="*/ 0 h 26"/>
                    <a:gd name="T2" fmla="*/ 594 w 390"/>
                    <a:gd name="T3" fmla="*/ 0 h 26"/>
                    <a:gd name="T4" fmla="*/ 594 w 390"/>
                    <a:gd name="T5" fmla="*/ 38 h 26"/>
                    <a:gd name="T6" fmla="*/ 0 w 390"/>
                    <a:gd name="T7" fmla="*/ 35 h 26"/>
                    <a:gd name="T8" fmla="*/ 0 w 390"/>
                    <a:gd name="T9" fmla="*/ 0 h 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90" h="26">
                      <a:moveTo>
                        <a:pt x="0" y="0"/>
                      </a:moveTo>
                      <a:lnTo>
                        <a:pt x="390" y="0"/>
                      </a:lnTo>
                      <a:lnTo>
                        <a:pt x="390" y="26"/>
                      </a:lnTo>
                      <a:lnTo>
                        <a:pt x="0" y="24"/>
                      </a:lnTo>
                      <a:lnTo>
                        <a:pt x="0" y="0"/>
                      </a:lnTo>
                      <a:close/>
                    </a:path>
                  </a:pathLst>
                </a:custGeom>
                <a:solidFill>
                  <a:schemeClr val="accent1"/>
                </a:solidFill>
                <a:ln w="28575" cap="flat" cmpd="sng">
                  <a:solidFill>
                    <a:srgbClr val="000008"/>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3586" name="AutoShape 51"/>
                <p:cNvSpPr>
                  <a:spLocks noChangeArrowheads="1"/>
                </p:cNvSpPr>
                <p:nvPr/>
              </p:nvSpPr>
              <p:spPr bwMode="auto">
                <a:xfrm>
                  <a:off x="1212" y="1872"/>
                  <a:ext cx="384" cy="576"/>
                </a:xfrm>
                <a:prstGeom prst="can">
                  <a:avLst>
                    <a:gd name="adj" fmla="val 75000"/>
                  </a:avLst>
                </a:prstGeom>
                <a:solidFill>
                  <a:schemeClr val="accent1"/>
                </a:solidFill>
                <a:ln w="381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3587" name="Freeform 52"/>
                <p:cNvSpPr>
                  <a:spLocks/>
                </p:cNvSpPr>
                <p:nvPr/>
              </p:nvSpPr>
              <p:spPr bwMode="auto">
                <a:xfrm>
                  <a:off x="1281" y="1960"/>
                  <a:ext cx="243" cy="846"/>
                </a:xfrm>
                <a:custGeom>
                  <a:avLst/>
                  <a:gdLst>
                    <a:gd name="T0" fmla="*/ 52 w 160"/>
                    <a:gd name="T1" fmla="*/ 3 h 582"/>
                    <a:gd name="T2" fmla="*/ 0 w 160"/>
                    <a:gd name="T3" fmla="*/ 846 h 582"/>
                    <a:gd name="T4" fmla="*/ 243 w 160"/>
                    <a:gd name="T5" fmla="*/ 846 h 582"/>
                    <a:gd name="T6" fmla="*/ 191 w 160"/>
                    <a:gd name="T7" fmla="*/ 0 h 582"/>
                    <a:gd name="T8" fmla="*/ 143 w 160"/>
                    <a:gd name="T9" fmla="*/ 3 h 582"/>
                    <a:gd name="T10" fmla="*/ 143 w 160"/>
                    <a:gd name="T11" fmla="*/ 78 h 582"/>
                    <a:gd name="T12" fmla="*/ 97 w 160"/>
                    <a:gd name="T13" fmla="*/ 81 h 582"/>
                    <a:gd name="T14" fmla="*/ 97 w 160"/>
                    <a:gd name="T15" fmla="*/ 3 h 582"/>
                    <a:gd name="T16" fmla="*/ 52 w 160"/>
                    <a:gd name="T17" fmla="*/ 3 h 58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0" h="582">
                      <a:moveTo>
                        <a:pt x="34" y="2"/>
                      </a:moveTo>
                      <a:lnTo>
                        <a:pt x="0" y="582"/>
                      </a:lnTo>
                      <a:lnTo>
                        <a:pt x="160" y="582"/>
                      </a:lnTo>
                      <a:lnTo>
                        <a:pt x="126" y="0"/>
                      </a:lnTo>
                      <a:lnTo>
                        <a:pt x="94" y="2"/>
                      </a:lnTo>
                      <a:lnTo>
                        <a:pt x="94" y="54"/>
                      </a:lnTo>
                      <a:lnTo>
                        <a:pt x="64" y="56"/>
                      </a:lnTo>
                      <a:lnTo>
                        <a:pt x="64" y="2"/>
                      </a:lnTo>
                      <a:lnTo>
                        <a:pt x="34" y="2"/>
                      </a:lnTo>
                      <a:close/>
                    </a:path>
                  </a:pathLst>
                </a:custGeom>
                <a:solidFill>
                  <a:schemeClr val="accent1"/>
                </a:solidFill>
                <a:ln w="28575" cap="flat" cmpd="sng">
                  <a:solidFill>
                    <a:srgbClr val="000008"/>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nvGrpSpPr>
                <p:cNvPr id="23588" name="Group 53"/>
                <p:cNvGrpSpPr>
                  <a:grpSpLocks/>
                </p:cNvGrpSpPr>
                <p:nvPr/>
              </p:nvGrpSpPr>
              <p:grpSpPr bwMode="auto">
                <a:xfrm>
                  <a:off x="1359" y="1946"/>
                  <a:ext cx="85" cy="94"/>
                  <a:chOff x="1359" y="1946"/>
                  <a:chExt cx="85" cy="94"/>
                </a:xfrm>
              </p:grpSpPr>
              <p:sp>
                <p:nvSpPr>
                  <p:cNvPr id="23589" name="Freeform 54"/>
                  <p:cNvSpPr>
                    <a:spLocks/>
                  </p:cNvSpPr>
                  <p:nvPr/>
                </p:nvSpPr>
                <p:spPr bwMode="auto">
                  <a:xfrm>
                    <a:off x="1359" y="1965"/>
                    <a:ext cx="85" cy="75"/>
                  </a:xfrm>
                  <a:custGeom>
                    <a:avLst/>
                    <a:gdLst>
                      <a:gd name="T0" fmla="*/ 43 w 85"/>
                      <a:gd name="T1" fmla="*/ 0 h 75"/>
                      <a:gd name="T2" fmla="*/ 0 w 85"/>
                      <a:gd name="T3" fmla="*/ 15 h 75"/>
                      <a:gd name="T4" fmla="*/ 0 w 85"/>
                      <a:gd name="T5" fmla="*/ 59 h 75"/>
                      <a:gd name="T6" fmla="*/ 43 w 85"/>
                      <a:gd name="T7" fmla="*/ 75 h 75"/>
                      <a:gd name="T8" fmla="*/ 85 w 85"/>
                      <a:gd name="T9" fmla="*/ 59 h 75"/>
                      <a:gd name="T10" fmla="*/ 85 w 85"/>
                      <a:gd name="T11" fmla="*/ 17 h 75"/>
                      <a:gd name="T12" fmla="*/ 43 w 85"/>
                      <a:gd name="T13" fmla="*/ 0 h 7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5" h="75">
                        <a:moveTo>
                          <a:pt x="43" y="0"/>
                        </a:moveTo>
                        <a:lnTo>
                          <a:pt x="0" y="15"/>
                        </a:lnTo>
                        <a:lnTo>
                          <a:pt x="0" y="59"/>
                        </a:lnTo>
                        <a:lnTo>
                          <a:pt x="43" y="75"/>
                        </a:lnTo>
                        <a:lnTo>
                          <a:pt x="85" y="59"/>
                        </a:lnTo>
                        <a:lnTo>
                          <a:pt x="85" y="17"/>
                        </a:lnTo>
                        <a:lnTo>
                          <a:pt x="43" y="0"/>
                        </a:lnTo>
                        <a:close/>
                      </a:path>
                    </a:pathLst>
                  </a:custGeom>
                  <a:solidFill>
                    <a:schemeClr val="accent1"/>
                  </a:solidFill>
                  <a:ln w="38100" cap="flat" cmpd="sng">
                    <a:solidFill>
                      <a:srgbClr val="000000"/>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3590" name="Freeform 55"/>
                  <p:cNvSpPr>
                    <a:spLocks/>
                  </p:cNvSpPr>
                  <p:nvPr/>
                </p:nvSpPr>
                <p:spPr bwMode="auto">
                  <a:xfrm>
                    <a:off x="1359" y="1946"/>
                    <a:ext cx="85" cy="75"/>
                  </a:xfrm>
                  <a:custGeom>
                    <a:avLst/>
                    <a:gdLst>
                      <a:gd name="T0" fmla="*/ 43 w 85"/>
                      <a:gd name="T1" fmla="*/ 0 h 75"/>
                      <a:gd name="T2" fmla="*/ 0 w 85"/>
                      <a:gd name="T3" fmla="*/ 15 h 75"/>
                      <a:gd name="T4" fmla="*/ 0 w 85"/>
                      <a:gd name="T5" fmla="*/ 59 h 75"/>
                      <a:gd name="T6" fmla="*/ 43 w 85"/>
                      <a:gd name="T7" fmla="*/ 75 h 75"/>
                      <a:gd name="T8" fmla="*/ 85 w 85"/>
                      <a:gd name="T9" fmla="*/ 59 h 75"/>
                      <a:gd name="T10" fmla="*/ 85 w 85"/>
                      <a:gd name="T11" fmla="*/ 17 h 75"/>
                      <a:gd name="T12" fmla="*/ 43 w 85"/>
                      <a:gd name="T13" fmla="*/ 0 h 7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5" h="75">
                        <a:moveTo>
                          <a:pt x="43" y="0"/>
                        </a:moveTo>
                        <a:lnTo>
                          <a:pt x="0" y="15"/>
                        </a:lnTo>
                        <a:lnTo>
                          <a:pt x="0" y="59"/>
                        </a:lnTo>
                        <a:lnTo>
                          <a:pt x="43" y="75"/>
                        </a:lnTo>
                        <a:lnTo>
                          <a:pt x="85" y="59"/>
                        </a:lnTo>
                        <a:lnTo>
                          <a:pt x="85" y="17"/>
                        </a:lnTo>
                        <a:lnTo>
                          <a:pt x="43" y="0"/>
                        </a:lnTo>
                        <a:close/>
                      </a:path>
                    </a:pathLst>
                  </a:custGeom>
                  <a:solidFill>
                    <a:schemeClr val="accent1"/>
                  </a:solidFill>
                  <a:ln w="38100" cap="flat" cmpd="sng">
                    <a:solidFill>
                      <a:srgbClr val="000000"/>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grpSp>
          <p:sp>
            <p:nvSpPr>
              <p:cNvPr id="23583" name="Line 56"/>
              <p:cNvSpPr>
                <a:spLocks noChangeShapeType="1"/>
              </p:cNvSpPr>
              <p:nvPr/>
            </p:nvSpPr>
            <p:spPr bwMode="auto">
              <a:xfrm>
                <a:off x="1404" y="1584"/>
                <a:ext cx="0" cy="1440"/>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grpSp>
          <p:nvGrpSpPr>
            <p:cNvPr id="23572" name="Group 57"/>
            <p:cNvGrpSpPr>
              <a:grpSpLocks/>
            </p:cNvGrpSpPr>
            <p:nvPr/>
          </p:nvGrpSpPr>
          <p:grpSpPr bwMode="auto">
            <a:xfrm>
              <a:off x="3966" y="1008"/>
              <a:ext cx="594" cy="1440"/>
              <a:chOff x="1104" y="1584"/>
              <a:chExt cx="594" cy="1440"/>
            </a:xfrm>
          </p:grpSpPr>
          <p:grpSp>
            <p:nvGrpSpPr>
              <p:cNvPr id="23573" name="Group 58"/>
              <p:cNvGrpSpPr>
                <a:grpSpLocks/>
              </p:cNvGrpSpPr>
              <p:nvPr/>
            </p:nvGrpSpPr>
            <p:grpSpPr bwMode="auto">
              <a:xfrm>
                <a:off x="1104" y="1872"/>
                <a:ext cx="594" cy="972"/>
                <a:chOff x="1104" y="1872"/>
                <a:chExt cx="594" cy="972"/>
              </a:xfrm>
            </p:grpSpPr>
            <p:sp>
              <p:nvSpPr>
                <p:cNvPr id="23575" name="Oval 59"/>
                <p:cNvSpPr>
                  <a:spLocks noChangeArrowheads="1"/>
                </p:cNvSpPr>
                <p:nvPr/>
              </p:nvSpPr>
              <p:spPr bwMode="auto">
                <a:xfrm>
                  <a:off x="1225" y="2183"/>
                  <a:ext cx="365" cy="349"/>
                </a:xfrm>
                <a:prstGeom prst="ellipse">
                  <a:avLst/>
                </a:prstGeom>
                <a:solidFill>
                  <a:schemeClr val="accent1"/>
                </a:solidFill>
                <a:ln w="2857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3576" name="Freeform 60"/>
                <p:cNvSpPr>
                  <a:spLocks/>
                </p:cNvSpPr>
                <p:nvPr/>
              </p:nvSpPr>
              <p:spPr bwMode="auto">
                <a:xfrm>
                  <a:off x="1104" y="2806"/>
                  <a:ext cx="594" cy="38"/>
                </a:xfrm>
                <a:custGeom>
                  <a:avLst/>
                  <a:gdLst>
                    <a:gd name="T0" fmla="*/ 0 w 390"/>
                    <a:gd name="T1" fmla="*/ 0 h 26"/>
                    <a:gd name="T2" fmla="*/ 594 w 390"/>
                    <a:gd name="T3" fmla="*/ 0 h 26"/>
                    <a:gd name="T4" fmla="*/ 594 w 390"/>
                    <a:gd name="T5" fmla="*/ 38 h 26"/>
                    <a:gd name="T6" fmla="*/ 0 w 390"/>
                    <a:gd name="T7" fmla="*/ 35 h 26"/>
                    <a:gd name="T8" fmla="*/ 0 w 390"/>
                    <a:gd name="T9" fmla="*/ 0 h 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90" h="26">
                      <a:moveTo>
                        <a:pt x="0" y="0"/>
                      </a:moveTo>
                      <a:lnTo>
                        <a:pt x="390" y="0"/>
                      </a:lnTo>
                      <a:lnTo>
                        <a:pt x="390" y="26"/>
                      </a:lnTo>
                      <a:lnTo>
                        <a:pt x="0" y="24"/>
                      </a:lnTo>
                      <a:lnTo>
                        <a:pt x="0" y="0"/>
                      </a:lnTo>
                      <a:close/>
                    </a:path>
                  </a:pathLst>
                </a:custGeom>
                <a:solidFill>
                  <a:schemeClr val="accent1"/>
                </a:solidFill>
                <a:ln w="28575" cap="flat" cmpd="sng">
                  <a:solidFill>
                    <a:srgbClr val="000008"/>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3577" name="AutoShape 61"/>
                <p:cNvSpPr>
                  <a:spLocks noChangeArrowheads="1"/>
                </p:cNvSpPr>
                <p:nvPr/>
              </p:nvSpPr>
              <p:spPr bwMode="auto">
                <a:xfrm>
                  <a:off x="1212" y="1872"/>
                  <a:ext cx="384" cy="576"/>
                </a:xfrm>
                <a:prstGeom prst="can">
                  <a:avLst>
                    <a:gd name="adj" fmla="val 75000"/>
                  </a:avLst>
                </a:prstGeom>
                <a:solidFill>
                  <a:schemeClr val="accent1"/>
                </a:solidFill>
                <a:ln w="381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3578" name="Freeform 62"/>
                <p:cNvSpPr>
                  <a:spLocks/>
                </p:cNvSpPr>
                <p:nvPr/>
              </p:nvSpPr>
              <p:spPr bwMode="auto">
                <a:xfrm>
                  <a:off x="1281" y="1960"/>
                  <a:ext cx="243" cy="846"/>
                </a:xfrm>
                <a:custGeom>
                  <a:avLst/>
                  <a:gdLst>
                    <a:gd name="T0" fmla="*/ 52 w 160"/>
                    <a:gd name="T1" fmla="*/ 3 h 582"/>
                    <a:gd name="T2" fmla="*/ 0 w 160"/>
                    <a:gd name="T3" fmla="*/ 846 h 582"/>
                    <a:gd name="T4" fmla="*/ 243 w 160"/>
                    <a:gd name="T5" fmla="*/ 846 h 582"/>
                    <a:gd name="T6" fmla="*/ 191 w 160"/>
                    <a:gd name="T7" fmla="*/ 0 h 582"/>
                    <a:gd name="T8" fmla="*/ 143 w 160"/>
                    <a:gd name="T9" fmla="*/ 3 h 582"/>
                    <a:gd name="T10" fmla="*/ 143 w 160"/>
                    <a:gd name="T11" fmla="*/ 78 h 582"/>
                    <a:gd name="T12" fmla="*/ 97 w 160"/>
                    <a:gd name="T13" fmla="*/ 81 h 582"/>
                    <a:gd name="T14" fmla="*/ 97 w 160"/>
                    <a:gd name="T15" fmla="*/ 3 h 582"/>
                    <a:gd name="T16" fmla="*/ 52 w 160"/>
                    <a:gd name="T17" fmla="*/ 3 h 58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0" h="582">
                      <a:moveTo>
                        <a:pt x="34" y="2"/>
                      </a:moveTo>
                      <a:lnTo>
                        <a:pt x="0" y="582"/>
                      </a:lnTo>
                      <a:lnTo>
                        <a:pt x="160" y="582"/>
                      </a:lnTo>
                      <a:lnTo>
                        <a:pt x="126" y="0"/>
                      </a:lnTo>
                      <a:lnTo>
                        <a:pt x="94" y="2"/>
                      </a:lnTo>
                      <a:lnTo>
                        <a:pt x="94" y="54"/>
                      </a:lnTo>
                      <a:lnTo>
                        <a:pt x="64" y="56"/>
                      </a:lnTo>
                      <a:lnTo>
                        <a:pt x="64" y="2"/>
                      </a:lnTo>
                      <a:lnTo>
                        <a:pt x="34" y="2"/>
                      </a:lnTo>
                      <a:close/>
                    </a:path>
                  </a:pathLst>
                </a:custGeom>
                <a:solidFill>
                  <a:schemeClr val="accent1"/>
                </a:solidFill>
                <a:ln w="28575" cap="flat" cmpd="sng">
                  <a:solidFill>
                    <a:srgbClr val="000008"/>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nvGrpSpPr>
                <p:cNvPr id="23579" name="Group 63"/>
                <p:cNvGrpSpPr>
                  <a:grpSpLocks/>
                </p:cNvGrpSpPr>
                <p:nvPr/>
              </p:nvGrpSpPr>
              <p:grpSpPr bwMode="auto">
                <a:xfrm>
                  <a:off x="1359" y="1946"/>
                  <a:ext cx="85" cy="94"/>
                  <a:chOff x="1359" y="1946"/>
                  <a:chExt cx="85" cy="94"/>
                </a:xfrm>
              </p:grpSpPr>
              <p:sp>
                <p:nvSpPr>
                  <p:cNvPr id="23580" name="Freeform 64"/>
                  <p:cNvSpPr>
                    <a:spLocks/>
                  </p:cNvSpPr>
                  <p:nvPr/>
                </p:nvSpPr>
                <p:spPr bwMode="auto">
                  <a:xfrm>
                    <a:off x="1359" y="1965"/>
                    <a:ext cx="85" cy="75"/>
                  </a:xfrm>
                  <a:custGeom>
                    <a:avLst/>
                    <a:gdLst>
                      <a:gd name="T0" fmla="*/ 43 w 85"/>
                      <a:gd name="T1" fmla="*/ 0 h 75"/>
                      <a:gd name="T2" fmla="*/ 0 w 85"/>
                      <a:gd name="T3" fmla="*/ 15 h 75"/>
                      <a:gd name="T4" fmla="*/ 0 w 85"/>
                      <a:gd name="T5" fmla="*/ 59 h 75"/>
                      <a:gd name="T6" fmla="*/ 43 w 85"/>
                      <a:gd name="T7" fmla="*/ 75 h 75"/>
                      <a:gd name="T8" fmla="*/ 85 w 85"/>
                      <a:gd name="T9" fmla="*/ 59 h 75"/>
                      <a:gd name="T10" fmla="*/ 85 w 85"/>
                      <a:gd name="T11" fmla="*/ 17 h 75"/>
                      <a:gd name="T12" fmla="*/ 43 w 85"/>
                      <a:gd name="T13" fmla="*/ 0 h 7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5" h="75">
                        <a:moveTo>
                          <a:pt x="43" y="0"/>
                        </a:moveTo>
                        <a:lnTo>
                          <a:pt x="0" y="15"/>
                        </a:lnTo>
                        <a:lnTo>
                          <a:pt x="0" y="59"/>
                        </a:lnTo>
                        <a:lnTo>
                          <a:pt x="43" y="75"/>
                        </a:lnTo>
                        <a:lnTo>
                          <a:pt x="85" y="59"/>
                        </a:lnTo>
                        <a:lnTo>
                          <a:pt x="85" y="17"/>
                        </a:lnTo>
                        <a:lnTo>
                          <a:pt x="43" y="0"/>
                        </a:lnTo>
                        <a:close/>
                      </a:path>
                    </a:pathLst>
                  </a:custGeom>
                  <a:solidFill>
                    <a:schemeClr val="accent1"/>
                  </a:solidFill>
                  <a:ln w="38100" cap="flat" cmpd="sng">
                    <a:solidFill>
                      <a:srgbClr val="000000"/>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3581" name="Freeform 65"/>
                  <p:cNvSpPr>
                    <a:spLocks/>
                  </p:cNvSpPr>
                  <p:nvPr/>
                </p:nvSpPr>
                <p:spPr bwMode="auto">
                  <a:xfrm>
                    <a:off x="1359" y="1946"/>
                    <a:ext cx="85" cy="75"/>
                  </a:xfrm>
                  <a:custGeom>
                    <a:avLst/>
                    <a:gdLst>
                      <a:gd name="T0" fmla="*/ 43 w 85"/>
                      <a:gd name="T1" fmla="*/ 0 h 75"/>
                      <a:gd name="T2" fmla="*/ 0 w 85"/>
                      <a:gd name="T3" fmla="*/ 15 h 75"/>
                      <a:gd name="T4" fmla="*/ 0 w 85"/>
                      <a:gd name="T5" fmla="*/ 59 h 75"/>
                      <a:gd name="T6" fmla="*/ 43 w 85"/>
                      <a:gd name="T7" fmla="*/ 75 h 75"/>
                      <a:gd name="T8" fmla="*/ 85 w 85"/>
                      <a:gd name="T9" fmla="*/ 59 h 75"/>
                      <a:gd name="T10" fmla="*/ 85 w 85"/>
                      <a:gd name="T11" fmla="*/ 17 h 75"/>
                      <a:gd name="T12" fmla="*/ 43 w 85"/>
                      <a:gd name="T13" fmla="*/ 0 h 7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5" h="75">
                        <a:moveTo>
                          <a:pt x="43" y="0"/>
                        </a:moveTo>
                        <a:lnTo>
                          <a:pt x="0" y="15"/>
                        </a:lnTo>
                        <a:lnTo>
                          <a:pt x="0" y="59"/>
                        </a:lnTo>
                        <a:lnTo>
                          <a:pt x="43" y="75"/>
                        </a:lnTo>
                        <a:lnTo>
                          <a:pt x="85" y="59"/>
                        </a:lnTo>
                        <a:lnTo>
                          <a:pt x="85" y="17"/>
                        </a:lnTo>
                        <a:lnTo>
                          <a:pt x="43" y="0"/>
                        </a:lnTo>
                        <a:close/>
                      </a:path>
                    </a:pathLst>
                  </a:custGeom>
                  <a:solidFill>
                    <a:schemeClr val="accent1"/>
                  </a:solidFill>
                  <a:ln w="38100" cap="flat" cmpd="sng">
                    <a:solidFill>
                      <a:srgbClr val="000000"/>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grpSp>
          <p:sp>
            <p:nvSpPr>
              <p:cNvPr id="23574" name="Line 66"/>
              <p:cNvSpPr>
                <a:spLocks noChangeShapeType="1"/>
              </p:cNvSpPr>
              <p:nvPr/>
            </p:nvSpPr>
            <p:spPr bwMode="auto">
              <a:xfrm>
                <a:off x="1404" y="1584"/>
                <a:ext cx="0" cy="1440"/>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grpSp>
      <p:grpSp>
        <p:nvGrpSpPr>
          <p:cNvPr id="31955" name="Group 211"/>
          <p:cNvGrpSpPr>
            <a:grpSpLocks/>
          </p:cNvGrpSpPr>
          <p:nvPr/>
        </p:nvGrpSpPr>
        <p:grpSpPr bwMode="auto">
          <a:xfrm>
            <a:off x="7153276" y="5372100"/>
            <a:ext cx="3178970" cy="2971800"/>
            <a:chOff x="2044" y="2544"/>
            <a:chExt cx="1335" cy="1248"/>
          </a:xfrm>
        </p:grpSpPr>
        <p:sp>
          <p:nvSpPr>
            <p:cNvPr id="23565" name="Rectangle 205"/>
            <p:cNvSpPr>
              <a:spLocks noChangeArrowheads="1"/>
            </p:cNvSpPr>
            <p:nvPr/>
          </p:nvSpPr>
          <p:spPr bwMode="auto">
            <a:xfrm rot="2095659">
              <a:off x="2044" y="3437"/>
              <a:ext cx="912" cy="48"/>
            </a:xfrm>
            <a:prstGeom prst="rect">
              <a:avLst/>
            </a:prstGeom>
            <a:gradFill rotWithShape="0">
              <a:gsLst>
                <a:gs pos="0">
                  <a:srgbClr val="FED476"/>
                </a:gs>
                <a:gs pos="100000">
                  <a:srgbClr val="000000"/>
                </a:gs>
              </a:gsLst>
              <a:lin ang="27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3566" name="Rectangle 206"/>
            <p:cNvSpPr>
              <a:spLocks noChangeArrowheads="1"/>
            </p:cNvSpPr>
            <p:nvPr/>
          </p:nvSpPr>
          <p:spPr bwMode="auto">
            <a:xfrm rot="2095659">
              <a:off x="2467" y="2830"/>
              <a:ext cx="912" cy="48"/>
            </a:xfrm>
            <a:prstGeom prst="rect">
              <a:avLst/>
            </a:prstGeom>
            <a:gradFill rotWithShape="0">
              <a:gsLst>
                <a:gs pos="0">
                  <a:srgbClr val="FED476"/>
                </a:gs>
                <a:gs pos="100000">
                  <a:srgbClr val="000000"/>
                </a:gs>
              </a:gsLst>
              <a:lin ang="27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3567" name="Freeform 207"/>
            <p:cNvSpPr>
              <a:spLocks/>
            </p:cNvSpPr>
            <p:nvPr/>
          </p:nvSpPr>
          <p:spPr bwMode="auto">
            <a:xfrm rot="2095659">
              <a:off x="2256" y="2812"/>
              <a:ext cx="912" cy="692"/>
            </a:xfrm>
            <a:custGeom>
              <a:avLst/>
              <a:gdLst>
                <a:gd name="T0" fmla="*/ 2 w 912"/>
                <a:gd name="T1" fmla="*/ 0 h 692"/>
                <a:gd name="T2" fmla="*/ 908 w 912"/>
                <a:gd name="T3" fmla="*/ 2 h 692"/>
                <a:gd name="T4" fmla="*/ 838 w 912"/>
                <a:gd name="T5" fmla="*/ 64 h 692"/>
                <a:gd name="T6" fmla="*/ 780 w 912"/>
                <a:gd name="T7" fmla="*/ 120 h 692"/>
                <a:gd name="T8" fmla="*/ 734 w 912"/>
                <a:gd name="T9" fmla="*/ 164 h 692"/>
                <a:gd name="T10" fmla="*/ 692 w 912"/>
                <a:gd name="T11" fmla="*/ 214 h 692"/>
                <a:gd name="T12" fmla="*/ 668 w 912"/>
                <a:gd name="T13" fmla="*/ 276 h 692"/>
                <a:gd name="T14" fmla="*/ 656 w 912"/>
                <a:gd name="T15" fmla="*/ 352 h 692"/>
                <a:gd name="T16" fmla="*/ 668 w 912"/>
                <a:gd name="T17" fmla="*/ 418 h 692"/>
                <a:gd name="T18" fmla="*/ 696 w 912"/>
                <a:gd name="T19" fmla="*/ 490 h 692"/>
                <a:gd name="T20" fmla="*/ 734 w 912"/>
                <a:gd name="T21" fmla="*/ 542 h 692"/>
                <a:gd name="T22" fmla="*/ 790 w 912"/>
                <a:gd name="T23" fmla="*/ 590 h 692"/>
                <a:gd name="T24" fmla="*/ 846 w 912"/>
                <a:gd name="T25" fmla="*/ 640 h 692"/>
                <a:gd name="T26" fmla="*/ 912 w 912"/>
                <a:gd name="T27" fmla="*/ 692 h 692"/>
                <a:gd name="T28" fmla="*/ 0 w 912"/>
                <a:gd name="T29" fmla="*/ 692 h 692"/>
                <a:gd name="T30" fmla="*/ 78 w 912"/>
                <a:gd name="T31" fmla="*/ 632 h 692"/>
                <a:gd name="T32" fmla="*/ 132 w 912"/>
                <a:gd name="T33" fmla="*/ 580 h 692"/>
                <a:gd name="T34" fmla="*/ 182 w 912"/>
                <a:gd name="T35" fmla="*/ 530 h 692"/>
                <a:gd name="T36" fmla="*/ 220 w 912"/>
                <a:gd name="T37" fmla="*/ 478 h 692"/>
                <a:gd name="T38" fmla="*/ 246 w 912"/>
                <a:gd name="T39" fmla="*/ 416 h 692"/>
                <a:gd name="T40" fmla="*/ 260 w 912"/>
                <a:gd name="T41" fmla="*/ 350 h 692"/>
                <a:gd name="T42" fmla="*/ 246 w 912"/>
                <a:gd name="T43" fmla="*/ 280 h 692"/>
                <a:gd name="T44" fmla="*/ 220 w 912"/>
                <a:gd name="T45" fmla="*/ 216 h 692"/>
                <a:gd name="T46" fmla="*/ 162 w 912"/>
                <a:gd name="T47" fmla="*/ 152 h 692"/>
                <a:gd name="T48" fmla="*/ 114 w 912"/>
                <a:gd name="T49" fmla="*/ 106 h 692"/>
                <a:gd name="T50" fmla="*/ 66 w 912"/>
                <a:gd name="T51" fmla="*/ 56 h 692"/>
                <a:gd name="T52" fmla="*/ 2 w 912"/>
                <a:gd name="T53" fmla="*/ 0 h 69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912" h="692">
                  <a:moveTo>
                    <a:pt x="2" y="0"/>
                  </a:moveTo>
                  <a:lnTo>
                    <a:pt x="908" y="2"/>
                  </a:lnTo>
                  <a:lnTo>
                    <a:pt x="838" y="64"/>
                  </a:lnTo>
                  <a:lnTo>
                    <a:pt x="780" y="120"/>
                  </a:lnTo>
                  <a:lnTo>
                    <a:pt x="734" y="164"/>
                  </a:lnTo>
                  <a:lnTo>
                    <a:pt x="692" y="214"/>
                  </a:lnTo>
                  <a:lnTo>
                    <a:pt x="668" y="276"/>
                  </a:lnTo>
                  <a:lnTo>
                    <a:pt x="656" y="352"/>
                  </a:lnTo>
                  <a:lnTo>
                    <a:pt x="668" y="418"/>
                  </a:lnTo>
                  <a:lnTo>
                    <a:pt x="696" y="490"/>
                  </a:lnTo>
                  <a:lnTo>
                    <a:pt x="734" y="542"/>
                  </a:lnTo>
                  <a:lnTo>
                    <a:pt x="790" y="590"/>
                  </a:lnTo>
                  <a:lnTo>
                    <a:pt x="846" y="640"/>
                  </a:lnTo>
                  <a:lnTo>
                    <a:pt x="912" y="692"/>
                  </a:lnTo>
                  <a:lnTo>
                    <a:pt x="0" y="692"/>
                  </a:lnTo>
                  <a:lnTo>
                    <a:pt x="78" y="632"/>
                  </a:lnTo>
                  <a:lnTo>
                    <a:pt x="132" y="580"/>
                  </a:lnTo>
                  <a:lnTo>
                    <a:pt x="182" y="530"/>
                  </a:lnTo>
                  <a:lnTo>
                    <a:pt x="220" y="478"/>
                  </a:lnTo>
                  <a:lnTo>
                    <a:pt x="246" y="416"/>
                  </a:lnTo>
                  <a:lnTo>
                    <a:pt x="260" y="350"/>
                  </a:lnTo>
                  <a:lnTo>
                    <a:pt x="246" y="280"/>
                  </a:lnTo>
                  <a:lnTo>
                    <a:pt x="220" y="216"/>
                  </a:lnTo>
                  <a:lnTo>
                    <a:pt x="162" y="152"/>
                  </a:lnTo>
                  <a:lnTo>
                    <a:pt x="114" y="106"/>
                  </a:lnTo>
                  <a:lnTo>
                    <a:pt x="66" y="56"/>
                  </a:lnTo>
                  <a:lnTo>
                    <a:pt x="2" y="0"/>
                  </a:lnTo>
                  <a:close/>
                </a:path>
              </a:pathLst>
            </a:custGeom>
            <a:gradFill rotWithShape="0">
              <a:gsLst>
                <a:gs pos="0">
                  <a:srgbClr val="FED476"/>
                </a:gs>
                <a:gs pos="50000">
                  <a:srgbClr val="000000"/>
                </a:gs>
                <a:gs pos="100000">
                  <a:srgbClr val="FED476"/>
                </a:gs>
              </a:gsLst>
              <a:lin ang="0" scaled="1"/>
            </a:gradFill>
            <a:ln w="9525" cap="flat" cmpd="sng">
              <a:solidFill>
                <a:srgbClr val="000000"/>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3568" name="Line 209"/>
            <p:cNvSpPr>
              <a:spLocks noChangeShapeType="1"/>
            </p:cNvSpPr>
            <p:nvPr/>
          </p:nvSpPr>
          <p:spPr bwMode="auto">
            <a:xfrm flipH="1">
              <a:off x="2262" y="2544"/>
              <a:ext cx="864" cy="1248"/>
            </a:xfrm>
            <a:prstGeom prst="line">
              <a:avLst/>
            </a:prstGeom>
            <a:noFill/>
            <a:ln w="9525">
              <a:solidFill>
                <a:schemeClr val="tx1"/>
              </a:solidFill>
              <a:prstDash val="lgDashDotDot"/>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sp>
        <p:nvSpPr>
          <p:cNvPr id="31785" name="Line 41"/>
          <p:cNvSpPr>
            <a:spLocks noChangeShapeType="1"/>
          </p:cNvSpPr>
          <p:nvPr/>
        </p:nvSpPr>
        <p:spPr bwMode="auto">
          <a:xfrm>
            <a:off x="8743950" y="2836070"/>
            <a:ext cx="114300" cy="0"/>
          </a:xfrm>
          <a:prstGeom prst="line">
            <a:avLst/>
          </a:prstGeom>
          <a:noFill/>
          <a:ln w="57150">
            <a:solidFill>
              <a:srgbClr val="FF33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31787" name="Text Box 43"/>
          <p:cNvSpPr txBox="1">
            <a:spLocks noChangeArrowheads="1"/>
          </p:cNvSpPr>
          <p:nvPr/>
        </p:nvSpPr>
        <p:spPr bwMode="auto">
          <a:xfrm>
            <a:off x="6724651" y="4686300"/>
            <a:ext cx="4294765"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s-MX" altLang="en-US" sz="3000">
                <a:latin typeface="Comic Sans MS" panose="030F0702030302020204" pitchFamily="66" charset="0"/>
              </a:rPr>
              <a:t>Superficie de contacto</a:t>
            </a:r>
            <a:endParaRPr kumimoji="1" lang="es-ES" altLang="en-US" sz="3000">
              <a:latin typeface="Comic Sans MS" panose="030F0702030302020204" pitchFamily="66" charset="0"/>
            </a:endParaRPr>
          </a:p>
        </p:txBody>
      </p:sp>
      <p:sp>
        <p:nvSpPr>
          <p:cNvPr id="31956" name="Line 212"/>
          <p:cNvSpPr>
            <a:spLocks noChangeShapeType="1"/>
          </p:cNvSpPr>
          <p:nvPr/>
        </p:nvSpPr>
        <p:spPr bwMode="auto">
          <a:xfrm rot="66793">
            <a:off x="7815263" y="6843713"/>
            <a:ext cx="1714500" cy="2382"/>
          </a:xfrm>
          <a:prstGeom prst="line">
            <a:avLst/>
          </a:prstGeom>
          <a:noFill/>
          <a:ln w="57150">
            <a:solidFill>
              <a:srgbClr val="FF3300"/>
            </a:solidFill>
            <a:prstDash val="sysDot"/>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31958" name="Text Box 214"/>
          <p:cNvSpPr txBox="1">
            <a:spLocks noChangeArrowheads="1"/>
          </p:cNvSpPr>
          <p:nvPr/>
        </p:nvSpPr>
        <p:spPr bwMode="auto">
          <a:xfrm>
            <a:off x="7429501" y="1143000"/>
            <a:ext cx="3109913" cy="5078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s-MX" altLang="en-US" sz="2700" dirty="0">
                <a:latin typeface="Comic Sans MS" panose="030F0702030302020204" pitchFamily="66" charset="0"/>
              </a:rPr>
              <a:t>Rodillo vertical</a:t>
            </a:r>
            <a:endParaRPr kumimoji="1" lang="es-ES" altLang="en-US" sz="2700" dirty="0">
              <a:latin typeface="Comic Sans MS" panose="030F0702030302020204" pitchFamily="66" charset="0"/>
            </a:endParaRPr>
          </a:p>
        </p:txBody>
      </p:sp>
      <p:sp>
        <p:nvSpPr>
          <p:cNvPr id="31959" name="Text Box 215"/>
          <p:cNvSpPr txBox="1">
            <a:spLocks noChangeArrowheads="1"/>
          </p:cNvSpPr>
          <p:nvPr/>
        </p:nvSpPr>
        <p:spPr bwMode="auto">
          <a:xfrm>
            <a:off x="7086601" y="8686800"/>
            <a:ext cx="4252913" cy="5078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s-MX" altLang="en-US" sz="2700" dirty="0">
                <a:latin typeface="Comic Sans MS" panose="030F0702030302020204" pitchFamily="66" charset="0"/>
              </a:rPr>
              <a:t>Rodillo hiperbólico</a:t>
            </a:r>
            <a:endParaRPr kumimoji="1" lang="es-ES" altLang="en-US" sz="2700" dirty="0">
              <a:latin typeface="Comic Sans MS" panose="030F0702030302020204" pitchFamily="66" charset="0"/>
            </a:endParaRPr>
          </a:p>
        </p:txBody>
      </p:sp>
      <p:sp>
        <p:nvSpPr>
          <p:cNvPr id="31960" name="AutoShape 216"/>
          <p:cNvSpPr>
            <a:spLocks/>
          </p:cNvSpPr>
          <p:nvPr/>
        </p:nvSpPr>
        <p:spPr bwMode="auto">
          <a:xfrm rot="5400000">
            <a:off x="8001000" y="4800600"/>
            <a:ext cx="1371600" cy="2514600"/>
          </a:xfrm>
          <a:prstGeom prst="leftBrace">
            <a:avLst>
              <a:gd name="adj1" fmla="val 29877"/>
              <a:gd name="adj2" fmla="val 48648"/>
            </a:avLst>
          </a:prstGeom>
          <a:noFill/>
          <a:ln w="9525">
            <a:solidFill>
              <a:srgbClr val="FFFF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Tree>
    <p:extLst>
      <p:ext uri="{BB962C8B-B14F-4D97-AF65-F5344CB8AC3E}">
        <p14:creationId xmlns:p14="http://schemas.microsoft.com/office/powerpoint/2010/main" val="38182899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31746"/>
                                        </p:tgtEl>
                                        <p:attrNameLst>
                                          <p:attrName>style.visibility</p:attrName>
                                        </p:attrNameLst>
                                      </p:cBhvr>
                                      <p:to>
                                        <p:strVal val="visible"/>
                                      </p:to>
                                    </p:set>
                                  </p:childTnLst>
                                </p:cTn>
                              </p:par>
                            </p:childTnLst>
                          </p:cTn>
                        </p:par>
                        <p:par>
                          <p:cTn id="7" fill="hold" nodeType="afterGroup">
                            <p:stCondLst>
                              <p:cond delay="500"/>
                            </p:stCondLst>
                            <p:childTnLst>
                              <p:par>
                                <p:cTn id="8" presetID="23" presetClass="entr" presetSubtype="16" fill="hold" nodeType="afterEffect">
                                  <p:stCondLst>
                                    <p:cond delay="2000"/>
                                  </p:stCondLst>
                                  <p:childTnLst>
                                    <p:set>
                                      <p:cBhvr>
                                        <p:cTn id="9" dur="1" fill="hold">
                                          <p:stCondLst>
                                            <p:cond delay="0"/>
                                          </p:stCondLst>
                                        </p:cTn>
                                        <p:tgtEl>
                                          <p:spTgt spid="31779"/>
                                        </p:tgtEl>
                                        <p:attrNameLst>
                                          <p:attrName>style.visibility</p:attrName>
                                        </p:attrNameLst>
                                      </p:cBhvr>
                                      <p:to>
                                        <p:strVal val="visible"/>
                                      </p:to>
                                    </p:set>
                                    <p:anim calcmode="lin" valueType="num">
                                      <p:cBhvr>
                                        <p:cTn id="10" dur="500" fill="hold"/>
                                        <p:tgtEl>
                                          <p:spTgt spid="31779"/>
                                        </p:tgtEl>
                                        <p:attrNameLst>
                                          <p:attrName>ppt_w</p:attrName>
                                        </p:attrNameLst>
                                      </p:cBhvr>
                                      <p:tavLst>
                                        <p:tav tm="0">
                                          <p:val>
                                            <p:fltVal val="0"/>
                                          </p:val>
                                        </p:tav>
                                        <p:tav tm="100000">
                                          <p:val>
                                            <p:strVal val="#ppt_w"/>
                                          </p:val>
                                        </p:tav>
                                      </p:tavLst>
                                    </p:anim>
                                    <p:anim calcmode="lin" valueType="num">
                                      <p:cBhvr>
                                        <p:cTn id="11" dur="500" fill="hold"/>
                                        <p:tgtEl>
                                          <p:spTgt spid="31779"/>
                                        </p:tgtEl>
                                        <p:attrNameLst>
                                          <p:attrName>ppt_h</p:attrName>
                                        </p:attrNameLst>
                                      </p:cBhvr>
                                      <p:tavLst>
                                        <p:tav tm="0">
                                          <p:val>
                                            <p:fltVal val="0"/>
                                          </p:val>
                                        </p:tav>
                                        <p:tav tm="100000">
                                          <p:val>
                                            <p:strVal val="#ppt_h"/>
                                          </p:val>
                                        </p:tav>
                                      </p:tavLst>
                                    </p:anim>
                                  </p:childTnLst>
                                </p:cTn>
                              </p:par>
                            </p:childTnLst>
                          </p:cTn>
                        </p:par>
                        <p:par>
                          <p:cTn id="12" fill="hold" nodeType="afterGroup">
                            <p:stCondLst>
                              <p:cond delay="3000"/>
                            </p:stCondLst>
                            <p:childTnLst>
                              <p:par>
                                <p:cTn id="13" presetID="2" presetClass="entr" presetSubtype="8" fill="hold" grpId="0" nodeType="afterEffect">
                                  <p:stCondLst>
                                    <p:cond delay="1000"/>
                                  </p:stCondLst>
                                  <p:childTnLst>
                                    <p:set>
                                      <p:cBhvr>
                                        <p:cTn id="14" dur="1" fill="hold">
                                          <p:stCondLst>
                                            <p:cond delay="0"/>
                                          </p:stCondLst>
                                        </p:cTn>
                                        <p:tgtEl>
                                          <p:spTgt spid="31958"/>
                                        </p:tgtEl>
                                        <p:attrNameLst>
                                          <p:attrName>style.visibility</p:attrName>
                                        </p:attrNameLst>
                                      </p:cBhvr>
                                      <p:to>
                                        <p:strVal val="visible"/>
                                      </p:to>
                                    </p:set>
                                    <p:anim calcmode="lin" valueType="num">
                                      <p:cBhvr additive="base">
                                        <p:cTn id="15" dur="500" fill="hold"/>
                                        <p:tgtEl>
                                          <p:spTgt spid="31958"/>
                                        </p:tgtEl>
                                        <p:attrNameLst>
                                          <p:attrName>ppt_x</p:attrName>
                                        </p:attrNameLst>
                                      </p:cBhvr>
                                      <p:tavLst>
                                        <p:tav tm="0">
                                          <p:val>
                                            <p:strVal val="0-#ppt_w/2"/>
                                          </p:val>
                                        </p:tav>
                                        <p:tav tm="100000">
                                          <p:val>
                                            <p:strVal val="#ppt_x"/>
                                          </p:val>
                                        </p:tav>
                                      </p:tavLst>
                                    </p:anim>
                                    <p:anim calcmode="lin" valueType="num">
                                      <p:cBhvr additive="base">
                                        <p:cTn id="16" dur="500" fill="hold"/>
                                        <p:tgtEl>
                                          <p:spTgt spid="31958"/>
                                        </p:tgtEl>
                                        <p:attrNameLst>
                                          <p:attrName>ppt_y</p:attrName>
                                        </p:attrNameLst>
                                      </p:cBhvr>
                                      <p:tavLst>
                                        <p:tav tm="0">
                                          <p:val>
                                            <p:strVal val="#ppt_y"/>
                                          </p:val>
                                        </p:tav>
                                        <p:tav tm="100000">
                                          <p:val>
                                            <p:strVal val="#ppt_y"/>
                                          </p:val>
                                        </p:tav>
                                      </p:tavLst>
                                    </p:anim>
                                  </p:childTnLst>
                                </p:cTn>
                              </p:par>
                            </p:childTnLst>
                          </p:cTn>
                        </p:par>
                        <p:par>
                          <p:cTn id="17" fill="hold" nodeType="afterGroup">
                            <p:stCondLst>
                              <p:cond delay="4500"/>
                            </p:stCondLst>
                            <p:childTnLst>
                              <p:par>
                                <p:cTn id="18" presetID="2" presetClass="entr" presetSubtype="12" fill="hold" nodeType="afterEffect">
                                  <p:stCondLst>
                                    <p:cond delay="1000"/>
                                  </p:stCondLst>
                                  <p:childTnLst>
                                    <p:set>
                                      <p:cBhvr>
                                        <p:cTn id="19" dur="1" fill="hold">
                                          <p:stCondLst>
                                            <p:cond delay="0"/>
                                          </p:stCondLst>
                                        </p:cTn>
                                        <p:tgtEl>
                                          <p:spTgt spid="31786"/>
                                        </p:tgtEl>
                                        <p:attrNameLst>
                                          <p:attrName>style.visibility</p:attrName>
                                        </p:attrNameLst>
                                      </p:cBhvr>
                                      <p:to>
                                        <p:strVal val="visible"/>
                                      </p:to>
                                    </p:set>
                                    <p:anim calcmode="lin" valueType="num">
                                      <p:cBhvr additive="base">
                                        <p:cTn id="20" dur="500" fill="hold"/>
                                        <p:tgtEl>
                                          <p:spTgt spid="31786"/>
                                        </p:tgtEl>
                                        <p:attrNameLst>
                                          <p:attrName>ppt_x</p:attrName>
                                        </p:attrNameLst>
                                      </p:cBhvr>
                                      <p:tavLst>
                                        <p:tav tm="0">
                                          <p:val>
                                            <p:strVal val="0-#ppt_w/2"/>
                                          </p:val>
                                        </p:tav>
                                        <p:tav tm="100000">
                                          <p:val>
                                            <p:strVal val="#ppt_x"/>
                                          </p:val>
                                        </p:tav>
                                      </p:tavLst>
                                    </p:anim>
                                    <p:anim calcmode="lin" valueType="num">
                                      <p:cBhvr additive="base">
                                        <p:cTn id="21" dur="500" fill="hold"/>
                                        <p:tgtEl>
                                          <p:spTgt spid="31786"/>
                                        </p:tgtEl>
                                        <p:attrNameLst>
                                          <p:attrName>ppt_y</p:attrName>
                                        </p:attrNameLst>
                                      </p:cBhvr>
                                      <p:tavLst>
                                        <p:tav tm="0">
                                          <p:val>
                                            <p:strVal val="1+#ppt_h/2"/>
                                          </p:val>
                                        </p:tav>
                                        <p:tav tm="100000">
                                          <p:val>
                                            <p:strVal val="#ppt_y"/>
                                          </p:val>
                                        </p:tav>
                                      </p:tavLst>
                                    </p:anim>
                                  </p:childTnLst>
                                </p:cTn>
                              </p:par>
                            </p:childTnLst>
                          </p:cTn>
                        </p:par>
                        <p:par>
                          <p:cTn id="22" fill="hold" nodeType="afterGroup">
                            <p:stCondLst>
                              <p:cond delay="6000"/>
                            </p:stCondLst>
                            <p:childTnLst>
                              <p:par>
                                <p:cTn id="23" presetID="2" presetClass="entr" presetSubtype="8" fill="hold" grpId="0" nodeType="afterEffect">
                                  <p:stCondLst>
                                    <p:cond delay="2000"/>
                                  </p:stCondLst>
                                  <p:childTnLst>
                                    <p:set>
                                      <p:cBhvr>
                                        <p:cTn id="24" dur="1" fill="hold">
                                          <p:stCondLst>
                                            <p:cond delay="0"/>
                                          </p:stCondLst>
                                        </p:cTn>
                                        <p:tgtEl>
                                          <p:spTgt spid="31787"/>
                                        </p:tgtEl>
                                        <p:attrNameLst>
                                          <p:attrName>style.visibility</p:attrName>
                                        </p:attrNameLst>
                                      </p:cBhvr>
                                      <p:to>
                                        <p:strVal val="visible"/>
                                      </p:to>
                                    </p:set>
                                    <p:anim calcmode="lin" valueType="num">
                                      <p:cBhvr additive="base">
                                        <p:cTn id="25" dur="500" fill="hold"/>
                                        <p:tgtEl>
                                          <p:spTgt spid="31787"/>
                                        </p:tgtEl>
                                        <p:attrNameLst>
                                          <p:attrName>ppt_x</p:attrName>
                                        </p:attrNameLst>
                                      </p:cBhvr>
                                      <p:tavLst>
                                        <p:tav tm="0">
                                          <p:val>
                                            <p:strVal val="0-#ppt_w/2"/>
                                          </p:val>
                                        </p:tav>
                                        <p:tav tm="100000">
                                          <p:val>
                                            <p:strVal val="#ppt_x"/>
                                          </p:val>
                                        </p:tav>
                                      </p:tavLst>
                                    </p:anim>
                                    <p:anim calcmode="lin" valueType="num">
                                      <p:cBhvr additive="base">
                                        <p:cTn id="26" dur="500" fill="hold"/>
                                        <p:tgtEl>
                                          <p:spTgt spid="31787"/>
                                        </p:tgtEl>
                                        <p:attrNameLst>
                                          <p:attrName>ppt_y</p:attrName>
                                        </p:attrNameLst>
                                      </p:cBhvr>
                                      <p:tavLst>
                                        <p:tav tm="0">
                                          <p:val>
                                            <p:strVal val="#ppt_y"/>
                                          </p:val>
                                        </p:tav>
                                        <p:tav tm="100000">
                                          <p:val>
                                            <p:strVal val="#ppt_y"/>
                                          </p:val>
                                        </p:tav>
                                      </p:tavLst>
                                    </p:anim>
                                  </p:childTnLst>
                                </p:cTn>
                              </p:par>
                            </p:childTnLst>
                          </p:cTn>
                        </p:par>
                        <p:par>
                          <p:cTn id="27" fill="hold" nodeType="afterGroup">
                            <p:stCondLst>
                              <p:cond delay="8500"/>
                            </p:stCondLst>
                            <p:childTnLst>
                              <p:par>
                                <p:cTn id="28" presetID="9" presetClass="entr" presetSubtype="0" fill="hold" nodeType="afterEffect">
                                  <p:stCondLst>
                                    <p:cond delay="2000"/>
                                  </p:stCondLst>
                                  <p:childTnLst>
                                    <p:set>
                                      <p:cBhvr>
                                        <p:cTn id="29" dur="1" fill="hold">
                                          <p:stCondLst>
                                            <p:cond delay="0"/>
                                          </p:stCondLst>
                                        </p:cTn>
                                        <p:tgtEl>
                                          <p:spTgt spid="31785"/>
                                        </p:tgtEl>
                                        <p:attrNameLst>
                                          <p:attrName>style.visibility</p:attrName>
                                        </p:attrNameLst>
                                      </p:cBhvr>
                                      <p:to>
                                        <p:strVal val="visible"/>
                                      </p:to>
                                    </p:set>
                                    <p:animEffect transition="in" filter="dissolve">
                                      <p:cBhvr>
                                        <p:cTn id="30" dur="500"/>
                                        <p:tgtEl>
                                          <p:spTgt spid="31785"/>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23" presetClass="entr" presetSubtype="16" fill="hold" nodeType="clickEffect">
                                  <p:stCondLst>
                                    <p:cond delay="0"/>
                                  </p:stCondLst>
                                  <p:childTnLst>
                                    <p:set>
                                      <p:cBhvr>
                                        <p:cTn id="34" dur="1" fill="hold">
                                          <p:stCondLst>
                                            <p:cond delay="0"/>
                                          </p:stCondLst>
                                        </p:cTn>
                                        <p:tgtEl>
                                          <p:spTgt spid="31788"/>
                                        </p:tgtEl>
                                        <p:attrNameLst>
                                          <p:attrName>style.visibility</p:attrName>
                                        </p:attrNameLst>
                                      </p:cBhvr>
                                      <p:to>
                                        <p:strVal val="visible"/>
                                      </p:to>
                                    </p:set>
                                    <p:anim calcmode="lin" valueType="num">
                                      <p:cBhvr>
                                        <p:cTn id="35" dur="500" fill="hold"/>
                                        <p:tgtEl>
                                          <p:spTgt spid="31788"/>
                                        </p:tgtEl>
                                        <p:attrNameLst>
                                          <p:attrName>ppt_w</p:attrName>
                                        </p:attrNameLst>
                                      </p:cBhvr>
                                      <p:tavLst>
                                        <p:tav tm="0">
                                          <p:val>
                                            <p:fltVal val="0"/>
                                          </p:val>
                                        </p:tav>
                                        <p:tav tm="100000">
                                          <p:val>
                                            <p:strVal val="#ppt_w"/>
                                          </p:val>
                                        </p:tav>
                                      </p:tavLst>
                                    </p:anim>
                                    <p:anim calcmode="lin" valueType="num">
                                      <p:cBhvr>
                                        <p:cTn id="36" dur="500" fill="hold"/>
                                        <p:tgtEl>
                                          <p:spTgt spid="31788"/>
                                        </p:tgtEl>
                                        <p:attrNameLst>
                                          <p:attrName>ppt_h</p:attrName>
                                        </p:attrNameLst>
                                      </p:cBhvr>
                                      <p:tavLst>
                                        <p:tav tm="0">
                                          <p:val>
                                            <p:fltVal val="0"/>
                                          </p:val>
                                        </p:tav>
                                        <p:tav tm="100000">
                                          <p:val>
                                            <p:strVal val="#ppt_h"/>
                                          </p:val>
                                        </p:tav>
                                      </p:tavLst>
                                    </p:anim>
                                  </p:childTnLst>
                                </p:cTn>
                              </p:par>
                            </p:childTnLst>
                          </p:cTn>
                        </p:par>
                        <p:par>
                          <p:cTn id="37" fill="hold" nodeType="afterGroup">
                            <p:stCondLst>
                              <p:cond delay="500"/>
                            </p:stCondLst>
                            <p:childTnLst>
                              <p:par>
                                <p:cTn id="38" presetID="2" presetClass="entr" presetSubtype="8" fill="hold" grpId="0" nodeType="afterEffect">
                                  <p:stCondLst>
                                    <p:cond delay="2000"/>
                                  </p:stCondLst>
                                  <p:childTnLst>
                                    <p:set>
                                      <p:cBhvr>
                                        <p:cTn id="39" dur="1" fill="hold">
                                          <p:stCondLst>
                                            <p:cond delay="0"/>
                                          </p:stCondLst>
                                        </p:cTn>
                                        <p:tgtEl>
                                          <p:spTgt spid="31959"/>
                                        </p:tgtEl>
                                        <p:attrNameLst>
                                          <p:attrName>style.visibility</p:attrName>
                                        </p:attrNameLst>
                                      </p:cBhvr>
                                      <p:to>
                                        <p:strVal val="visible"/>
                                      </p:to>
                                    </p:set>
                                    <p:anim calcmode="lin" valueType="num">
                                      <p:cBhvr additive="base">
                                        <p:cTn id="40" dur="500" fill="hold"/>
                                        <p:tgtEl>
                                          <p:spTgt spid="31959"/>
                                        </p:tgtEl>
                                        <p:attrNameLst>
                                          <p:attrName>ppt_x</p:attrName>
                                        </p:attrNameLst>
                                      </p:cBhvr>
                                      <p:tavLst>
                                        <p:tav tm="0">
                                          <p:val>
                                            <p:strVal val="0-#ppt_w/2"/>
                                          </p:val>
                                        </p:tav>
                                        <p:tav tm="100000">
                                          <p:val>
                                            <p:strVal val="#ppt_x"/>
                                          </p:val>
                                        </p:tav>
                                      </p:tavLst>
                                    </p:anim>
                                    <p:anim calcmode="lin" valueType="num">
                                      <p:cBhvr additive="base">
                                        <p:cTn id="41" dur="500" fill="hold"/>
                                        <p:tgtEl>
                                          <p:spTgt spid="31959"/>
                                        </p:tgtEl>
                                        <p:attrNameLst>
                                          <p:attrName>ppt_y</p:attrName>
                                        </p:attrNameLst>
                                      </p:cBhvr>
                                      <p:tavLst>
                                        <p:tav tm="0">
                                          <p:val>
                                            <p:strVal val="#ppt_y"/>
                                          </p:val>
                                        </p:tav>
                                        <p:tav tm="100000">
                                          <p:val>
                                            <p:strVal val="#ppt_y"/>
                                          </p:val>
                                        </p:tav>
                                      </p:tavLst>
                                    </p:anim>
                                  </p:childTnLst>
                                </p:cTn>
                              </p:par>
                            </p:childTnLst>
                          </p:cTn>
                        </p:par>
                        <p:par>
                          <p:cTn id="42" fill="hold" nodeType="afterGroup">
                            <p:stCondLst>
                              <p:cond delay="3000"/>
                            </p:stCondLst>
                            <p:childTnLst>
                              <p:par>
                                <p:cTn id="43" presetID="2" presetClass="entr" presetSubtype="6" fill="hold" nodeType="afterEffect">
                                  <p:stCondLst>
                                    <p:cond delay="2000"/>
                                  </p:stCondLst>
                                  <p:childTnLst>
                                    <p:set>
                                      <p:cBhvr>
                                        <p:cTn id="44" dur="1" fill="hold">
                                          <p:stCondLst>
                                            <p:cond delay="0"/>
                                          </p:stCondLst>
                                        </p:cTn>
                                        <p:tgtEl>
                                          <p:spTgt spid="31955"/>
                                        </p:tgtEl>
                                        <p:attrNameLst>
                                          <p:attrName>style.visibility</p:attrName>
                                        </p:attrNameLst>
                                      </p:cBhvr>
                                      <p:to>
                                        <p:strVal val="visible"/>
                                      </p:to>
                                    </p:set>
                                    <p:anim calcmode="lin" valueType="num">
                                      <p:cBhvr additive="base">
                                        <p:cTn id="45" dur="500" fill="hold"/>
                                        <p:tgtEl>
                                          <p:spTgt spid="31955"/>
                                        </p:tgtEl>
                                        <p:attrNameLst>
                                          <p:attrName>ppt_x</p:attrName>
                                        </p:attrNameLst>
                                      </p:cBhvr>
                                      <p:tavLst>
                                        <p:tav tm="0">
                                          <p:val>
                                            <p:strVal val="1+#ppt_w/2"/>
                                          </p:val>
                                        </p:tav>
                                        <p:tav tm="100000">
                                          <p:val>
                                            <p:strVal val="#ppt_x"/>
                                          </p:val>
                                        </p:tav>
                                      </p:tavLst>
                                    </p:anim>
                                    <p:anim calcmode="lin" valueType="num">
                                      <p:cBhvr additive="base">
                                        <p:cTn id="46" dur="500" fill="hold"/>
                                        <p:tgtEl>
                                          <p:spTgt spid="31955"/>
                                        </p:tgtEl>
                                        <p:attrNameLst>
                                          <p:attrName>ppt_y</p:attrName>
                                        </p:attrNameLst>
                                      </p:cBhvr>
                                      <p:tavLst>
                                        <p:tav tm="0">
                                          <p:val>
                                            <p:strVal val="1+#ppt_h/2"/>
                                          </p:val>
                                        </p:tav>
                                        <p:tav tm="100000">
                                          <p:val>
                                            <p:strVal val="#ppt_y"/>
                                          </p:val>
                                        </p:tav>
                                      </p:tavLst>
                                    </p:anim>
                                  </p:childTnLst>
                                </p:cTn>
                              </p:par>
                            </p:childTnLst>
                          </p:cTn>
                        </p:par>
                        <p:par>
                          <p:cTn id="47" fill="hold" nodeType="afterGroup">
                            <p:stCondLst>
                              <p:cond delay="5500"/>
                            </p:stCondLst>
                            <p:childTnLst>
                              <p:par>
                                <p:cTn id="48" presetID="19" presetClass="entr" presetSubtype="10" fill="hold" nodeType="afterEffect">
                                  <p:stCondLst>
                                    <p:cond delay="2000"/>
                                  </p:stCondLst>
                                  <p:childTnLst>
                                    <p:set>
                                      <p:cBhvr>
                                        <p:cTn id="49" dur="1" fill="hold">
                                          <p:stCondLst>
                                            <p:cond delay="0"/>
                                          </p:stCondLst>
                                        </p:cTn>
                                        <p:tgtEl>
                                          <p:spTgt spid="31956"/>
                                        </p:tgtEl>
                                        <p:attrNameLst>
                                          <p:attrName>style.visibility</p:attrName>
                                        </p:attrNameLst>
                                      </p:cBhvr>
                                      <p:to>
                                        <p:strVal val="visible"/>
                                      </p:to>
                                    </p:set>
                                    <p:anim calcmode="lin" valueType="num">
                                      <p:cBhvr>
                                        <p:cTn id="50" dur="5000" fill="hold"/>
                                        <p:tgtEl>
                                          <p:spTgt spid="31956"/>
                                        </p:tgtEl>
                                        <p:attrNameLst>
                                          <p:attrName>ppt_w</p:attrName>
                                        </p:attrNameLst>
                                      </p:cBhvr>
                                      <p:tavLst>
                                        <p:tav tm="0" fmla="#ppt_w*sin(2.5*pi*$)">
                                          <p:val>
                                            <p:fltVal val="0"/>
                                          </p:val>
                                        </p:tav>
                                        <p:tav tm="100000">
                                          <p:val>
                                            <p:fltVal val="1"/>
                                          </p:val>
                                        </p:tav>
                                      </p:tavLst>
                                    </p:anim>
                                    <p:anim calcmode="lin" valueType="num">
                                      <p:cBhvr>
                                        <p:cTn id="51" dur="5000" fill="hold"/>
                                        <p:tgtEl>
                                          <p:spTgt spid="31956"/>
                                        </p:tgtEl>
                                        <p:attrNameLst>
                                          <p:attrName>ppt_h</p:attrName>
                                        </p:attrNameLst>
                                      </p:cBhvr>
                                      <p:tavLst>
                                        <p:tav tm="0">
                                          <p:val>
                                            <p:strVal val="#ppt_h"/>
                                          </p:val>
                                        </p:tav>
                                        <p:tav tm="100000">
                                          <p:val>
                                            <p:strVal val="#ppt_h"/>
                                          </p:val>
                                        </p:tav>
                                      </p:tavLst>
                                    </p:anim>
                                  </p:childTnLst>
                                </p:cTn>
                              </p:par>
                            </p:childTnLst>
                          </p:cTn>
                        </p:par>
                        <p:par>
                          <p:cTn id="52" fill="hold" nodeType="afterGroup">
                            <p:stCondLst>
                              <p:cond delay="12500"/>
                            </p:stCondLst>
                            <p:childTnLst>
                              <p:par>
                                <p:cTn id="53" presetID="19" presetClass="entr" presetSubtype="10" fill="hold" nodeType="afterEffect">
                                  <p:stCondLst>
                                    <p:cond delay="2000"/>
                                  </p:stCondLst>
                                  <p:childTnLst>
                                    <p:set>
                                      <p:cBhvr>
                                        <p:cTn id="54" dur="1" fill="hold">
                                          <p:stCondLst>
                                            <p:cond delay="0"/>
                                          </p:stCondLst>
                                        </p:cTn>
                                        <p:tgtEl>
                                          <p:spTgt spid="31960"/>
                                        </p:tgtEl>
                                        <p:attrNameLst>
                                          <p:attrName>style.visibility</p:attrName>
                                        </p:attrNameLst>
                                      </p:cBhvr>
                                      <p:to>
                                        <p:strVal val="visible"/>
                                      </p:to>
                                    </p:set>
                                    <p:anim calcmode="lin" valueType="num">
                                      <p:cBhvr>
                                        <p:cTn id="55" dur="5000" fill="hold"/>
                                        <p:tgtEl>
                                          <p:spTgt spid="31960"/>
                                        </p:tgtEl>
                                        <p:attrNameLst>
                                          <p:attrName>ppt_w</p:attrName>
                                        </p:attrNameLst>
                                      </p:cBhvr>
                                      <p:tavLst>
                                        <p:tav tm="0" fmla="#ppt_w*sin(2.5*pi*$)">
                                          <p:val>
                                            <p:fltVal val="0"/>
                                          </p:val>
                                        </p:tav>
                                        <p:tav tm="100000">
                                          <p:val>
                                            <p:fltVal val="1"/>
                                          </p:val>
                                        </p:tav>
                                      </p:tavLst>
                                    </p:anim>
                                    <p:anim calcmode="lin" valueType="num">
                                      <p:cBhvr>
                                        <p:cTn id="56" dur="5000" fill="hold"/>
                                        <p:tgtEl>
                                          <p:spTgt spid="3196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autoUpdateAnimBg="0"/>
      <p:bldP spid="31787" grpId="0" autoUpdateAnimBg="0"/>
      <p:bldP spid="31958" grpId="0" autoUpdateAnimBg="0"/>
      <p:bldP spid="31959" grpId="0" autoUpdateAnimBg="0"/>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802" name="Group 82"/>
          <p:cNvGrpSpPr>
            <a:grpSpLocks/>
          </p:cNvGrpSpPr>
          <p:nvPr/>
        </p:nvGrpSpPr>
        <p:grpSpPr bwMode="auto">
          <a:xfrm>
            <a:off x="4572000" y="2171700"/>
            <a:ext cx="8801100" cy="3429000"/>
            <a:chOff x="960" y="912"/>
            <a:chExt cx="3696" cy="1440"/>
          </a:xfrm>
        </p:grpSpPr>
        <p:sp>
          <p:nvSpPr>
            <p:cNvPr id="24610" name="Rectangle 5"/>
            <p:cNvSpPr>
              <a:spLocks noChangeArrowheads="1"/>
            </p:cNvSpPr>
            <p:nvPr/>
          </p:nvSpPr>
          <p:spPr bwMode="auto">
            <a:xfrm>
              <a:off x="960" y="1248"/>
              <a:ext cx="3696" cy="288"/>
            </a:xfrm>
            <a:prstGeom prst="rect">
              <a:avLst/>
            </a:prstGeom>
            <a:gradFill rotWithShape="0">
              <a:gsLst>
                <a:gs pos="0">
                  <a:srgbClr val="FE877E"/>
                </a:gs>
                <a:gs pos="100000">
                  <a:srgbClr val="763E3A"/>
                </a:gs>
              </a:gsLst>
              <a:lin ang="5400000" scaled="1"/>
            </a:gra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4611" name="Line 4"/>
            <p:cNvSpPr>
              <a:spLocks noChangeShapeType="1"/>
            </p:cNvSpPr>
            <p:nvPr/>
          </p:nvSpPr>
          <p:spPr bwMode="auto">
            <a:xfrm>
              <a:off x="960" y="1248"/>
              <a:ext cx="3696" cy="0"/>
            </a:xfrm>
            <a:prstGeom prst="line">
              <a:avLst/>
            </a:prstGeom>
            <a:noFill/>
            <a:ln w="57150">
              <a:solidFill>
                <a:srgbClr val="FF33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nvGrpSpPr>
            <p:cNvPr id="24612" name="Group 23"/>
            <p:cNvGrpSpPr>
              <a:grpSpLocks/>
            </p:cNvGrpSpPr>
            <p:nvPr/>
          </p:nvGrpSpPr>
          <p:grpSpPr bwMode="auto">
            <a:xfrm>
              <a:off x="1008" y="912"/>
              <a:ext cx="594" cy="1440"/>
              <a:chOff x="1104" y="1584"/>
              <a:chExt cx="594" cy="1440"/>
            </a:xfrm>
          </p:grpSpPr>
          <p:grpSp>
            <p:nvGrpSpPr>
              <p:cNvPr id="24623" name="Group 22"/>
              <p:cNvGrpSpPr>
                <a:grpSpLocks/>
              </p:cNvGrpSpPr>
              <p:nvPr/>
            </p:nvGrpSpPr>
            <p:grpSpPr bwMode="auto">
              <a:xfrm>
                <a:off x="1104" y="1872"/>
                <a:ext cx="594" cy="972"/>
                <a:chOff x="1104" y="1872"/>
                <a:chExt cx="594" cy="972"/>
              </a:xfrm>
            </p:grpSpPr>
            <p:sp>
              <p:nvSpPr>
                <p:cNvPr id="24625" name="Oval 13"/>
                <p:cNvSpPr>
                  <a:spLocks noChangeArrowheads="1"/>
                </p:cNvSpPr>
                <p:nvPr/>
              </p:nvSpPr>
              <p:spPr bwMode="auto">
                <a:xfrm>
                  <a:off x="1225" y="2183"/>
                  <a:ext cx="365" cy="349"/>
                </a:xfrm>
                <a:prstGeom prst="ellipse">
                  <a:avLst/>
                </a:prstGeom>
                <a:solidFill>
                  <a:schemeClr val="accent1"/>
                </a:solidFill>
                <a:ln w="2857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4626" name="Freeform 10"/>
                <p:cNvSpPr>
                  <a:spLocks/>
                </p:cNvSpPr>
                <p:nvPr/>
              </p:nvSpPr>
              <p:spPr bwMode="auto">
                <a:xfrm>
                  <a:off x="1104" y="2806"/>
                  <a:ext cx="594" cy="38"/>
                </a:xfrm>
                <a:custGeom>
                  <a:avLst/>
                  <a:gdLst>
                    <a:gd name="T0" fmla="*/ 0 w 390"/>
                    <a:gd name="T1" fmla="*/ 0 h 26"/>
                    <a:gd name="T2" fmla="*/ 594 w 390"/>
                    <a:gd name="T3" fmla="*/ 0 h 26"/>
                    <a:gd name="T4" fmla="*/ 594 w 390"/>
                    <a:gd name="T5" fmla="*/ 38 h 26"/>
                    <a:gd name="T6" fmla="*/ 0 w 390"/>
                    <a:gd name="T7" fmla="*/ 35 h 26"/>
                    <a:gd name="T8" fmla="*/ 0 w 390"/>
                    <a:gd name="T9" fmla="*/ 0 h 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90" h="26">
                      <a:moveTo>
                        <a:pt x="0" y="0"/>
                      </a:moveTo>
                      <a:lnTo>
                        <a:pt x="390" y="0"/>
                      </a:lnTo>
                      <a:lnTo>
                        <a:pt x="390" y="26"/>
                      </a:lnTo>
                      <a:lnTo>
                        <a:pt x="0" y="24"/>
                      </a:lnTo>
                      <a:lnTo>
                        <a:pt x="0" y="0"/>
                      </a:lnTo>
                      <a:close/>
                    </a:path>
                  </a:pathLst>
                </a:custGeom>
                <a:solidFill>
                  <a:schemeClr val="accent1"/>
                </a:solidFill>
                <a:ln w="28575" cap="flat" cmpd="sng">
                  <a:solidFill>
                    <a:srgbClr val="000008"/>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4627" name="AutoShape 14"/>
                <p:cNvSpPr>
                  <a:spLocks noChangeArrowheads="1"/>
                </p:cNvSpPr>
                <p:nvPr/>
              </p:nvSpPr>
              <p:spPr bwMode="auto">
                <a:xfrm>
                  <a:off x="1212" y="1872"/>
                  <a:ext cx="384" cy="576"/>
                </a:xfrm>
                <a:prstGeom prst="can">
                  <a:avLst>
                    <a:gd name="adj" fmla="val 75000"/>
                  </a:avLst>
                </a:prstGeom>
                <a:solidFill>
                  <a:schemeClr val="accent1"/>
                </a:solidFill>
                <a:ln w="381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4628" name="Freeform 9"/>
                <p:cNvSpPr>
                  <a:spLocks/>
                </p:cNvSpPr>
                <p:nvPr/>
              </p:nvSpPr>
              <p:spPr bwMode="auto">
                <a:xfrm>
                  <a:off x="1281" y="1960"/>
                  <a:ext cx="243" cy="846"/>
                </a:xfrm>
                <a:custGeom>
                  <a:avLst/>
                  <a:gdLst>
                    <a:gd name="T0" fmla="*/ 52 w 160"/>
                    <a:gd name="T1" fmla="*/ 3 h 582"/>
                    <a:gd name="T2" fmla="*/ 0 w 160"/>
                    <a:gd name="T3" fmla="*/ 846 h 582"/>
                    <a:gd name="T4" fmla="*/ 243 w 160"/>
                    <a:gd name="T5" fmla="*/ 846 h 582"/>
                    <a:gd name="T6" fmla="*/ 191 w 160"/>
                    <a:gd name="T7" fmla="*/ 0 h 582"/>
                    <a:gd name="T8" fmla="*/ 143 w 160"/>
                    <a:gd name="T9" fmla="*/ 3 h 582"/>
                    <a:gd name="T10" fmla="*/ 143 w 160"/>
                    <a:gd name="T11" fmla="*/ 78 h 582"/>
                    <a:gd name="T12" fmla="*/ 97 w 160"/>
                    <a:gd name="T13" fmla="*/ 81 h 582"/>
                    <a:gd name="T14" fmla="*/ 97 w 160"/>
                    <a:gd name="T15" fmla="*/ 3 h 582"/>
                    <a:gd name="T16" fmla="*/ 52 w 160"/>
                    <a:gd name="T17" fmla="*/ 3 h 58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0" h="582">
                      <a:moveTo>
                        <a:pt x="34" y="2"/>
                      </a:moveTo>
                      <a:lnTo>
                        <a:pt x="0" y="582"/>
                      </a:lnTo>
                      <a:lnTo>
                        <a:pt x="160" y="582"/>
                      </a:lnTo>
                      <a:lnTo>
                        <a:pt x="126" y="0"/>
                      </a:lnTo>
                      <a:lnTo>
                        <a:pt x="94" y="2"/>
                      </a:lnTo>
                      <a:lnTo>
                        <a:pt x="94" y="54"/>
                      </a:lnTo>
                      <a:lnTo>
                        <a:pt x="64" y="56"/>
                      </a:lnTo>
                      <a:lnTo>
                        <a:pt x="64" y="2"/>
                      </a:lnTo>
                      <a:lnTo>
                        <a:pt x="34" y="2"/>
                      </a:lnTo>
                      <a:close/>
                    </a:path>
                  </a:pathLst>
                </a:custGeom>
                <a:solidFill>
                  <a:schemeClr val="accent1"/>
                </a:solidFill>
                <a:ln w="28575" cap="flat" cmpd="sng">
                  <a:solidFill>
                    <a:srgbClr val="000008"/>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nvGrpSpPr>
                <p:cNvPr id="24629" name="Group 21"/>
                <p:cNvGrpSpPr>
                  <a:grpSpLocks/>
                </p:cNvGrpSpPr>
                <p:nvPr/>
              </p:nvGrpSpPr>
              <p:grpSpPr bwMode="auto">
                <a:xfrm>
                  <a:off x="1359" y="1946"/>
                  <a:ext cx="85" cy="94"/>
                  <a:chOff x="1359" y="1946"/>
                  <a:chExt cx="85" cy="94"/>
                </a:xfrm>
              </p:grpSpPr>
              <p:sp>
                <p:nvSpPr>
                  <p:cNvPr id="24630" name="Freeform 17"/>
                  <p:cNvSpPr>
                    <a:spLocks/>
                  </p:cNvSpPr>
                  <p:nvPr/>
                </p:nvSpPr>
                <p:spPr bwMode="auto">
                  <a:xfrm>
                    <a:off x="1359" y="1965"/>
                    <a:ext cx="85" cy="75"/>
                  </a:xfrm>
                  <a:custGeom>
                    <a:avLst/>
                    <a:gdLst>
                      <a:gd name="T0" fmla="*/ 43 w 85"/>
                      <a:gd name="T1" fmla="*/ 0 h 75"/>
                      <a:gd name="T2" fmla="*/ 0 w 85"/>
                      <a:gd name="T3" fmla="*/ 15 h 75"/>
                      <a:gd name="T4" fmla="*/ 0 w 85"/>
                      <a:gd name="T5" fmla="*/ 59 h 75"/>
                      <a:gd name="T6" fmla="*/ 43 w 85"/>
                      <a:gd name="T7" fmla="*/ 75 h 75"/>
                      <a:gd name="T8" fmla="*/ 85 w 85"/>
                      <a:gd name="T9" fmla="*/ 59 h 75"/>
                      <a:gd name="T10" fmla="*/ 85 w 85"/>
                      <a:gd name="T11" fmla="*/ 17 h 75"/>
                      <a:gd name="T12" fmla="*/ 43 w 85"/>
                      <a:gd name="T13" fmla="*/ 0 h 7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5" h="75">
                        <a:moveTo>
                          <a:pt x="43" y="0"/>
                        </a:moveTo>
                        <a:lnTo>
                          <a:pt x="0" y="15"/>
                        </a:lnTo>
                        <a:lnTo>
                          <a:pt x="0" y="59"/>
                        </a:lnTo>
                        <a:lnTo>
                          <a:pt x="43" y="75"/>
                        </a:lnTo>
                        <a:lnTo>
                          <a:pt x="85" y="59"/>
                        </a:lnTo>
                        <a:lnTo>
                          <a:pt x="85" y="17"/>
                        </a:lnTo>
                        <a:lnTo>
                          <a:pt x="43" y="0"/>
                        </a:lnTo>
                        <a:close/>
                      </a:path>
                    </a:pathLst>
                  </a:custGeom>
                  <a:solidFill>
                    <a:schemeClr val="accent1"/>
                  </a:solidFill>
                  <a:ln w="38100" cap="flat" cmpd="sng">
                    <a:solidFill>
                      <a:srgbClr val="000000"/>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4631" name="Freeform 18"/>
                  <p:cNvSpPr>
                    <a:spLocks/>
                  </p:cNvSpPr>
                  <p:nvPr/>
                </p:nvSpPr>
                <p:spPr bwMode="auto">
                  <a:xfrm>
                    <a:off x="1359" y="1946"/>
                    <a:ext cx="85" cy="75"/>
                  </a:xfrm>
                  <a:custGeom>
                    <a:avLst/>
                    <a:gdLst>
                      <a:gd name="T0" fmla="*/ 43 w 85"/>
                      <a:gd name="T1" fmla="*/ 0 h 75"/>
                      <a:gd name="T2" fmla="*/ 0 w 85"/>
                      <a:gd name="T3" fmla="*/ 15 h 75"/>
                      <a:gd name="T4" fmla="*/ 0 w 85"/>
                      <a:gd name="T5" fmla="*/ 59 h 75"/>
                      <a:gd name="T6" fmla="*/ 43 w 85"/>
                      <a:gd name="T7" fmla="*/ 75 h 75"/>
                      <a:gd name="T8" fmla="*/ 85 w 85"/>
                      <a:gd name="T9" fmla="*/ 59 h 75"/>
                      <a:gd name="T10" fmla="*/ 85 w 85"/>
                      <a:gd name="T11" fmla="*/ 17 h 75"/>
                      <a:gd name="T12" fmla="*/ 43 w 85"/>
                      <a:gd name="T13" fmla="*/ 0 h 7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5" h="75">
                        <a:moveTo>
                          <a:pt x="43" y="0"/>
                        </a:moveTo>
                        <a:lnTo>
                          <a:pt x="0" y="15"/>
                        </a:lnTo>
                        <a:lnTo>
                          <a:pt x="0" y="59"/>
                        </a:lnTo>
                        <a:lnTo>
                          <a:pt x="43" y="75"/>
                        </a:lnTo>
                        <a:lnTo>
                          <a:pt x="85" y="59"/>
                        </a:lnTo>
                        <a:lnTo>
                          <a:pt x="85" y="17"/>
                        </a:lnTo>
                        <a:lnTo>
                          <a:pt x="43" y="0"/>
                        </a:lnTo>
                        <a:close/>
                      </a:path>
                    </a:pathLst>
                  </a:custGeom>
                  <a:solidFill>
                    <a:schemeClr val="accent1"/>
                  </a:solidFill>
                  <a:ln w="38100" cap="flat" cmpd="sng">
                    <a:solidFill>
                      <a:srgbClr val="000000"/>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grpSp>
          <p:sp>
            <p:nvSpPr>
              <p:cNvPr id="24624" name="Line 12"/>
              <p:cNvSpPr>
                <a:spLocks noChangeShapeType="1"/>
              </p:cNvSpPr>
              <p:nvPr/>
            </p:nvSpPr>
            <p:spPr bwMode="auto">
              <a:xfrm>
                <a:off x="1404" y="1584"/>
                <a:ext cx="0" cy="1440"/>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grpSp>
          <p:nvGrpSpPr>
            <p:cNvPr id="24613" name="Group 24"/>
            <p:cNvGrpSpPr>
              <a:grpSpLocks/>
            </p:cNvGrpSpPr>
            <p:nvPr/>
          </p:nvGrpSpPr>
          <p:grpSpPr bwMode="auto">
            <a:xfrm>
              <a:off x="4014" y="912"/>
              <a:ext cx="594" cy="1440"/>
              <a:chOff x="1104" y="1584"/>
              <a:chExt cx="594" cy="1440"/>
            </a:xfrm>
          </p:grpSpPr>
          <p:grpSp>
            <p:nvGrpSpPr>
              <p:cNvPr id="24614" name="Group 25"/>
              <p:cNvGrpSpPr>
                <a:grpSpLocks/>
              </p:cNvGrpSpPr>
              <p:nvPr/>
            </p:nvGrpSpPr>
            <p:grpSpPr bwMode="auto">
              <a:xfrm>
                <a:off x="1104" y="1872"/>
                <a:ext cx="594" cy="972"/>
                <a:chOff x="1104" y="1872"/>
                <a:chExt cx="594" cy="972"/>
              </a:xfrm>
            </p:grpSpPr>
            <p:sp>
              <p:nvSpPr>
                <p:cNvPr id="24616" name="Oval 26"/>
                <p:cNvSpPr>
                  <a:spLocks noChangeArrowheads="1"/>
                </p:cNvSpPr>
                <p:nvPr/>
              </p:nvSpPr>
              <p:spPr bwMode="auto">
                <a:xfrm>
                  <a:off x="1225" y="2183"/>
                  <a:ext cx="365" cy="349"/>
                </a:xfrm>
                <a:prstGeom prst="ellipse">
                  <a:avLst/>
                </a:prstGeom>
                <a:solidFill>
                  <a:schemeClr val="accent1"/>
                </a:solidFill>
                <a:ln w="28575">
                  <a:solidFill>
                    <a:srgbClr val="00000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4617" name="Freeform 27"/>
                <p:cNvSpPr>
                  <a:spLocks/>
                </p:cNvSpPr>
                <p:nvPr/>
              </p:nvSpPr>
              <p:spPr bwMode="auto">
                <a:xfrm>
                  <a:off x="1104" y="2806"/>
                  <a:ext cx="594" cy="38"/>
                </a:xfrm>
                <a:custGeom>
                  <a:avLst/>
                  <a:gdLst>
                    <a:gd name="T0" fmla="*/ 0 w 390"/>
                    <a:gd name="T1" fmla="*/ 0 h 26"/>
                    <a:gd name="T2" fmla="*/ 594 w 390"/>
                    <a:gd name="T3" fmla="*/ 0 h 26"/>
                    <a:gd name="T4" fmla="*/ 594 w 390"/>
                    <a:gd name="T5" fmla="*/ 38 h 26"/>
                    <a:gd name="T6" fmla="*/ 0 w 390"/>
                    <a:gd name="T7" fmla="*/ 35 h 26"/>
                    <a:gd name="T8" fmla="*/ 0 w 390"/>
                    <a:gd name="T9" fmla="*/ 0 h 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90" h="26">
                      <a:moveTo>
                        <a:pt x="0" y="0"/>
                      </a:moveTo>
                      <a:lnTo>
                        <a:pt x="390" y="0"/>
                      </a:lnTo>
                      <a:lnTo>
                        <a:pt x="390" y="26"/>
                      </a:lnTo>
                      <a:lnTo>
                        <a:pt x="0" y="24"/>
                      </a:lnTo>
                      <a:lnTo>
                        <a:pt x="0" y="0"/>
                      </a:lnTo>
                      <a:close/>
                    </a:path>
                  </a:pathLst>
                </a:custGeom>
                <a:solidFill>
                  <a:schemeClr val="accent1"/>
                </a:solidFill>
                <a:ln w="28575" cap="flat" cmpd="sng">
                  <a:solidFill>
                    <a:srgbClr val="000008"/>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4618" name="AutoShape 28"/>
                <p:cNvSpPr>
                  <a:spLocks noChangeArrowheads="1"/>
                </p:cNvSpPr>
                <p:nvPr/>
              </p:nvSpPr>
              <p:spPr bwMode="auto">
                <a:xfrm>
                  <a:off x="1212" y="1872"/>
                  <a:ext cx="384" cy="576"/>
                </a:xfrm>
                <a:prstGeom prst="can">
                  <a:avLst>
                    <a:gd name="adj" fmla="val 75000"/>
                  </a:avLst>
                </a:prstGeom>
                <a:solidFill>
                  <a:schemeClr val="accent1"/>
                </a:solidFill>
                <a:ln w="381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4619" name="Freeform 29"/>
                <p:cNvSpPr>
                  <a:spLocks/>
                </p:cNvSpPr>
                <p:nvPr/>
              </p:nvSpPr>
              <p:spPr bwMode="auto">
                <a:xfrm>
                  <a:off x="1281" y="1960"/>
                  <a:ext cx="243" cy="846"/>
                </a:xfrm>
                <a:custGeom>
                  <a:avLst/>
                  <a:gdLst>
                    <a:gd name="T0" fmla="*/ 52 w 160"/>
                    <a:gd name="T1" fmla="*/ 3 h 582"/>
                    <a:gd name="T2" fmla="*/ 0 w 160"/>
                    <a:gd name="T3" fmla="*/ 846 h 582"/>
                    <a:gd name="T4" fmla="*/ 243 w 160"/>
                    <a:gd name="T5" fmla="*/ 846 h 582"/>
                    <a:gd name="T6" fmla="*/ 191 w 160"/>
                    <a:gd name="T7" fmla="*/ 0 h 582"/>
                    <a:gd name="T8" fmla="*/ 143 w 160"/>
                    <a:gd name="T9" fmla="*/ 3 h 582"/>
                    <a:gd name="T10" fmla="*/ 143 w 160"/>
                    <a:gd name="T11" fmla="*/ 78 h 582"/>
                    <a:gd name="T12" fmla="*/ 97 w 160"/>
                    <a:gd name="T13" fmla="*/ 81 h 582"/>
                    <a:gd name="T14" fmla="*/ 97 w 160"/>
                    <a:gd name="T15" fmla="*/ 3 h 582"/>
                    <a:gd name="T16" fmla="*/ 52 w 160"/>
                    <a:gd name="T17" fmla="*/ 3 h 58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0" h="582">
                      <a:moveTo>
                        <a:pt x="34" y="2"/>
                      </a:moveTo>
                      <a:lnTo>
                        <a:pt x="0" y="582"/>
                      </a:lnTo>
                      <a:lnTo>
                        <a:pt x="160" y="582"/>
                      </a:lnTo>
                      <a:lnTo>
                        <a:pt x="126" y="0"/>
                      </a:lnTo>
                      <a:lnTo>
                        <a:pt x="94" y="2"/>
                      </a:lnTo>
                      <a:lnTo>
                        <a:pt x="94" y="54"/>
                      </a:lnTo>
                      <a:lnTo>
                        <a:pt x="64" y="56"/>
                      </a:lnTo>
                      <a:lnTo>
                        <a:pt x="64" y="2"/>
                      </a:lnTo>
                      <a:lnTo>
                        <a:pt x="34" y="2"/>
                      </a:lnTo>
                      <a:close/>
                    </a:path>
                  </a:pathLst>
                </a:custGeom>
                <a:solidFill>
                  <a:schemeClr val="accent1"/>
                </a:solidFill>
                <a:ln w="28575" cap="flat" cmpd="sng">
                  <a:solidFill>
                    <a:srgbClr val="000008"/>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nvGrpSpPr>
                <p:cNvPr id="24620" name="Group 30"/>
                <p:cNvGrpSpPr>
                  <a:grpSpLocks/>
                </p:cNvGrpSpPr>
                <p:nvPr/>
              </p:nvGrpSpPr>
              <p:grpSpPr bwMode="auto">
                <a:xfrm>
                  <a:off x="1359" y="1946"/>
                  <a:ext cx="85" cy="94"/>
                  <a:chOff x="1359" y="1946"/>
                  <a:chExt cx="85" cy="94"/>
                </a:xfrm>
              </p:grpSpPr>
              <p:sp>
                <p:nvSpPr>
                  <p:cNvPr id="24621" name="Freeform 31"/>
                  <p:cNvSpPr>
                    <a:spLocks/>
                  </p:cNvSpPr>
                  <p:nvPr/>
                </p:nvSpPr>
                <p:spPr bwMode="auto">
                  <a:xfrm>
                    <a:off x="1359" y="1965"/>
                    <a:ext cx="85" cy="75"/>
                  </a:xfrm>
                  <a:custGeom>
                    <a:avLst/>
                    <a:gdLst>
                      <a:gd name="T0" fmla="*/ 43 w 85"/>
                      <a:gd name="T1" fmla="*/ 0 h 75"/>
                      <a:gd name="T2" fmla="*/ 0 w 85"/>
                      <a:gd name="T3" fmla="*/ 15 h 75"/>
                      <a:gd name="T4" fmla="*/ 0 w 85"/>
                      <a:gd name="T5" fmla="*/ 59 h 75"/>
                      <a:gd name="T6" fmla="*/ 43 w 85"/>
                      <a:gd name="T7" fmla="*/ 75 h 75"/>
                      <a:gd name="T8" fmla="*/ 85 w 85"/>
                      <a:gd name="T9" fmla="*/ 59 h 75"/>
                      <a:gd name="T10" fmla="*/ 85 w 85"/>
                      <a:gd name="T11" fmla="*/ 17 h 75"/>
                      <a:gd name="T12" fmla="*/ 43 w 85"/>
                      <a:gd name="T13" fmla="*/ 0 h 7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5" h="75">
                        <a:moveTo>
                          <a:pt x="43" y="0"/>
                        </a:moveTo>
                        <a:lnTo>
                          <a:pt x="0" y="15"/>
                        </a:lnTo>
                        <a:lnTo>
                          <a:pt x="0" y="59"/>
                        </a:lnTo>
                        <a:lnTo>
                          <a:pt x="43" y="75"/>
                        </a:lnTo>
                        <a:lnTo>
                          <a:pt x="85" y="59"/>
                        </a:lnTo>
                        <a:lnTo>
                          <a:pt x="85" y="17"/>
                        </a:lnTo>
                        <a:lnTo>
                          <a:pt x="43" y="0"/>
                        </a:lnTo>
                        <a:close/>
                      </a:path>
                    </a:pathLst>
                  </a:custGeom>
                  <a:solidFill>
                    <a:schemeClr val="accent1"/>
                  </a:solidFill>
                  <a:ln w="38100" cap="flat" cmpd="sng">
                    <a:solidFill>
                      <a:srgbClr val="000000"/>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4622" name="Freeform 32"/>
                  <p:cNvSpPr>
                    <a:spLocks/>
                  </p:cNvSpPr>
                  <p:nvPr/>
                </p:nvSpPr>
                <p:spPr bwMode="auto">
                  <a:xfrm>
                    <a:off x="1359" y="1946"/>
                    <a:ext cx="85" cy="75"/>
                  </a:xfrm>
                  <a:custGeom>
                    <a:avLst/>
                    <a:gdLst>
                      <a:gd name="T0" fmla="*/ 43 w 85"/>
                      <a:gd name="T1" fmla="*/ 0 h 75"/>
                      <a:gd name="T2" fmla="*/ 0 w 85"/>
                      <a:gd name="T3" fmla="*/ 15 h 75"/>
                      <a:gd name="T4" fmla="*/ 0 w 85"/>
                      <a:gd name="T5" fmla="*/ 59 h 75"/>
                      <a:gd name="T6" fmla="*/ 43 w 85"/>
                      <a:gd name="T7" fmla="*/ 75 h 75"/>
                      <a:gd name="T8" fmla="*/ 85 w 85"/>
                      <a:gd name="T9" fmla="*/ 59 h 75"/>
                      <a:gd name="T10" fmla="*/ 85 w 85"/>
                      <a:gd name="T11" fmla="*/ 17 h 75"/>
                      <a:gd name="T12" fmla="*/ 43 w 85"/>
                      <a:gd name="T13" fmla="*/ 0 h 7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5" h="75">
                        <a:moveTo>
                          <a:pt x="43" y="0"/>
                        </a:moveTo>
                        <a:lnTo>
                          <a:pt x="0" y="15"/>
                        </a:lnTo>
                        <a:lnTo>
                          <a:pt x="0" y="59"/>
                        </a:lnTo>
                        <a:lnTo>
                          <a:pt x="43" y="75"/>
                        </a:lnTo>
                        <a:lnTo>
                          <a:pt x="85" y="59"/>
                        </a:lnTo>
                        <a:lnTo>
                          <a:pt x="85" y="17"/>
                        </a:lnTo>
                        <a:lnTo>
                          <a:pt x="43" y="0"/>
                        </a:lnTo>
                        <a:close/>
                      </a:path>
                    </a:pathLst>
                  </a:custGeom>
                  <a:solidFill>
                    <a:schemeClr val="accent1"/>
                  </a:solidFill>
                  <a:ln w="38100" cap="flat" cmpd="sng">
                    <a:solidFill>
                      <a:srgbClr val="000000"/>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grpSp>
          <p:sp>
            <p:nvSpPr>
              <p:cNvPr id="24615" name="Line 33"/>
              <p:cNvSpPr>
                <a:spLocks noChangeShapeType="1"/>
              </p:cNvSpPr>
              <p:nvPr/>
            </p:nvSpPr>
            <p:spPr bwMode="auto">
              <a:xfrm>
                <a:off x="1404" y="1584"/>
                <a:ext cx="0" cy="1440"/>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grpSp>
      <p:grpSp>
        <p:nvGrpSpPr>
          <p:cNvPr id="30773" name="Group 53"/>
          <p:cNvGrpSpPr>
            <a:grpSpLocks/>
          </p:cNvGrpSpPr>
          <p:nvPr/>
        </p:nvGrpSpPr>
        <p:grpSpPr bwMode="auto">
          <a:xfrm>
            <a:off x="7881938" y="1828801"/>
            <a:ext cx="1738313" cy="2512220"/>
            <a:chOff x="2398" y="1440"/>
            <a:chExt cx="730" cy="1055"/>
          </a:xfrm>
        </p:grpSpPr>
        <p:grpSp>
          <p:nvGrpSpPr>
            <p:cNvPr id="24603" name="Group 48"/>
            <p:cNvGrpSpPr>
              <a:grpSpLocks/>
            </p:cNvGrpSpPr>
            <p:nvPr/>
          </p:nvGrpSpPr>
          <p:grpSpPr bwMode="auto">
            <a:xfrm>
              <a:off x="2448" y="1542"/>
              <a:ext cx="680" cy="752"/>
              <a:chOff x="1576" y="544"/>
              <a:chExt cx="3328" cy="3759"/>
            </a:xfrm>
          </p:grpSpPr>
          <p:sp>
            <p:nvSpPr>
              <p:cNvPr id="24605" name="Freeform 44"/>
              <p:cNvSpPr>
                <a:spLocks/>
              </p:cNvSpPr>
              <p:nvPr/>
            </p:nvSpPr>
            <p:spPr bwMode="auto">
              <a:xfrm>
                <a:off x="2504" y="544"/>
                <a:ext cx="2400" cy="1872"/>
              </a:xfrm>
              <a:custGeom>
                <a:avLst/>
                <a:gdLst>
                  <a:gd name="T0" fmla="*/ 129 w 2400"/>
                  <a:gd name="T1" fmla="*/ 234 h 1872"/>
                  <a:gd name="T2" fmla="*/ 0 w 2400"/>
                  <a:gd name="T3" fmla="*/ 472 h 1872"/>
                  <a:gd name="T4" fmla="*/ 296 w 2400"/>
                  <a:gd name="T5" fmla="*/ 616 h 1872"/>
                  <a:gd name="T6" fmla="*/ 704 w 2400"/>
                  <a:gd name="T7" fmla="*/ 848 h 1872"/>
                  <a:gd name="T8" fmla="*/ 976 w 2400"/>
                  <a:gd name="T9" fmla="*/ 1016 h 1872"/>
                  <a:gd name="T10" fmla="*/ 1280 w 2400"/>
                  <a:gd name="T11" fmla="*/ 1152 h 1872"/>
                  <a:gd name="T12" fmla="*/ 1512 w 2400"/>
                  <a:gd name="T13" fmla="*/ 1312 h 1872"/>
                  <a:gd name="T14" fmla="*/ 1816 w 2400"/>
                  <a:gd name="T15" fmla="*/ 1472 h 1872"/>
                  <a:gd name="T16" fmla="*/ 2016 w 2400"/>
                  <a:gd name="T17" fmla="*/ 1616 h 1872"/>
                  <a:gd name="T18" fmla="*/ 2056 w 2400"/>
                  <a:gd name="T19" fmla="*/ 1752 h 1872"/>
                  <a:gd name="T20" fmla="*/ 2064 w 2400"/>
                  <a:gd name="T21" fmla="*/ 1872 h 1872"/>
                  <a:gd name="T22" fmla="*/ 2192 w 2400"/>
                  <a:gd name="T23" fmla="*/ 1816 h 1872"/>
                  <a:gd name="T24" fmla="*/ 2337 w 2400"/>
                  <a:gd name="T25" fmla="*/ 1620 h 1872"/>
                  <a:gd name="T26" fmla="*/ 2382 w 2400"/>
                  <a:gd name="T27" fmla="*/ 1503 h 1872"/>
                  <a:gd name="T28" fmla="*/ 2400 w 2400"/>
                  <a:gd name="T29" fmla="*/ 1392 h 1872"/>
                  <a:gd name="T30" fmla="*/ 2397 w 2400"/>
                  <a:gd name="T31" fmla="*/ 1254 h 1872"/>
                  <a:gd name="T32" fmla="*/ 2373 w 2400"/>
                  <a:gd name="T33" fmla="*/ 1155 h 1872"/>
                  <a:gd name="T34" fmla="*/ 2322 w 2400"/>
                  <a:gd name="T35" fmla="*/ 1029 h 1872"/>
                  <a:gd name="T36" fmla="*/ 2235 w 2400"/>
                  <a:gd name="T37" fmla="*/ 885 h 1872"/>
                  <a:gd name="T38" fmla="*/ 2109 w 2400"/>
                  <a:gd name="T39" fmla="*/ 717 h 1872"/>
                  <a:gd name="T40" fmla="*/ 2001 w 2400"/>
                  <a:gd name="T41" fmla="*/ 606 h 1872"/>
                  <a:gd name="T42" fmla="*/ 1872 w 2400"/>
                  <a:gd name="T43" fmla="*/ 492 h 1872"/>
                  <a:gd name="T44" fmla="*/ 1746 w 2400"/>
                  <a:gd name="T45" fmla="*/ 396 h 1872"/>
                  <a:gd name="T46" fmla="*/ 1593 w 2400"/>
                  <a:gd name="T47" fmla="*/ 300 h 1872"/>
                  <a:gd name="T48" fmla="*/ 1362 w 2400"/>
                  <a:gd name="T49" fmla="*/ 177 h 1872"/>
                  <a:gd name="T50" fmla="*/ 1155 w 2400"/>
                  <a:gd name="T51" fmla="*/ 99 h 1872"/>
                  <a:gd name="T52" fmla="*/ 960 w 2400"/>
                  <a:gd name="T53" fmla="*/ 39 h 1872"/>
                  <a:gd name="T54" fmla="*/ 784 w 2400"/>
                  <a:gd name="T55" fmla="*/ 8 h 1872"/>
                  <a:gd name="T56" fmla="*/ 624 w 2400"/>
                  <a:gd name="T57" fmla="*/ 0 h 1872"/>
                  <a:gd name="T58" fmla="*/ 474 w 2400"/>
                  <a:gd name="T59" fmla="*/ 18 h 1872"/>
                  <a:gd name="T60" fmla="*/ 375 w 2400"/>
                  <a:gd name="T61" fmla="*/ 45 h 1872"/>
                  <a:gd name="T62" fmla="*/ 288 w 2400"/>
                  <a:gd name="T63" fmla="*/ 87 h 1872"/>
                  <a:gd name="T64" fmla="*/ 210 w 2400"/>
                  <a:gd name="T65" fmla="*/ 141 h 1872"/>
                  <a:gd name="T66" fmla="*/ 129 w 2400"/>
                  <a:gd name="T67" fmla="*/ 234 h 187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400" h="1872">
                    <a:moveTo>
                      <a:pt x="129" y="234"/>
                    </a:moveTo>
                    <a:lnTo>
                      <a:pt x="0" y="472"/>
                    </a:lnTo>
                    <a:lnTo>
                      <a:pt x="296" y="616"/>
                    </a:lnTo>
                    <a:lnTo>
                      <a:pt x="704" y="848"/>
                    </a:lnTo>
                    <a:lnTo>
                      <a:pt x="976" y="1016"/>
                    </a:lnTo>
                    <a:lnTo>
                      <a:pt x="1280" y="1152"/>
                    </a:lnTo>
                    <a:lnTo>
                      <a:pt x="1512" y="1312"/>
                    </a:lnTo>
                    <a:lnTo>
                      <a:pt x="1816" y="1472"/>
                    </a:lnTo>
                    <a:lnTo>
                      <a:pt x="2016" y="1616"/>
                    </a:lnTo>
                    <a:lnTo>
                      <a:pt x="2056" y="1752"/>
                    </a:lnTo>
                    <a:lnTo>
                      <a:pt x="2064" y="1872"/>
                    </a:lnTo>
                    <a:lnTo>
                      <a:pt x="2192" y="1816"/>
                    </a:lnTo>
                    <a:lnTo>
                      <a:pt x="2337" y="1620"/>
                    </a:lnTo>
                    <a:lnTo>
                      <a:pt x="2382" y="1503"/>
                    </a:lnTo>
                    <a:lnTo>
                      <a:pt x="2400" y="1392"/>
                    </a:lnTo>
                    <a:lnTo>
                      <a:pt x="2397" y="1254"/>
                    </a:lnTo>
                    <a:lnTo>
                      <a:pt x="2373" y="1155"/>
                    </a:lnTo>
                    <a:lnTo>
                      <a:pt x="2322" y="1029"/>
                    </a:lnTo>
                    <a:lnTo>
                      <a:pt x="2235" y="885"/>
                    </a:lnTo>
                    <a:lnTo>
                      <a:pt x="2109" y="717"/>
                    </a:lnTo>
                    <a:lnTo>
                      <a:pt x="2001" y="606"/>
                    </a:lnTo>
                    <a:lnTo>
                      <a:pt x="1872" y="492"/>
                    </a:lnTo>
                    <a:lnTo>
                      <a:pt x="1746" y="396"/>
                    </a:lnTo>
                    <a:lnTo>
                      <a:pt x="1593" y="300"/>
                    </a:lnTo>
                    <a:lnTo>
                      <a:pt x="1362" y="177"/>
                    </a:lnTo>
                    <a:lnTo>
                      <a:pt x="1155" y="99"/>
                    </a:lnTo>
                    <a:lnTo>
                      <a:pt x="960" y="39"/>
                    </a:lnTo>
                    <a:lnTo>
                      <a:pt x="784" y="8"/>
                    </a:lnTo>
                    <a:lnTo>
                      <a:pt x="624" y="0"/>
                    </a:lnTo>
                    <a:lnTo>
                      <a:pt x="474" y="18"/>
                    </a:lnTo>
                    <a:lnTo>
                      <a:pt x="375" y="45"/>
                    </a:lnTo>
                    <a:lnTo>
                      <a:pt x="288" y="87"/>
                    </a:lnTo>
                    <a:lnTo>
                      <a:pt x="210" y="141"/>
                    </a:lnTo>
                    <a:lnTo>
                      <a:pt x="129" y="234"/>
                    </a:lnTo>
                    <a:close/>
                  </a:path>
                </a:pathLst>
              </a:custGeom>
              <a:gradFill rotWithShape="0">
                <a:gsLst>
                  <a:gs pos="0">
                    <a:srgbClr val="FF6600"/>
                  </a:gs>
                  <a:gs pos="100000">
                    <a:srgbClr val="762F00"/>
                  </a:gs>
                </a:gsLst>
                <a:lin ang="2700000" scaled="1"/>
              </a:gradFill>
              <a:ln w="9525" cap="flat" cmpd="sng">
                <a:solidFill>
                  <a:srgbClr val="000000"/>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4606" name="Freeform 42"/>
              <p:cNvSpPr>
                <a:spLocks/>
              </p:cNvSpPr>
              <p:nvPr/>
            </p:nvSpPr>
            <p:spPr bwMode="auto">
              <a:xfrm>
                <a:off x="1824" y="816"/>
                <a:ext cx="2920" cy="2688"/>
              </a:xfrm>
              <a:custGeom>
                <a:avLst/>
                <a:gdLst>
                  <a:gd name="T0" fmla="*/ 664 w 2920"/>
                  <a:gd name="T1" fmla="*/ 240 h 2688"/>
                  <a:gd name="T2" fmla="*/ 656 w 2920"/>
                  <a:gd name="T3" fmla="*/ 360 h 2688"/>
                  <a:gd name="T4" fmla="*/ 672 w 2920"/>
                  <a:gd name="T5" fmla="*/ 488 h 2688"/>
                  <a:gd name="T6" fmla="*/ 696 w 2920"/>
                  <a:gd name="T7" fmla="*/ 688 h 2688"/>
                  <a:gd name="T8" fmla="*/ 680 w 2920"/>
                  <a:gd name="T9" fmla="*/ 872 h 2688"/>
                  <a:gd name="T10" fmla="*/ 608 w 2920"/>
                  <a:gd name="T11" fmla="*/ 984 h 2688"/>
                  <a:gd name="T12" fmla="*/ 528 w 2920"/>
                  <a:gd name="T13" fmla="*/ 1040 h 2688"/>
                  <a:gd name="T14" fmla="*/ 400 w 2920"/>
                  <a:gd name="T15" fmla="*/ 1080 h 2688"/>
                  <a:gd name="T16" fmla="*/ 216 w 2920"/>
                  <a:gd name="T17" fmla="*/ 1160 h 2688"/>
                  <a:gd name="T18" fmla="*/ 0 w 2920"/>
                  <a:gd name="T19" fmla="*/ 1280 h 2688"/>
                  <a:gd name="T20" fmla="*/ 728 w 2920"/>
                  <a:gd name="T21" fmla="*/ 1304 h 2688"/>
                  <a:gd name="T22" fmla="*/ 1288 w 2920"/>
                  <a:gd name="T23" fmla="*/ 1608 h 2688"/>
                  <a:gd name="T24" fmla="*/ 1456 w 2920"/>
                  <a:gd name="T25" fmla="*/ 1728 h 2688"/>
                  <a:gd name="T26" fmla="*/ 1672 w 2920"/>
                  <a:gd name="T27" fmla="*/ 1864 h 2688"/>
                  <a:gd name="T28" fmla="*/ 1776 w 2920"/>
                  <a:gd name="T29" fmla="*/ 1992 h 2688"/>
                  <a:gd name="T30" fmla="*/ 2192 w 2920"/>
                  <a:gd name="T31" fmla="*/ 2688 h 2688"/>
                  <a:gd name="T32" fmla="*/ 2216 w 2920"/>
                  <a:gd name="T33" fmla="*/ 2488 h 2688"/>
                  <a:gd name="T34" fmla="*/ 2208 w 2920"/>
                  <a:gd name="T35" fmla="*/ 2280 h 2688"/>
                  <a:gd name="T36" fmla="*/ 2160 w 2920"/>
                  <a:gd name="T37" fmla="*/ 1976 h 2688"/>
                  <a:gd name="T38" fmla="*/ 2184 w 2920"/>
                  <a:gd name="T39" fmla="*/ 1848 h 2688"/>
                  <a:gd name="T40" fmla="*/ 2296 w 2920"/>
                  <a:gd name="T41" fmla="*/ 1760 h 2688"/>
                  <a:gd name="T42" fmla="*/ 2448 w 2920"/>
                  <a:gd name="T43" fmla="*/ 1696 h 2688"/>
                  <a:gd name="T44" fmla="*/ 2584 w 2920"/>
                  <a:gd name="T45" fmla="*/ 1672 h 2688"/>
                  <a:gd name="T46" fmla="*/ 2704 w 2920"/>
                  <a:gd name="T47" fmla="*/ 1648 h 2688"/>
                  <a:gd name="T48" fmla="*/ 2800 w 2920"/>
                  <a:gd name="T49" fmla="*/ 1608 h 2688"/>
                  <a:gd name="T50" fmla="*/ 2902 w 2920"/>
                  <a:gd name="T51" fmla="*/ 1503 h 2688"/>
                  <a:gd name="T52" fmla="*/ 2920 w 2920"/>
                  <a:gd name="T53" fmla="*/ 1392 h 2688"/>
                  <a:gd name="T54" fmla="*/ 2917 w 2920"/>
                  <a:gd name="T55" fmla="*/ 1254 h 2688"/>
                  <a:gd name="T56" fmla="*/ 2893 w 2920"/>
                  <a:gd name="T57" fmla="*/ 1155 h 2688"/>
                  <a:gd name="T58" fmla="*/ 2842 w 2920"/>
                  <a:gd name="T59" fmla="*/ 1029 h 2688"/>
                  <a:gd name="T60" fmla="*/ 2755 w 2920"/>
                  <a:gd name="T61" fmla="*/ 885 h 2688"/>
                  <a:gd name="T62" fmla="*/ 2629 w 2920"/>
                  <a:gd name="T63" fmla="*/ 717 h 2688"/>
                  <a:gd name="T64" fmla="*/ 2521 w 2920"/>
                  <a:gd name="T65" fmla="*/ 606 h 2688"/>
                  <a:gd name="T66" fmla="*/ 2392 w 2920"/>
                  <a:gd name="T67" fmla="*/ 492 h 2688"/>
                  <a:gd name="T68" fmla="*/ 2266 w 2920"/>
                  <a:gd name="T69" fmla="*/ 396 h 2688"/>
                  <a:gd name="T70" fmla="*/ 2113 w 2920"/>
                  <a:gd name="T71" fmla="*/ 300 h 2688"/>
                  <a:gd name="T72" fmla="*/ 1882 w 2920"/>
                  <a:gd name="T73" fmla="*/ 177 h 2688"/>
                  <a:gd name="T74" fmla="*/ 1675 w 2920"/>
                  <a:gd name="T75" fmla="*/ 99 h 2688"/>
                  <a:gd name="T76" fmla="*/ 1480 w 2920"/>
                  <a:gd name="T77" fmla="*/ 39 h 2688"/>
                  <a:gd name="T78" fmla="*/ 1304 w 2920"/>
                  <a:gd name="T79" fmla="*/ 8 h 2688"/>
                  <a:gd name="T80" fmla="*/ 1144 w 2920"/>
                  <a:gd name="T81" fmla="*/ 0 h 2688"/>
                  <a:gd name="T82" fmla="*/ 994 w 2920"/>
                  <a:gd name="T83" fmla="*/ 18 h 2688"/>
                  <a:gd name="T84" fmla="*/ 895 w 2920"/>
                  <a:gd name="T85" fmla="*/ 45 h 2688"/>
                  <a:gd name="T86" fmla="*/ 808 w 2920"/>
                  <a:gd name="T87" fmla="*/ 87 h 2688"/>
                  <a:gd name="T88" fmla="*/ 730 w 2920"/>
                  <a:gd name="T89" fmla="*/ 141 h 2688"/>
                  <a:gd name="T90" fmla="*/ 664 w 2920"/>
                  <a:gd name="T91" fmla="*/ 240 h 268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920" h="2688">
                    <a:moveTo>
                      <a:pt x="664" y="240"/>
                    </a:moveTo>
                    <a:lnTo>
                      <a:pt x="656" y="360"/>
                    </a:lnTo>
                    <a:lnTo>
                      <a:pt x="672" y="488"/>
                    </a:lnTo>
                    <a:lnTo>
                      <a:pt x="696" y="688"/>
                    </a:lnTo>
                    <a:lnTo>
                      <a:pt x="680" y="872"/>
                    </a:lnTo>
                    <a:lnTo>
                      <a:pt x="608" y="984"/>
                    </a:lnTo>
                    <a:lnTo>
                      <a:pt x="528" y="1040"/>
                    </a:lnTo>
                    <a:lnTo>
                      <a:pt x="400" y="1080"/>
                    </a:lnTo>
                    <a:lnTo>
                      <a:pt x="216" y="1160"/>
                    </a:lnTo>
                    <a:lnTo>
                      <a:pt x="0" y="1280"/>
                    </a:lnTo>
                    <a:lnTo>
                      <a:pt x="728" y="1304"/>
                    </a:lnTo>
                    <a:lnTo>
                      <a:pt x="1288" y="1608"/>
                    </a:lnTo>
                    <a:lnTo>
                      <a:pt x="1456" y="1728"/>
                    </a:lnTo>
                    <a:lnTo>
                      <a:pt x="1672" y="1864"/>
                    </a:lnTo>
                    <a:lnTo>
                      <a:pt x="1776" y="1992"/>
                    </a:lnTo>
                    <a:lnTo>
                      <a:pt x="2192" y="2688"/>
                    </a:lnTo>
                    <a:lnTo>
                      <a:pt x="2216" y="2488"/>
                    </a:lnTo>
                    <a:lnTo>
                      <a:pt x="2208" y="2280"/>
                    </a:lnTo>
                    <a:lnTo>
                      <a:pt x="2160" y="1976"/>
                    </a:lnTo>
                    <a:lnTo>
                      <a:pt x="2184" y="1848"/>
                    </a:lnTo>
                    <a:lnTo>
                      <a:pt x="2296" y="1760"/>
                    </a:lnTo>
                    <a:lnTo>
                      <a:pt x="2448" y="1696"/>
                    </a:lnTo>
                    <a:lnTo>
                      <a:pt x="2584" y="1672"/>
                    </a:lnTo>
                    <a:lnTo>
                      <a:pt x="2704" y="1648"/>
                    </a:lnTo>
                    <a:lnTo>
                      <a:pt x="2800" y="1608"/>
                    </a:lnTo>
                    <a:lnTo>
                      <a:pt x="2902" y="1503"/>
                    </a:lnTo>
                    <a:lnTo>
                      <a:pt x="2920" y="1392"/>
                    </a:lnTo>
                    <a:lnTo>
                      <a:pt x="2917" y="1254"/>
                    </a:lnTo>
                    <a:lnTo>
                      <a:pt x="2893" y="1155"/>
                    </a:lnTo>
                    <a:lnTo>
                      <a:pt x="2842" y="1029"/>
                    </a:lnTo>
                    <a:lnTo>
                      <a:pt x="2755" y="885"/>
                    </a:lnTo>
                    <a:lnTo>
                      <a:pt x="2629" y="717"/>
                    </a:lnTo>
                    <a:lnTo>
                      <a:pt x="2521" y="606"/>
                    </a:lnTo>
                    <a:lnTo>
                      <a:pt x="2392" y="492"/>
                    </a:lnTo>
                    <a:lnTo>
                      <a:pt x="2266" y="396"/>
                    </a:lnTo>
                    <a:lnTo>
                      <a:pt x="2113" y="300"/>
                    </a:lnTo>
                    <a:lnTo>
                      <a:pt x="1882" y="177"/>
                    </a:lnTo>
                    <a:lnTo>
                      <a:pt x="1675" y="99"/>
                    </a:lnTo>
                    <a:lnTo>
                      <a:pt x="1480" y="39"/>
                    </a:lnTo>
                    <a:lnTo>
                      <a:pt x="1304" y="8"/>
                    </a:lnTo>
                    <a:lnTo>
                      <a:pt x="1144" y="0"/>
                    </a:lnTo>
                    <a:lnTo>
                      <a:pt x="994" y="18"/>
                    </a:lnTo>
                    <a:lnTo>
                      <a:pt x="895" y="45"/>
                    </a:lnTo>
                    <a:lnTo>
                      <a:pt x="808" y="87"/>
                    </a:lnTo>
                    <a:lnTo>
                      <a:pt x="730" y="141"/>
                    </a:lnTo>
                    <a:lnTo>
                      <a:pt x="664" y="240"/>
                    </a:lnTo>
                    <a:close/>
                  </a:path>
                </a:pathLst>
              </a:custGeom>
              <a:gradFill rotWithShape="0">
                <a:gsLst>
                  <a:gs pos="0">
                    <a:srgbClr val="762F00"/>
                  </a:gs>
                  <a:gs pos="100000">
                    <a:srgbClr val="FF6600"/>
                  </a:gs>
                </a:gsLst>
                <a:lin ang="2700000" scaled="1"/>
              </a:gradFill>
              <a:ln w="9525" cap="flat" cmpd="sng">
                <a:solidFill>
                  <a:srgbClr val="000000"/>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4607" name="Freeform 41"/>
              <p:cNvSpPr>
                <a:spLocks/>
              </p:cNvSpPr>
              <p:nvPr/>
            </p:nvSpPr>
            <p:spPr bwMode="auto">
              <a:xfrm>
                <a:off x="1648" y="1912"/>
                <a:ext cx="2416" cy="1880"/>
              </a:xfrm>
              <a:custGeom>
                <a:avLst/>
                <a:gdLst>
                  <a:gd name="T0" fmla="*/ 145 w 2416"/>
                  <a:gd name="T1" fmla="*/ 234 h 1880"/>
                  <a:gd name="T2" fmla="*/ 0 w 2416"/>
                  <a:gd name="T3" fmla="*/ 472 h 1880"/>
                  <a:gd name="T4" fmla="*/ 312 w 2416"/>
                  <a:gd name="T5" fmla="*/ 616 h 1880"/>
                  <a:gd name="T6" fmla="*/ 720 w 2416"/>
                  <a:gd name="T7" fmla="*/ 848 h 1880"/>
                  <a:gd name="T8" fmla="*/ 992 w 2416"/>
                  <a:gd name="T9" fmla="*/ 1016 h 1880"/>
                  <a:gd name="T10" fmla="*/ 1296 w 2416"/>
                  <a:gd name="T11" fmla="*/ 1152 h 1880"/>
                  <a:gd name="T12" fmla="*/ 1528 w 2416"/>
                  <a:gd name="T13" fmla="*/ 1312 h 1880"/>
                  <a:gd name="T14" fmla="*/ 1832 w 2416"/>
                  <a:gd name="T15" fmla="*/ 1472 h 1880"/>
                  <a:gd name="T16" fmla="*/ 2032 w 2416"/>
                  <a:gd name="T17" fmla="*/ 1616 h 1880"/>
                  <a:gd name="T18" fmla="*/ 2072 w 2416"/>
                  <a:gd name="T19" fmla="*/ 1752 h 1880"/>
                  <a:gd name="T20" fmla="*/ 2080 w 2416"/>
                  <a:gd name="T21" fmla="*/ 1872 h 1880"/>
                  <a:gd name="T22" fmla="*/ 2192 w 2416"/>
                  <a:gd name="T23" fmla="*/ 1880 h 1880"/>
                  <a:gd name="T24" fmla="*/ 2353 w 2416"/>
                  <a:gd name="T25" fmla="*/ 1620 h 1880"/>
                  <a:gd name="T26" fmla="*/ 2398 w 2416"/>
                  <a:gd name="T27" fmla="*/ 1503 h 1880"/>
                  <a:gd name="T28" fmla="*/ 2416 w 2416"/>
                  <a:gd name="T29" fmla="*/ 1392 h 1880"/>
                  <a:gd name="T30" fmla="*/ 2413 w 2416"/>
                  <a:gd name="T31" fmla="*/ 1254 h 1880"/>
                  <a:gd name="T32" fmla="*/ 2389 w 2416"/>
                  <a:gd name="T33" fmla="*/ 1155 h 1880"/>
                  <a:gd name="T34" fmla="*/ 2338 w 2416"/>
                  <a:gd name="T35" fmla="*/ 1029 h 1880"/>
                  <a:gd name="T36" fmla="*/ 2251 w 2416"/>
                  <a:gd name="T37" fmla="*/ 885 h 1880"/>
                  <a:gd name="T38" fmla="*/ 2125 w 2416"/>
                  <a:gd name="T39" fmla="*/ 717 h 1880"/>
                  <a:gd name="T40" fmla="*/ 2017 w 2416"/>
                  <a:gd name="T41" fmla="*/ 606 h 1880"/>
                  <a:gd name="T42" fmla="*/ 1888 w 2416"/>
                  <a:gd name="T43" fmla="*/ 492 h 1880"/>
                  <a:gd name="T44" fmla="*/ 1762 w 2416"/>
                  <a:gd name="T45" fmla="*/ 396 h 1880"/>
                  <a:gd name="T46" fmla="*/ 1609 w 2416"/>
                  <a:gd name="T47" fmla="*/ 300 h 1880"/>
                  <a:gd name="T48" fmla="*/ 1378 w 2416"/>
                  <a:gd name="T49" fmla="*/ 177 h 1880"/>
                  <a:gd name="T50" fmla="*/ 1171 w 2416"/>
                  <a:gd name="T51" fmla="*/ 99 h 1880"/>
                  <a:gd name="T52" fmla="*/ 976 w 2416"/>
                  <a:gd name="T53" fmla="*/ 39 h 1880"/>
                  <a:gd name="T54" fmla="*/ 800 w 2416"/>
                  <a:gd name="T55" fmla="*/ 8 h 1880"/>
                  <a:gd name="T56" fmla="*/ 640 w 2416"/>
                  <a:gd name="T57" fmla="*/ 0 h 1880"/>
                  <a:gd name="T58" fmla="*/ 490 w 2416"/>
                  <a:gd name="T59" fmla="*/ 18 h 1880"/>
                  <a:gd name="T60" fmla="*/ 391 w 2416"/>
                  <a:gd name="T61" fmla="*/ 45 h 1880"/>
                  <a:gd name="T62" fmla="*/ 304 w 2416"/>
                  <a:gd name="T63" fmla="*/ 87 h 1880"/>
                  <a:gd name="T64" fmla="*/ 226 w 2416"/>
                  <a:gd name="T65" fmla="*/ 141 h 1880"/>
                  <a:gd name="T66" fmla="*/ 145 w 2416"/>
                  <a:gd name="T67" fmla="*/ 234 h 188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416" h="1880">
                    <a:moveTo>
                      <a:pt x="145" y="234"/>
                    </a:moveTo>
                    <a:lnTo>
                      <a:pt x="0" y="472"/>
                    </a:lnTo>
                    <a:lnTo>
                      <a:pt x="312" y="616"/>
                    </a:lnTo>
                    <a:lnTo>
                      <a:pt x="720" y="848"/>
                    </a:lnTo>
                    <a:lnTo>
                      <a:pt x="992" y="1016"/>
                    </a:lnTo>
                    <a:lnTo>
                      <a:pt x="1296" y="1152"/>
                    </a:lnTo>
                    <a:lnTo>
                      <a:pt x="1528" y="1312"/>
                    </a:lnTo>
                    <a:lnTo>
                      <a:pt x="1832" y="1472"/>
                    </a:lnTo>
                    <a:lnTo>
                      <a:pt x="2032" y="1616"/>
                    </a:lnTo>
                    <a:lnTo>
                      <a:pt x="2072" y="1752"/>
                    </a:lnTo>
                    <a:lnTo>
                      <a:pt x="2080" y="1872"/>
                    </a:lnTo>
                    <a:lnTo>
                      <a:pt x="2192" y="1880"/>
                    </a:lnTo>
                    <a:lnTo>
                      <a:pt x="2353" y="1620"/>
                    </a:lnTo>
                    <a:lnTo>
                      <a:pt x="2398" y="1503"/>
                    </a:lnTo>
                    <a:lnTo>
                      <a:pt x="2416" y="1392"/>
                    </a:lnTo>
                    <a:lnTo>
                      <a:pt x="2413" y="1254"/>
                    </a:lnTo>
                    <a:lnTo>
                      <a:pt x="2389" y="1155"/>
                    </a:lnTo>
                    <a:lnTo>
                      <a:pt x="2338" y="1029"/>
                    </a:lnTo>
                    <a:lnTo>
                      <a:pt x="2251" y="885"/>
                    </a:lnTo>
                    <a:lnTo>
                      <a:pt x="2125" y="717"/>
                    </a:lnTo>
                    <a:lnTo>
                      <a:pt x="2017" y="606"/>
                    </a:lnTo>
                    <a:lnTo>
                      <a:pt x="1888" y="492"/>
                    </a:lnTo>
                    <a:lnTo>
                      <a:pt x="1762" y="396"/>
                    </a:lnTo>
                    <a:lnTo>
                      <a:pt x="1609" y="300"/>
                    </a:lnTo>
                    <a:lnTo>
                      <a:pt x="1378" y="177"/>
                    </a:lnTo>
                    <a:lnTo>
                      <a:pt x="1171" y="99"/>
                    </a:lnTo>
                    <a:lnTo>
                      <a:pt x="976" y="39"/>
                    </a:lnTo>
                    <a:lnTo>
                      <a:pt x="800" y="8"/>
                    </a:lnTo>
                    <a:lnTo>
                      <a:pt x="640" y="0"/>
                    </a:lnTo>
                    <a:lnTo>
                      <a:pt x="490" y="18"/>
                    </a:lnTo>
                    <a:lnTo>
                      <a:pt x="391" y="45"/>
                    </a:lnTo>
                    <a:lnTo>
                      <a:pt x="304" y="87"/>
                    </a:lnTo>
                    <a:lnTo>
                      <a:pt x="226" y="141"/>
                    </a:lnTo>
                    <a:lnTo>
                      <a:pt x="145" y="234"/>
                    </a:lnTo>
                    <a:close/>
                  </a:path>
                </a:pathLst>
              </a:custGeom>
              <a:gradFill rotWithShape="0">
                <a:gsLst>
                  <a:gs pos="0">
                    <a:srgbClr val="FF6600"/>
                  </a:gs>
                  <a:gs pos="100000">
                    <a:srgbClr val="762F00"/>
                  </a:gs>
                </a:gsLst>
                <a:lin ang="2700000" scaled="1"/>
              </a:gradFill>
              <a:ln w="9525" cap="flat" cmpd="sng">
                <a:solidFill>
                  <a:srgbClr val="000000"/>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4608" name="Freeform 40"/>
              <p:cNvSpPr>
                <a:spLocks/>
              </p:cNvSpPr>
              <p:nvPr/>
            </p:nvSpPr>
            <p:spPr bwMode="auto">
              <a:xfrm>
                <a:off x="1576" y="2160"/>
                <a:ext cx="2340" cy="1821"/>
              </a:xfrm>
              <a:custGeom>
                <a:avLst/>
                <a:gdLst>
                  <a:gd name="T0" fmla="*/ 27 w 2340"/>
                  <a:gd name="T1" fmla="*/ 294 h 1821"/>
                  <a:gd name="T2" fmla="*/ 84 w 2340"/>
                  <a:gd name="T3" fmla="*/ 198 h 1821"/>
                  <a:gd name="T4" fmla="*/ 144 w 2340"/>
                  <a:gd name="T5" fmla="*/ 135 h 1821"/>
                  <a:gd name="T6" fmla="*/ 249 w 2340"/>
                  <a:gd name="T7" fmla="*/ 69 h 1821"/>
                  <a:gd name="T8" fmla="*/ 363 w 2340"/>
                  <a:gd name="T9" fmla="*/ 21 h 1821"/>
                  <a:gd name="T10" fmla="*/ 516 w 2340"/>
                  <a:gd name="T11" fmla="*/ 3 h 1821"/>
                  <a:gd name="T12" fmla="*/ 669 w 2340"/>
                  <a:gd name="T13" fmla="*/ 0 h 1821"/>
                  <a:gd name="T14" fmla="*/ 831 w 2340"/>
                  <a:gd name="T15" fmla="*/ 21 h 1821"/>
                  <a:gd name="T16" fmla="*/ 999 w 2340"/>
                  <a:gd name="T17" fmla="*/ 63 h 1821"/>
                  <a:gd name="T18" fmla="*/ 1155 w 2340"/>
                  <a:gd name="T19" fmla="*/ 114 h 1821"/>
                  <a:gd name="T20" fmla="*/ 1308 w 2340"/>
                  <a:gd name="T21" fmla="*/ 177 h 1821"/>
                  <a:gd name="T22" fmla="*/ 1497 w 2340"/>
                  <a:gd name="T23" fmla="*/ 277 h 1821"/>
                  <a:gd name="T24" fmla="*/ 1617 w 2340"/>
                  <a:gd name="T25" fmla="*/ 351 h 1821"/>
                  <a:gd name="T26" fmla="*/ 1764 w 2340"/>
                  <a:gd name="T27" fmla="*/ 453 h 1821"/>
                  <a:gd name="T28" fmla="*/ 1971 w 2340"/>
                  <a:gd name="T29" fmla="*/ 633 h 1821"/>
                  <a:gd name="T30" fmla="*/ 2112 w 2340"/>
                  <a:gd name="T31" fmla="*/ 792 h 1821"/>
                  <a:gd name="T32" fmla="*/ 2178 w 2340"/>
                  <a:gd name="T33" fmla="*/ 894 h 1821"/>
                  <a:gd name="T34" fmla="*/ 2259 w 2340"/>
                  <a:gd name="T35" fmla="*/ 1035 h 1821"/>
                  <a:gd name="T36" fmla="*/ 2316 w 2340"/>
                  <a:gd name="T37" fmla="*/ 1170 h 1821"/>
                  <a:gd name="T38" fmla="*/ 2337 w 2340"/>
                  <a:gd name="T39" fmla="*/ 1299 h 1821"/>
                  <a:gd name="T40" fmla="*/ 2340 w 2340"/>
                  <a:gd name="T41" fmla="*/ 1368 h 1821"/>
                  <a:gd name="T42" fmla="*/ 2331 w 2340"/>
                  <a:gd name="T43" fmla="*/ 1443 h 1821"/>
                  <a:gd name="T44" fmla="*/ 2319 w 2340"/>
                  <a:gd name="T45" fmla="*/ 1515 h 1821"/>
                  <a:gd name="T46" fmla="*/ 2280 w 2340"/>
                  <a:gd name="T47" fmla="*/ 1596 h 1821"/>
                  <a:gd name="T48" fmla="*/ 2211 w 2340"/>
                  <a:gd name="T49" fmla="*/ 1680 h 1821"/>
                  <a:gd name="T50" fmla="*/ 2100 w 2340"/>
                  <a:gd name="T51" fmla="*/ 1752 h 1821"/>
                  <a:gd name="T52" fmla="*/ 1992 w 2340"/>
                  <a:gd name="T53" fmla="*/ 1791 h 1821"/>
                  <a:gd name="T54" fmla="*/ 1869 w 2340"/>
                  <a:gd name="T55" fmla="*/ 1815 h 1821"/>
                  <a:gd name="T56" fmla="*/ 1779 w 2340"/>
                  <a:gd name="T57" fmla="*/ 1818 h 1821"/>
                  <a:gd name="T58" fmla="*/ 1686 w 2340"/>
                  <a:gd name="T59" fmla="*/ 1821 h 1821"/>
                  <a:gd name="T60" fmla="*/ 1533 w 2340"/>
                  <a:gd name="T61" fmla="*/ 1806 h 1821"/>
                  <a:gd name="T62" fmla="*/ 1383 w 2340"/>
                  <a:gd name="T63" fmla="*/ 1773 h 1821"/>
                  <a:gd name="T64" fmla="*/ 1185 w 2340"/>
                  <a:gd name="T65" fmla="*/ 1707 h 1821"/>
                  <a:gd name="T66" fmla="*/ 1023 w 2340"/>
                  <a:gd name="T67" fmla="*/ 1641 h 1821"/>
                  <a:gd name="T68" fmla="*/ 885 w 2340"/>
                  <a:gd name="T69" fmla="*/ 1566 h 1821"/>
                  <a:gd name="T70" fmla="*/ 705 w 2340"/>
                  <a:gd name="T71" fmla="*/ 1461 h 1821"/>
                  <a:gd name="T72" fmla="*/ 516 w 2340"/>
                  <a:gd name="T73" fmla="*/ 1314 h 1821"/>
                  <a:gd name="T74" fmla="*/ 357 w 2340"/>
                  <a:gd name="T75" fmla="*/ 1173 h 1821"/>
                  <a:gd name="T76" fmla="*/ 240 w 2340"/>
                  <a:gd name="T77" fmla="*/ 1038 h 1821"/>
                  <a:gd name="T78" fmla="*/ 129 w 2340"/>
                  <a:gd name="T79" fmla="*/ 885 h 1821"/>
                  <a:gd name="T80" fmla="*/ 51 w 2340"/>
                  <a:gd name="T81" fmla="*/ 717 h 1821"/>
                  <a:gd name="T82" fmla="*/ 6 w 2340"/>
                  <a:gd name="T83" fmla="*/ 552 h 1821"/>
                  <a:gd name="T84" fmla="*/ 0 w 2340"/>
                  <a:gd name="T85" fmla="*/ 474 h 1821"/>
                  <a:gd name="T86" fmla="*/ 9 w 2340"/>
                  <a:gd name="T87" fmla="*/ 375 h 1821"/>
                  <a:gd name="T88" fmla="*/ 27 w 2340"/>
                  <a:gd name="T89" fmla="*/ 294 h 182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340" h="1821">
                    <a:moveTo>
                      <a:pt x="27" y="294"/>
                    </a:moveTo>
                    <a:lnTo>
                      <a:pt x="84" y="198"/>
                    </a:lnTo>
                    <a:lnTo>
                      <a:pt x="144" y="135"/>
                    </a:lnTo>
                    <a:lnTo>
                      <a:pt x="249" y="69"/>
                    </a:lnTo>
                    <a:lnTo>
                      <a:pt x="363" y="21"/>
                    </a:lnTo>
                    <a:lnTo>
                      <a:pt x="516" y="3"/>
                    </a:lnTo>
                    <a:lnTo>
                      <a:pt x="669" y="0"/>
                    </a:lnTo>
                    <a:lnTo>
                      <a:pt x="831" y="21"/>
                    </a:lnTo>
                    <a:lnTo>
                      <a:pt x="999" y="63"/>
                    </a:lnTo>
                    <a:lnTo>
                      <a:pt x="1155" y="114"/>
                    </a:lnTo>
                    <a:lnTo>
                      <a:pt x="1308" y="177"/>
                    </a:lnTo>
                    <a:lnTo>
                      <a:pt x="1497" y="277"/>
                    </a:lnTo>
                    <a:lnTo>
                      <a:pt x="1617" y="351"/>
                    </a:lnTo>
                    <a:lnTo>
                      <a:pt x="1764" y="453"/>
                    </a:lnTo>
                    <a:lnTo>
                      <a:pt x="1971" y="633"/>
                    </a:lnTo>
                    <a:lnTo>
                      <a:pt x="2112" y="792"/>
                    </a:lnTo>
                    <a:lnTo>
                      <a:pt x="2178" y="894"/>
                    </a:lnTo>
                    <a:lnTo>
                      <a:pt x="2259" y="1035"/>
                    </a:lnTo>
                    <a:lnTo>
                      <a:pt x="2316" y="1170"/>
                    </a:lnTo>
                    <a:lnTo>
                      <a:pt x="2337" y="1299"/>
                    </a:lnTo>
                    <a:lnTo>
                      <a:pt x="2340" y="1368"/>
                    </a:lnTo>
                    <a:lnTo>
                      <a:pt x="2331" y="1443"/>
                    </a:lnTo>
                    <a:lnTo>
                      <a:pt x="2319" y="1515"/>
                    </a:lnTo>
                    <a:lnTo>
                      <a:pt x="2280" y="1596"/>
                    </a:lnTo>
                    <a:lnTo>
                      <a:pt x="2211" y="1680"/>
                    </a:lnTo>
                    <a:lnTo>
                      <a:pt x="2100" y="1752"/>
                    </a:lnTo>
                    <a:lnTo>
                      <a:pt x="1992" y="1791"/>
                    </a:lnTo>
                    <a:lnTo>
                      <a:pt x="1869" y="1815"/>
                    </a:lnTo>
                    <a:lnTo>
                      <a:pt x="1779" y="1818"/>
                    </a:lnTo>
                    <a:lnTo>
                      <a:pt x="1686" y="1821"/>
                    </a:lnTo>
                    <a:lnTo>
                      <a:pt x="1533" y="1806"/>
                    </a:lnTo>
                    <a:lnTo>
                      <a:pt x="1383" y="1773"/>
                    </a:lnTo>
                    <a:lnTo>
                      <a:pt x="1185" y="1707"/>
                    </a:lnTo>
                    <a:lnTo>
                      <a:pt x="1023" y="1641"/>
                    </a:lnTo>
                    <a:lnTo>
                      <a:pt x="885" y="1566"/>
                    </a:lnTo>
                    <a:lnTo>
                      <a:pt x="705" y="1461"/>
                    </a:lnTo>
                    <a:lnTo>
                      <a:pt x="516" y="1314"/>
                    </a:lnTo>
                    <a:lnTo>
                      <a:pt x="357" y="1173"/>
                    </a:lnTo>
                    <a:lnTo>
                      <a:pt x="240" y="1038"/>
                    </a:lnTo>
                    <a:lnTo>
                      <a:pt x="129" y="885"/>
                    </a:lnTo>
                    <a:lnTo>
                      <a:pt x="51" y="717"/>
                    </a:lnTo>
                    <a:lnTo>
                      <a:pt x="6" y="552"/>
                    </a:lnTo>
                    <a:lnTo>
                      <a:pt x="0" y="474"/>
                    </a:lnTo>
                    <a:lnTo>
                      <a:pt x="9" y="375"/>
                    </a:lnTo>
                    <a:lnTo>
                      <a:pt x="27" y="294"/>
                    </a:lnTo>
                    <a:close/>
                  </a:path>
                </a:pathLst>
              </a:custGeom>
              <a:solidFill>
                <a:srgbClr val="FF9966"/>
              </a:solidFill>
              <a:ln w="9525" cap="flat" cmpd="sng">
                <a:solidFill>
                  <a:srgbClr val="000000"/>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4609" name="AutoShape 45"/>
              <p:cNvSpPr>
                <a:spLocks noChangeArrowheads="1"/>
              </p:cNvSpPr>
              <p:nvPr/>
            </p:nvSpPr>
            <p:spPr bwMode="auto">
              <a:xfrm rot="-8968564">
                <a:off x="2099" y="2959"/>
                <a:ext cx="528" cy="1344"/>
              </a:xfrm>
              <a:prstGeom prst="can">
                <a:avLst>
                  <a:gd name="adj" fmla="val 52606"/>
                </a:avLst>
              </a:prstGeom>
              <a:gradFill rotWithShape="0">
                <a:gsLst>
                  <a:gs pos="0">
                    <a:srgbClr val="B2B2B2"/>
                  </a:gs>
                  <a:gs pos="100000">
                    <a:srgbClr val="212121"/>
                  </a:gs>
                </a:gsLst>
                <a:lin ang="27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sp>
          <p:nvSpPr>
            <p:cNvPr id="24604" name="Line 36"/>
            <p:cNvSpPr>
              <a:spLocks noChangeShapeType="1"/>
            </p:cNvSpPr>
            <p:nvPr/>
          </p:nvSpPr>
          <p:spPr bwMode="auto">
            <a:xfrm rot="52" flipH="1">
              <a:off x="2398" y="1440"/>
              <a:ext cx="673" cy="1055"/>
            </a:xfrm>
            <a:prstGeom prst="line">
              <a:avLst/>
            </a:prstGeom>
            <a:noFill/>
            <a:ln w="9525">
              <a:solidFill>
                <a:schemeClr val="tx1"/>
              </a:solidFill>
              <a:prstDash val="lgDashDotDot"/>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sp>
        <p:nvSpPr>
          <p:cNvPr id="30772" name="Freeform 52"/>
          <p:cNvSpPr>
            <a:spLocks/>
          </p:cNvSpPr>
          <p:nvPr/>
        </p:nvSpPr>
        <p:spPr bwMode="auto">
          <a:xfrm>
            <a:off x="6057900" y="7086600"/>
            <a:ext cx="5715000" cy="1143000"/>
          </a:xfrm>
          <a:custGeom>
            <a:avLst/>
            <a:gdLst>
              <a:gd name="T0" fmla="*/ 0 w 1488"/>
              <a:gd name="T1" fmla="*/ 29167 h 209"/>
              <a:gd name="T2" fmla="*/ 898730 w 1488"/>
              <a:gd name="T3" fmla="*/ 597933 h 209"/>
              <a:gd name="T4" fmla="*/ 1021633 w 1488"/>
              <a:gd name="T5" fmla="*/ 663560 h 209"/>
              <a:gd name="T6" fmla="*/ 1152218 w 1488"/>
              <a:gd name="T7" fmla="*/ 707311 h 209"/>
              <a:gd name="T8" fmla="*/ 1290484 w 1488"/>
              <a:gd name="T9" fmla="*/ 740124 h 209"/>
              <a:gd name="T10" fmla="*/ 1451794 w 1488"/>
              <a:gd name="T11" fmla="*/ 762000 h 209"/>
              <a:gd name="T12" fmla="*/ 2358206 w 1488"/>
              <a:gd name="T13" fmla="*/ 762000 h 209"/>
              <a:gd name="T14" fmla="*/ 2488790 w 1488"/>
              <a:gd name="T15" fmla="*/ 729187 h 209"/>
              <a:gd name="T16" fmla="*/ 2650101 w 1488"/>
              <a:gd name="T17" fmla="*/ 685435 h 209"/>
              <a:gd name="T18" fmla="*/ 2796048 w 1488"/>
              <a:gd name="T19" fmla="*/ 630746 h 209"/>
              <a:gd name="T20" fmla="*/ 2934315 w 1488"/>
              <a:gd name="T21" fmla="*/ 543244 h 209"/>
              <a:gd name="T22" fmla="*/ 3810000 w 1488"/>
              <a:gd name="T23" fmla="*/ 0 h 20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488" h="209">
                <a:moveTo>
                  <a:pt x="0" y="8"/>
                </a:moveTo>
                <a:lnTo>
                  <a:pt x="351" y="164"/>
                </a:lnTo>
                <a:lnTo>
                  <a:pt x="399" y="182"/>
                </a:lnTo>
                <a:lnTo>
                  <a:pt x="450" y="194"/>
                </a:lnTo>
                <a:lnTo>
                  <a:pt x="504" y="203"/>
                </a:lnTo>
                <a:lnTo>
                  <a:pt x="567" y="209"/>
                </a:lnTo>
                <a:lnTo>
                  <a:pt x="921" y="209"/>
                </a:lnTo>
                <a:lnTo>
                  <a:pt x="972" y="200"/>
                </a:lnTo>
                <a:lnTo>
                  <a:pt x="1035" y="188"/>
                </a:lnTo>
                <a:lnTo>
                  <a:pt x="1092" y="173"/>
                </a:lnTo>
                <a:lnTo>
                  <a:pt x="1146" y="149"/>
                </a:lnTo>
                <a:lnTo>
                  <a:pt x="1488" y="0"/>
                </a:lnTo>
              </a:path>
            </a:pathLst>
          </a:custGeom>
          <a:noFill/>
          <a:ln w="76200" cap="flat" cmpd="sng">
            <a:solidFill>
              <a:srgbClr val="FF3300"/>
            </a:solidFill>
            <a:prstDash val="solid"/>
            <a:miter lim="800000"/>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nvGrpSpPr>
          <p:cNvPr id="30774" name="Group 54"/>
          <p:cNvGrpSpPr>
            <a:grpSpLocks/>
          </p:cNvGrpSpPr>
          <p:nvPr/>
        </p:nvGrpSpPr>
        <p:grpSpPr bwMode="auto">
          <a:xfrm>
            <a:off x="4781551" y="5829301"/>
            <a:ext cx="1738313" cy="2512220"/>
            <a:chOff x="2398" y="1440"/>
            <a:chExt cx="730" cy="1055"/>
          </a:xfrm>
        </p:grpSpPr>
        <p:grpSp>
          <p:nvGrpSpPr>
            <p:cNvPr id="24596" name="Group 55"/>
            <p:cNvGrpSpPr>
              <a:grpSpLocks/>
            </p:cNvGrpSpPr>
            <p:nvPr/>
          </p:nvGrpSpPr>
          <p:grpSpPr bwMode="auto">
            <a:xfrm>
              <a:off x="2448" y="1542"/>
              <a:ext cx="680" cy="752"/>
              <a:chOff x="1576" y="544"/>
              <a:chExt cx="3328" cy="3759"/>
            </a:xfrm>
          </p:grpSpPr>
          <p:sp>
            <p:nvSpPr>
              <p:cNvPr id="24598" name="Freeform 56"/>
              <p:cNvSpPr>
                <a:spLocks/>
              </p:cNvSpPr>
              <p:nvPr/>
            </p:nvSpPr>
            <p:spPr bwMode="auto">
              <a:xfrm>
                <a:off x="2504" y="544"/>
                <a:ext cx="2400" cy="1872"/>
              </a:xfrm>
              <a:custGeom>
                <a:avLst/>
                <a:gdLst>
                  <a:gd name="T0" fmla="*/ 129 w 2400"/>
                  <a:gd name="T1" fmla="*/ 234 h 1872"/>
                  <a:gd name="T2" fmla="*/ 0 w 2400"/>
                  <a:gd name="T3" fmla="*/ 472 h 1872"/>
                  <a:gd name="T4" fmla="*/ 296 w 2400"/>
                  <a:gd name="T5" fmla="*/ 616 h 1872"/>
                  <a:gd name="T6" fmla="*/ 704 w 2400"/>
                  <a:gd name="T7" fmla="*/ 848 h 1872"/>
                  <a:gd name="T8" fmla="*/ 976 w 2400"/>
                  <a:gd name="T9" fmla="*/ 1016 h 1872"/>
                  <a:gd name="T10" fmla="*/ 1280 w 2400"/>
                  <a:gd name="T11" fmla="*/ 1152 h 1872"/>
                  <a:gd name="T12" fmla="*/ 1512 w 2400"/>
                  <a:gd name="T13" fmla="*/ 1312 h 1872"/>
                  <a:gd name="T14" fmla="*/ 1816 w 2400"/>
                  <a:gd name="T15" fmla="*/ 1472 h 1872"/>
                  <a:gd name="T16" fmla="*/ 2016 w 2400"/>
                  <a:gd name="T17" fmla="*/ 1616 h 1872"/>
                  <a:gd name="T18" fmla="*/ 2056 w 2400"/>
                  <a:gd name="T19" fmla="*/ 1752 h 1872"/>
                  <a:gd name="T20" fmla="*/ 2064 w 2400"/>
                  <a:gd name="T21" fmla="*/ 1872 h 1872"/>
                  <a:gd name="T22" fmla="*/ 2192 w 2400"/>
                  <a:gd name="T23" fmla="*/ 1816 h 1872"/>
                  <a:gd name="T24" fmla="*/ 2337 w 2400"/>
                  <a:gd name="T25" fmla="*/ 1620 h 1872"/>
                  <a:gd name="T26" fmla="*/ 2382 w 2400"/>
                  <a:gd name="T27" fmla="*/ 1503 h 1872"/>
                  <a:gd name="T28" fmla="*/ 2400 w 2400"/>
                  <a:gd name="T29" fmla="*/ 1392 h 1872"/>
                  <a:gd name="T30" fmla="*/ 2397 w 2400"/>
                  <a:gd name="T31" fmla="*/ 1254 h 1872"/>
                  <a:gd name="T32" fmla="*/ 2373 w 2400"/>
                  <a:gd name="T33" fmla="*/ 1155 h 1872"/>
                  <a:gd name="T34" fmla="*/ 2322 w 2400"/>
                  <a:gd name="T35" fmla="*/ 1029 h 1872"/>
                  <a:gd name="T36" fmla="*/ 2235 w 2400"/>
                  <a:gd name="T37" fmla="*/ 885 h 1872"/>
                  <a:gd name="T38" fmla="*/ 2109 w 2400"/>
                  <a:gd name="T39" fmla="*/ 717 h 1872"/>
                  <a:gd name="T40" fmla="*/ 2001 w 2400"/>
                  <a:gd name="T41" fmla="*/ 606 h 1872"/>
                  <a:gd name="T42" fmla="*/ 1872 w 2400"/>
                  <a:gd name="T43" fmla="*/ 492 h 1872"/>
                  <a:gd name="T44" fmla="*/ 1746 w 2400"/>
                  <a:gd name="T45" fmla="*/ 396 h 1872"/>
                  <a:gd name="T46" fmla="*/ 1593 w 2400"/>
                  <a:gd name="T47" fmla="*/ 300 h 1872"/>
                  <a:gd name="T48" fmla="*/ 1362 w 2400"/>
                  <a:gd name="T49" fmla="*/ 177 h 1872"/>
                  <a:gd name="T50" fmla="*/ 1155 w 2400"/>
                  <a:gd name="T51" fmla="*/ 99 h 1872"/>
                  <a:gd name="T52" fmla="*/ 960 w 2400"/>
                  <a:gd name="T53" fmla="*/ 39 h 1872"/>
                  <a:gd name="T54" fmla="*/ 784 w 2400"/>
                  <a:gd name="T55" fmla="*/ 8 h 1872"/>
                  <a:gd name="T56" fmla="*/ 624 w 2400"/>
                  <a:gd name="T57" fmla="*/ 0 h 1872"/>
                  <a:gd name="T58" fmla="*/ 474 w 2400"/>
                  <a:gd name="T59" fmla="*/ 18 h 1872"/>
                  <a:gd name="T60" fmla="*/ 375 w 2400"/>
                  <a:gd name="T61" fmla="*/ 45 h 1872"/>
                  <a:gd name="T62" fmla="*/ 288 w 2400"/>
                  <a:gd name="T63" fmla="*/ 87 h 1872"/>
                  <a:gd name="T64" fmla="*/ 210 w 2400"/>
                  <a:gd name="T65" fmla="*/ 141 h 1872"/>
                  <a:gd name="T66" fmla="*/ 129 w 2400"/>
                  <a:gd name="T67" fmla="*/ 234 h 187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400" h="1872">
                    <a:moveTo>
                      <a:pt x="129" y="234"/>
                    </a:moveTo>
                    <a:lnTo>
                      <a:pt x="0" y="472"/>
                    </a:lnTo>
                    <a:lnTo>
                      <a:pt x="296" y="616"/>
                    </a:lnTo>
                    <a:lnTo>
                      <a:pt x="704" y="848"/>
                    </a:lnTo>
                    <a:lnTo>
                      <a:pt x="976" y="1016"/>
                    </a:lnTo>
                    <a:lnTo>
                      <a:pt x="1280" y="1152"/>
                    </a:lnTo>
                    <a:lnTo>
                      <a:pt x="1512" y="1312"/>
                    </a:lnTo>
                    <a:lnTo>
                      <a:pt x="1816" y="1472"/>
                    </a:lnTo>
                    <a:lnTo>
                      <a:pt x="2016" y="1616"/>
                    </a:lnTo>
                    <a:lnTo>
                      <a:pt x="2056" y="1752"/>
                    </a:lnTo>
                    <a:lnTo>
                      <a:pt x="2064" y="1872"/>
                    </a:lnTo>
                    <a:lnTo>
                      <a:pt x="2192" y="1816"/>
                    </a:lnTo>
                    <a:lnTo>
                      <a:pt x="2337" y="1620"/>
                    </a:lnTo>
                    <a:lnTo>
                      <a:pt x="2382" y="1503"/>
                    </a:lnTo>
                    <a:lnTo>
                      <a:pt x="2400" y="1392"/>
                    </a:lnTo>
                    <a:lnTo>
                      <a:pt x="2397" y="1254"/>
                    </a:lnTo>
                    <a:lnTo>
                      <a:pt x="2373" y="1155"/>
                    </a:lnTo>
                    <a:lnTo>
                      <a:pt x="2322" y="1029"/>
                    </a:lnTo>
                    <a:lnTo>
                      <a:pt x="2235" y="885"/>
                    </a:lnTo>
                    <a:lnTo>
                      <a:pt x="2109" y="717"/>
                    </a:lnTo>
                    <a:lnTo>
                      <a:pt x="2001" y="606"/>
                    </a:lnTo>
                    <a:lnTo>
                      <a:pt x="1872" y="492"/>
                    </a:lnTo>
                    <a:lnTo>
                      <a:pt x="1746" y="396"/>
                    </a:lnTo>
                    <a:lnTo>
                      <a:pt x="1593" y="300"/>
                    </a:lnTo>
                    <a:lnTo>
                      <a:pt x="1362" y="177"/>
                    </a:lnTo>
                    <a:lnTo>
                      <a:pt x="1155" y="99"/>
                    </a:lnTo>
                    <a:lnTo>
                      <a:pt x="960" y="39"/>
                    </a:lnTo>
                    <a:lnTo>
                      <a:pt x="784" y="8"/>
                    </a:lnTo>
                    <a:lnTo>
                      <a:pt x="624" y="0"/>
                    </a:lnTo>
                    <a:lnTo>
                      <a:pt x="474" y="18"/>
                    </a:lnTo>
                    <a:lnTo>
                      <a:pt x="375" y="45"/>
                    </a:lnTo>
                    <a:lnTo>
                      <a:pt x="288" y="87"/>
                    </a:lnTo>
                    <a:lnTo>
                      <a:pt x="210" y="141"/>
                    </a:lnTo>
                    <a:lnTo>
                      <a:pt x="129" y="234"/>
                    </a:lnTo>
                    <a:close/>
                  </a:path>
                </a:pathLst>
              </a:custGeom>
              <a:gradFill rotWithShape="0">
                <a:gsLst>
                  <a:gs pos="0">
                    <a:srgbClr val="FF6600"/>
                  </a:gs>
                  <a:gs pos="100000">
                    <a:srgbClr val="762F00"/>
                  </a:gs>
                </a:gsLst>
                <a:lin ang="2700000" scaled="1"/>
              </a:gradFill>
              <a:ln w="9525" cap="flat" cmpd="sng">
                <a:solidFill>
                  <a:srgbClr val="000000"/>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4599" name="Freeform 57"/>
              <p:cNvSpPr>
                <a:spLocks/>
              </p:cNvSpPr>
              <p:nvPr/>
            </p:nvSpPr>
            <p:spPr bwMode="auto">
              <a:xfrm>
                <a:off x="1824" y="816"/>
                <a:ext cx="2920" cy="2688"/>
              </a:xfrm>
              <a:custGeom>
                <a:avLst/>
                <a:gdLst>
                  <a:gd name="T0" fmla="*/ 664 w 2920"/>
                  <a:gd name="T1" fmla="*/ 240 h 2688"/>
                  <a:gd name="T2" fmla="*/ 656 w 2920"/>
                  <a:gd name="T3" fmla="*/ 360 h 2688"/>
                  <a:gd name="T4" fmla="*/ 672 w 2920"/>
                  <a:gd name="T5" fmla="*/ 488 h 2688"/>
                  <a:gd name="T6" fmla="*/ 696 w 2920"/>
                  <a:gd name="T7" fmla="*/ 688 h 2688"/>
                  <a:gd name="T8" fmla="*/ 680 w 2920"/>
                  <a:gd name="T9" fmla="*/ 872 h 2688"/>
                  <a:gd name="T10" fmla="*/ 608 w 2920"/>
                  <a:gd name="T11" fmla="*/ 984 h 2688"/>
                  <a:gd name="T12" fmla="*/ 528 w 2920"/>
                  <a:gd name="T13" fmla="*/ 1040 h 2688"/>
                  <a:gd name="T14" fmla="*/ 400 w 2920"/>
                  <a:gd name="T15" fmla="*/ 1080 h 2688"/>
                  <a:gd name="T16" fmla="*/ 216 w 2920"/>
                  <a:gd name="T17" fmla="*/ 1160 h 2688"/>
                  <a:gd name="T18" fmla="*/ 0 w 2920"/>
                  <a:gd name="T19" fmla="*/ 1280 h 2688"/>
                  <a:gd name="T20" fmla="*/ 728 w 2920"/>
                  <a:gd name="T21" fmla="*/ 1304 h 2688"/>
                  <a:gd name="T22" fmla="*/ 1288 w 2920"/>
                  <a:gd name="T23" fmla="*/ 1608 h 2688"/>
                  <a:gd name="T24" fmla="*/ 1456 w 2920"/>
                  <a:gd name="T25" fmla="*/ 1728 h 2688"/>
                  <a:gd name="T26" fmla="*/ 1672 w 2920"/>
                  <a:gd name="T27" fmla="*/ 1864 h 2688"/>
                  <a:gd name="T28" fmla="*/ 1776 w 2920"/>
                  <a:gd name="T29" fmla="*/ 1992 h 2688"/>
                  <a:gd name="T30" fmla="*/ 2192 w 2920"/>
                  <a:gd name="T31" fmla="*/ 2688 h 2688"/>
                  <a:gd name="T32" fmla="*/ 2216 w 2920"/>
                  <a:gd name="T33" fmla="*/ 2488 h 2688"/>
                  <a:gd name="T34" fmla="*/ 2208 w 2920"/>
                  <a:gd name="T35" fmla="*/ 2280 h 2688"/>
                  <a:gd name="T36" fmla="*/ 2160 w 2920"/>
                  <a:gd name="T37" fmla="*/ 1976 h 2688"/>
                  <a:gd name="T38" fmla="*/ 2184 w 2920"/>
                  <a:gd name="T39" fmla="*/ 1848 h 2688"/>
                  <a:gd name="T40" fmla="*/ 2296 w 2920"/>
                  <a:gd name="T41" fmla="*/ 1760 h 2688"/>
                  <a:gd name="T42" fmla="*/ 2448 w 2920"/>
                  <a:gd name="T43" fmla="*/ 1696 h 2688"/>
                  <a:gd name="T44" fmla="*/ 2584 w 2920"/>
                  <a:gd name="T45" fmla="*/ 1672 h 2688"/>
                  <a:gd name="T46" fmla="*/ 2704 w 2920"/>
                  <a:gd name="T47" fmla="*/ 1648 h 2688"/>
                  <a:gd name="T48" fmla="*/ 2800 w 2920"/>
                  <a:gd name="T49" fmla="*/ 1608 h 2688"/>
                  <a:gd name="T50" fmla="*/ 2902 w 2920"/>
                  <a:gd name="T51" fmla="*/ 1503 h 2688"/>
                  <a:gd name="T52" fmla="*/ 2920 w 2920"/>
                  <a:gd name="T53" fmla="*/ 1392 h 2688"/>
                  <a:gd name="T54" fmla="*/ 2917 w 2920"/>
                  <a:gd name="T55" fmla="*/ 1254 h 2688"/>
                  <a:gd name="T56" fmla="*/ 2893 w 2920"/>
                  <a:gd name="T57" fmla="*/ 1155 h 2688"/>
                  <a:gd name="T58" fmla="*/ 2842 w 2920"/>
                  <a:gd name="T59" fmla="*/ 1029 h 2688"/>
                  <a:gd name="T60" fmla="*/ 2755 w 2920"/>
                  <a:gd name="T61" fmla="*/ 885 h 2688"/>
                  <a:gd name="T62" fmla="*/ 2629 w 2920"/>
                  <a:gd name="T63" fmla="*/ 717 h 2688"/>
                  <a:gd name="T64" fmla="*/ 2521 w 2920"/>
                  <a:gd name="T65" fmla="*/ 606 h 2688"/>
                  <a:gd name="T66" fmla="*/ 2392 w 2920"/>
                  <a:gd name="T67" fmla="*/ 492 h 2688"/>
                  <a:gd name="T68" fmla="*/ 2266 w 2920"/>
                  <a:gd name="T69" fmla="*/ 396 h 2688"/>
                  <a:gd name="T70" fmla="*/ 2113 w 2920"/>
                  <a:gd name="T71" fmla="*/ 300 h 2688"/>
                  <a:gd name="T72" fmla="*/ 1882 w 2920"/>
                  <a:gd name="T73" fmla="*/ 177 h 2688"/>
                  <a:gd name="T74" fmla="*/ 1675 w 2920"/>
                  <a:gd name="T75" fmla="*/ 99 h 2688"/>
                  <a:gd name="T76" fmla="*/ 1480 w 2920"/>
                  <a:gd name="T77" fmla="*/ 39 h 2688"/>
                  <a:gd name="T78" fmla="*/ 1304 w 2920"/>
                  <a:gd name="T79" fmla="*/ 8 h 2688"/>
                  <a:gd name="T80" fmla="*/ 1144 w 2920"/>
                  <a:gd name="T81" fmla="*/ 0 h 2688"/>
                  <a:gd name="T82" fmla="*/ 994 w 2920"/>
                  <a:gd name="T83" fmla="*/ 18 h 2688"/>
                  <a:gd name="T84" fmla="*/ 895 w 2920"/>
                  <a:gd name="T85" fmla="*/ 45 h 2688"/>
                  <a:gd name="T86" fmla="*/ 808 w 2920"/>
                  <a:gd name="T87" fmla="*/ 87 h 2688"/>
                  <a:gd name="T88" fmla="*/ 730 w 2920"/>
                  <a:gd name="T89" fmla="*/ 141 h 2688"/>
                  <a:gd name="T90" fmla="*/ 664 w 2920"/>
                  <a:gd name="T91" fmla="*/ 240 h 268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920" h="2688">
                    <a:moveTo>
                      <a:pt x="664" y="240"/>
                    </a:moveTo>
                    <a:lnTo>
                      <a:pt x="656" y="360"/>
                    </a:lnTo>
                    <a:lnTo>
                      <a:pt x="672" y="488"/>
                    </a:lnTo>
                    <a:lnTo>
                      <a:pt x="696" y="688"/>
                    </a:lnTo>
                    <a:lnTo>
                      <a:pt x="680" y="872"/>
                    </a:lnTo>
                    <a:lnTo>
                      <a:pt x="608" y="984"/>
                    </a:lnTo>
                    <a:lnTo>
                      <a:pt x="528" y="1040"/>
                    </a:lnTo>
                    <a:lnTo>
                      <a:pt x="400" y="1080"/>
                    </a:lnTo>
                    <a:lnTo>
                      <a:pt x="216" y="1160"/>
                    </a:lnTo>
                    <a:lnTo>
                      <a:pt x="0" y="1280"/>
                    </a:lnTo>
                    <a:lnTo>
                      <a:pt x="728" y="1304"/>
                    </a:lnTo>
                    <a:lnTo>
                      <a:pt x="1288" y="1608"/>
                    </a:lnTo>
                    <a:lnTo>
                      <a:pt x="1456" y="1728"/>
                    </a:lnTo>
                    <a:lnTo>
                      <a:pt x="1672" y="1864"/>
                    </a:lnTo>
                    <a:lnTo>
                      <a:pt x="1776" y="1992"/>
                    </a:lnTo>
                    <a:lnTo>
                      <a:pt x="2192" y="2688"/>
                    </a:lnTo>
                    <a:lnTo>
                      <a:pt x="2216" y="2488"/>
                    </a:lnTo>
                    <a:lnTo>
                      <a:pt x="2208" y="2280"/>
                    </a:lnTo>
                    <a:lnTo>
                      <a:pt x="2160" y="1976"/>
                    </a:lnTo>
                    <a:lnTo>
                      <a:pt x="2184" y="1848"/>
                    </a:lnTo>
                    <a:lnTo>
                      <a:pt x="2296" y="1760"/>
                    </a:lnTo>
                    <a:lnTo>
                      <a:pt x="2448" y="1696"/>
                    </a:lnTo>
                    <a:lnTo>
                      <a:pt x="2584" y="1672"/>
                    </a:lnTo>
                    <a:lnTo>
                      <a:pt x="2704" y="1648"/>
                    </a:lnTo>
                    <a:lnTo>
                      <a:pt x="2800" y="1608"/>
                    </a:lnTo>
                    <a:lnTo>
                      <a:pt x="2902" y="1503"/>
                    </a:lnTo>
                    <a:lnTo>
                      <a:pt x="2920" y="1392"/>
                    </a:lnTo>
                    <a:lnTo>
                      <a:pt x="2917" y="1254"/>
                    </a:lnTo>
                    <a:lnTo>
                      <a:pt x="2893" y="1155"/>
                    </a:lnTo>
                    <a:lnTo>
                      <a:pt x="2842" y="1029"/>
                    </a:lnTo>
                    <a:lnTo>
                      <a:pt x="2755" y="885"/>
                    </a:lnTo>
                    <a:lnTo>
                      <a:pt x="2629" y="717"/>
                    </a:lnTo>
                    <a:lnTo>
                      <a:pt x="2521" y="606"/>
                    </a:lnTo>
                    <a:lnTo>
                      <a:pt x="2392" y="492"/>
                    </a:lnTo>
                    <a:lnTo>
                      <a:pt x="2266" y="396"/>
                    </a:lnTo>
                    <a:lnTo>
                      <a:pt x="2113" y="300"/>
                    </a:lnTo>
                    <a:lnTo>
                      <a:pt x="1882" y="177"/>
                    </a:lnTo>
                    <a:lnTo>
                      <a:pt x="1675" y="99"/>
                    </a:lnTo>
                    <a:lnTo>
                      <a:pt x="1480" y="39"/>
                    </a:lnTo>
                    <a:lnTo>
                      <a:pt x="1304" y="8"/>
                    </a:lnTo>
                    <a:lnTo>
                      <a:pt x="1144" y="0"/>
                    </a:lnTo>
                    <a:lnTo>
                      <a:pt x="994" y="18"/>
                    </a:lnTo>
                    <a:lnTo>
                      <a:pt x="895" y="45"/>
                    </a:lnTo>
                    <a:lnTo>
                      <a:pt x="808" y="87"/>
                    </a:lnTo>
                    <a:lnTo>
                      <a:pt x="730" y="141"/>
                    </a:lnTo>
                    <a:lnTo>
                      <a:pt x="664" y="240"/>
                    </a:lnTo>
                    <a:close/>
                  </a:path>
                </a:pathLst>
              </a:custGeom>
              <a:gradFill rotWithShape="0">
                <a:gsLst>
                  <a:gs pos="0">
                    <a:srgbClr val="762F00"/>
                  </a:gs>
                  <a:gs pos="100000">
                    <a:srgbClr val="FF6600"/>
                  </a:gs>
                </a:gsLst>
                <a:lin ang="2700000" scaled="1"/>
              </a:gradFill>
              <a:ln w="9525" cap="flat" cmpd="sng">
                <a:solidFill>
                  <a:srgbClr val="000000"/>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4600" name="Freeform 58"/>
              <p:cNvSpPr>
                <a:spLocks/>
              </p:cNvSpPr>
              <p:nvPr/>
            </p:nvSpPr>
            <p:spPr bwMode="auto">
              <a:xfrm>
                <a:off x="1648" y="1912"/>
                <a:ext cx="2416" cy="1880"/>
              </a:xfrm>
              <a:custGeom>
                <a:avLst/>
                <a:gdLst>
                  <a:gd name="T0" fmla="*/ 145 w 2416"/>
                  <a:gd name="T1" fmla="*/ 234 h 1880"/>
                  <a:gd name="T2" fmla="*/ 0 w 2416"/>
                  <a:gd name="T3" fmla="*/ 472 h 1880"/>
                  <a:gd name="T4" fmla="*/ 312 w 2416"/>
                  <a:gd name="T5" fmla="*/ 616 h 1880"/>
                  <a:gd name="T6" fmla="*/ 720 w 2416"/>
                  <a:gd name="T7" fmla="*/ 848 h 1880"/>
                  <a:gd name="T8" fmla="*/ 992 w 2416"/>
                  <a:gd name="T9" fmla="*/ 1016 h 1880"/>
                  <a:gd name="T10" fmla="*/ 1296 w 2416"/>
                  <a:gd name="T11" fmla="*/ 1152 h 1880"/>
                  <a:gd name="T12" fmla="*/ 1528 w 2416"/>
                  <a:gd name="T13" fmla="*/ 1312 h 1880"/>
                  <a:gd name="T14" fmla="*/ 1832 w 2416"/>
                  <a:gd name="T15" fmla="*/ 1472 h 1880"/>
                  <a:gd name="T16" fmla="*/ 2032 w 2416"/>
                  <a:gd name="T17" fmla="*/ 1616 h 1880"/>
                  <a:gd name="T18" fmla="*/ 2072 w 2416"/>
                  <a:gd name="T19" fmla="*/ 1752 h 1880"/>
                  <a:gd name="T20" fmla="*/ 2080 w 2416"/>
                  <a:gd name="T21" fmla="*/ 1872 h 1880"/>
                  <a:gd name="T22" fmla="*/ 2192 w 2416"/>
                  <a:gd name="T23" fmla="*/ 1880 h 1880"/>
                  <a:gd name="T24" fmla="*/ 2353 w 2416"/>
                  <a:gd name="T25" fmla="*/ 1620 h 1880"/>
                  <a:gd name="T26" fmla="*/ 2398 w 2416"/>
                  <a:gd name="T27" fmla="*/ 1503 h 1880"/>
                  <a:gd name="T28" fmla="*/ 2416 w 2416"/>
                  <a:gd name="T29" fmla="*/ 1392 h 1880"/>
                  <a:gd name="T30" fmla="*/ 2413 w 2416"/>
                  <a:gd name="T31" fmla="*/ 1254 h 1880"/>
                  <a:gd name="T32" fmla="*/ 2389 w 2416"/>
                  <a:gd name="T33" fmla="*/ 1155 h 1880"/>
                  <a:gd name="T34" fmla="*/ 2338 w 2416"/>
                  <a:gd name="T35" fmla="*/ 1029 h 1880"/>
                  <a:gd name="T36" fmla="*/ 2251 w 2416"/>
                  <a:gd name="T37" fmla="*/ 885 h 1880"/>
                  <a:gd name="T38" fmla="*/ 2125 w 2416"/>
                  <a:gd name="T39" fmla="*/ 717 h 1880"/>
                  <a:gd name="T40" fmla="*/ 2017 w 2416"/>
                  <a:gd name="T41" fmla="*/ 606 h 1880"/>
                  <a:gd name="T42" fmla="*/ 1888 w 2416"/>
                  <a:gd name="T43" fmla="*/ 492 h 1880"/>
                  <a:gd name="T44" fmla="*/ 1762 w 2416"/>
                  <a:gd name="T45" fmla="*/ 396 h 1880"/>
                  <a:gd name="T46" fmla="*/ 1609 w 2416"/>
                  <a:gd name="T47" fmla="*/ 300 h 1880"/>
                  <a:gd name="T48" fmla="*/ 1378 w 2416"/>
                  <a:gd name="T49" fmla="*/ 177 h 1880"/>
                  <a:gd name="T50" fmla="*/ 1171 w 2416"/>
                  <a:gd name="T51" fmla="*/ 99 h 1880"/>
                  <a:gd name="T52" fmla="*/ 976 w 2416"/>
                  <a:gd name="T53" fmla="*/ 39 h 1880"/>
                  <a:gd name="T54" fmla="*/ 800 w 2416"/>
                  <a:gd name="T55" fmla="*/ 8 h 1880"/>
                  <a:gd name="T56" fmla="*/ 640 w 2416"/>
                  <a:gd name="T57" fmla="*/ 0 h 1880"/>
                  <a:gd name="T58" fmla="*/ 490 w 2416"/>
                  <a:gd name="T59" fmla="*/ 18 h 1880"/>
                  <a:gd name="T60" fmla="*/ 391 w 2416"/>
                  <a:gd name="T61" fmla="*/ 45 h 1880"/>
                  <a:gd name="T62" fmla="*/ 304 w 2416"/>
                  <a:gd name="T63" fmla="*/ 87 h 1880"/>
                  <a:gd name="T64" fmla="*/ 226 w 2416"/>
                  <a:gd name="T65" fmla="*/ 141 h 1880"/>
                  <a:gd name="T66" fmla="*/ 145 w 2416"/>
                  <a:gd name="T67" fmla="*/ 234 h 188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416" h="1880">
                    <a:moveTo>
                      <a:pt x="145" y="234"/>
                    </a:moveTo>
                    <a:lnTo>
                      <a:pt x="0" y="472"/>
                    </a:lnTo>
                    <a:lnTo>
                      <a:pt x="312" y="616"/>
                    </a:lnTo>
                    <a:lnTo>
                      <a:pt x="720" y="848"/>
                    </a:lnTo>
                    <a:lnTo>
                      <a:pt x="992" y="1016"/>
                    </a:lnTo>
                    <a:lnTo>
                      <a:pt x="1296" y="1152"/>
                    </a:lnTo>
                    <a:lnTo>
                      <a:pt x="1528" y="1312"/>
                    </a:lnTo>
                    <a:lnTo>
                      <a:pt x="1832" y="1472"/>
                    </a:lnTo>
                    <a:lnTo>
                      <a:pt x="2032" y="1616"/>
                    </a:lnTo>
                    <a:lnTo>
                      <a:pt x="2072" y="1752"/>
                    </a:lnTo>
                    <a:lnTo>
                      <a:pt x="2080" y="1872"/>
                    </a:lnTo>
                    <a:lnTo>
                      <a:pt x="2192" y="1880"/>
                    </a:lnTo>
                    <a:lnTo>
                      <a:pt x="2353" y="1620"/>
                    </a:lnTo>
                    <a:lnTo>
                      <a:pt x="2398" y="1503"/>
                    </a:lnTo>
                    <a:lnTo>
                      <a:pt x="2416" y="1392"/>
                    </a:lnTo>
                    <a:lnTo>
                      <a:pt x="2413" y="1254"/>
                    </a:lnTo>
                    <a:lnTo>
                      <a:pt x="2389" y="1155"/>
                    </a:lnTo>
                    <a:lnTo>
                      <a:pt x="2338" y="1029"/>
                    </a:lnTo>
                    <a:lnTo>
                      <a:pt x="2251" y="885"/>
                    </a:lnTo>
                    <a:lnTo>
                      <a:pt x="2125" y="717"/>
                    </a:lnTo>
                    <a:lnTo>
                      <a:pt x="2017" y="606"/>
                    </a:lnTo>
                    <a:lnTo>
                      <a:pt x="1888" y="492"/>
                    </a:lnTo>
                    <a:lnTo>
                      <a:pt x="1762" y="396"/>
                    </a:lnTo>
                    <a:lnTo>
                      <a:pt x="1609" y="300"/>
                    </a:lnTo>
                    <a:lnTo>
                      <a:pt x="1378" y="177"/>
                    </a:lnTo>
                    <a:lnTo>
                      <a:pt x="1171" y="99"/>
                    </a:lnTo>
                    <a:lnTo>
                      <a:pt x="976" y="39"/>
                    </a:lnTo>
                    <a:lnTo>
                      <a:pt x="800" y="8"/>
                    </a:lnTo>
                    <a:lnTo>
                      <a:pt x="640" y="0"/>
                    </a:lnTo>
                    <a:lnTo>
                      <a:pt x="490" y="18"/>
                    </a:lnTo>
                    <a:lnTo>
                      <a:pt x="391" y="45"/>
                    </a:lnTo>
                    <a:lnTo>
                      <a:pt x="304" y="87"/>
                    </a:lnTo>
                    <a:lnTo>
                      <a:pt x="226" y="141"/>
                    </a:lnTo>
                    <a:lnTo>
                      <a:pt x="145" y="234"/>
                    </a:lnTo>
                    <a:close/>
                  </a:path>
                </a:pathLst>
              </a:custGeom>
              <a:gradFill rotWithShape="0">
                <a:gsLst>
                  <a:gs pos="0">
                    <a:srgbClr val="FF6600"/>
                  </a:gs>
                  <a:gs pos="100000">
                    <a:srgbClr val="762F00"/>
                  </a:gs>
                </a:gsLst>
                <a:lin ang="2700000" scaled="1"/>
              </a:gradFill>
              <a:ln w="9525" cap="flat" cmpd="sng">
                <a:solidFill>
                  <a:srgbClr val="000000"/>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4601" name="Freeform 59"/>
              <p:cNvSpPr>
                <a:spLocks/>
              </p:cNvSpPr>
              <p:nvPr/>
            </p:nvSpPr>
            <p:spPr bwMode="auto">
              <a:xfrm>
                <a:off x="1576" y="2160"/>
                <a:ext cx="2340" cy="1821"/>
              </a:xfrm>
              <a:custGeom>
                <a:avLst/>
                <a:gdLst>
                  <a:gd name="T0" fmla="*/ 27 w 2340"/>
                  <a:gd name="T1" fmla="*/ 294 h 1821"/>
                  <a:gd name="T2" fmla="*/ 84 w 2340"/>
                  <a:gd name="T3" fmla="*/ 198 h 1821"/>
                  <a:gd name="T4" fmla="*/ 144 w 2340"/>
                  <a:gd name="T5" fmla="*/ 135 h 1821"/>
                  <a:gd name="T6" fmla="*/ 249 w 2340"/>
                  <a:gd name="T7" fmla="*/ 69 h 1821"/>
                  <a:gd name="T8" fmla="*/ 363 w 2340"/>
                  <a:gd name="T9" fmla="*/ 21 h 1821"/>
                  <a:gd name="T10" fmla="*/ 516 w 2340"/>
                  <a:gd name="T11" fmla="*/ 3 h 1821"/>
                  <a:gd name="T12" fmla="*/ 669 w 2340"/>
                  <a:gd name="T13" fmla="*/ 0 h 1821"/>
                  <a:gd name="T14" fmla="*/ 831 w 2340"/>
                  <a:gd name="T15" fmla="*/ 21 h 1821"/>
                  <a:gd name="T16" fmla="*/ 999 w 2340"/>
                  <a:gd name="T17" fmla="*/ 63 h 1821"/>
                  <a:gd name="T18" fmla="*/ 1155 w 2340"/>
                  <a:gd name="T19" fmla="*/ 114 h 1821"/>
                  <a:gd name="T20" fmla="*/ 1308 w 2340"/>
                  <a:gd name="T21" fmla="*/ 177 h 1821"/>
                  <a:gd name="T22" fmla="*/ 1497 w 2340"/>
                  <a:gd name="T23" fmla="*/ 277 h 1821"/>
                  <a:gd name="T24" fmla="*/ 1617 w 2340"/>
                  <a:gd name="T25" fmla="*/ 351 h 1821"/>
                  <a:gd name="T26" fmla="*/ 1764 w 2340"/>
                  <a:gd name="T27" fmla="*/ 453 h 1821"/>
                  <a:gd name="T28" fmla="*/ 1971 w 2340"/>
                  <a:gd name="T29" fmla="*/ 633 h 1821"/>
                  <a:gd name="T30" fmla="*/ 2112 w 2340"/>
                  <a:gd name="T31" fmla="*/ 792 h 1821"/>
                  <a:gd name="T32" fmla="*/ 2178 w 2340"/>
                  <a:gd name="T33" fmla="*/ 894 h 1821"/>
                  <a:gd name="T34" fmla="*/ 2259 w 2340"/>
                  <a:gd name="T35" fmla="*/ 1035 h 1821"/>
                  <a:gd name="T36" fmla="*/ 2316 w 2340"/>
                  <a:gd name="T37" fmla="*/ 1170 h 1821"/>
                  <a:gd name="T38" fmla="*/ 2337 w 2340"/>
                  <a:gd name="T39" fmla="*/ 1299 h 1821"/>
                  <a:gd name="T40" fmla="*/ 2340 w 2340"/>
                  <a:gd name="T41" fmla="*/ 1368 h 1821"/>
                  <a:gd name="T42" fmla="*/ 2331 w 2340"/>
                  <a:gd name="T43" fmla="*/ 1443 h 1821"/>
                  <a:gd name="T44" fmla="*/ 2319 w 2340"/>
                  <a:gd name="T45" fmla="*/ 1515 h 1821"/>
                  <a:gd name="T46" fmla="*/ 2280 w 2340"/>
                  <a:gd name="T47" fmla="*/ 1596 h 1821"/>
                  <a:gd name="T48" fmla="*/ 2211 w 2340"/>
                  <a:gd name="T49" fmla="*/ 1680 h 1821"/>
                  <a:gd name="T50" fmla="*/ 2100 w 2340"/>
                  <a:gd name="T51" fmla="*/ 1752 h 1821"/>
                  <a:gd name="T52" fmla="*/ 1992 w 2340"/>
                  <a:gd name="T53" fmla="*/ 1791 h 1821"/>
                  <a:gd name="T54" fmla="*/ 1869 w 2340"/>
                  <a:gd name="T55" fmla="*/ 1815 h 1821"/>
                  <a:gd name="T56" fmla="*/ 1779 w 2340"/>
                  <a:gd name="T57" fmla="*/ 1818 h 1821"/>
                  <a:gd name="T58" fmla="*/ 1686 w 2340"/>
                  <a:gd name="T59" fmla="*/ 1821 h 1821"/>
                  <a:gd name="T60" fmla="*/ 1533 w 2340"/>
                  <a:gd name="T61" fmla="*/ 1806 h 1821"/>
                  <a:gd name="T62" fmla="*/ 1383 w 2340"/>
                  <a:gd name="T63" fmla="*/ 1773 h 1821"/>
                  <a:gd name="T64" fmla="*/ 1185 w 2340"/>
                  <a:gd name="T65" fmla="*/ 1707 h 1821"/>
                  <a:gd name="T66" fmla="*/ 1023 w 2340"/>
                  <a:gd name="T67" fmla="*/ 1641 h 1821"/>
                  <a:gd name="T68" fmla="*/ 885 w 2340"/>
                  <a:gd name="T69" fmla="*/ 1566 h 1821"/>
                  <a:gd name="T70" fmla="*/ 705 w 2340"/>
                  <a:gd name="T71" fmla="*/ 1461 h 1821"/>
                  <a:gd name="T72" fmla="*/ 516 w 2340"/>
                  <a:gd name="T73" fmla="*/ 1314 h 1821"/>
                  <a:gd name="T74" fmla="*/ 357 w 2340"/>
                  <a:gd name="T75" fmla="*/ 1173 h 1821"/>
                  <a:gd name="T76" fmla="*/ 240 w 2340"/>
                  <a:gd name="T77" fmla="*/ 1038 h 1821"/>
                  <a:gd name="T78" fmla="*/ 129 w 2340"/>
                  <a:gd name="T79" fmla="*/ 885 h 1821"/>
                  <a:gd name="T80" fmla="*/ 51 w 2340"/>
                  <a:gd name="T81" fmla="*/ 717 h 1821"/>
                  <a:gd name="T82" fmla="*/ 6 w 2340"/>
                  <a:gd name="T83" fmla="*/ 552 h 1821"/>
                  <a:gd name="T84" fmla="*/ 0 w 2340"/>
                  <a:gd name="T85" fmla="*/ 474 h 1821"/>
                  <a:gd name="T86" fmla="*/ 9 w 2340"/>
                  <a:gd name="T87" fmla="*/ 375 h 1821"/>
                  <a:gd name="T88" fmla="*/ 27 w 2340"/>
                  <a:gd name="T89" fmla="*/ 294 h 182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340" h="1821">
                    <a:moveTo>
                      <a:pt x="27" y="294"/>
                    </a:moveTo>
                    <a:lnTo>
                      <a:pt x="84" y="198"/>
                    </a:lnTo>
                    <a:lnTo>
                      <a:pt x="144" y="135"/>
                    </a:lnTo>
                    <a:lnTo>
                      <a:pt x="249" y="69"/>
                    </a:lnTo>
                    <a:lnTo>
                      <a:pt x="363" y="21"/>
                    </a:lnTo>
                    <a:lnTo>
                      <a:pt x="516" y="3"/>
                    </a:lnTo>
                    <a:lnTo>
                      <a:pt x="669" y="0"/>
                    </a:lnTo>
                    <a:lnTo>
                      <a:pt x="831" y="21"/>
                    </a:lnTo>
                    <a:lnTo>
                      <a:pt x="999" y="63"/>
                    </a:lnTo>
                    <a:lnTo>
                      <a:pt x="1155" y="114"/>
                    </a:lnTo>
                    <a:lnTo>
                      <a:pt x="1308" y="177"/>
                    </a:lnTo>
                    <a:lnTo>
                      <a:pt x="1497" y="277"/>
                    </a:lnTo>
                    <a:lnTo>
                      <a:pt x="1617" y="351"/>
                    </a:lnTo>
                    <a:lnTo>
                      <a:pt x="1764" y="453"/>
                    </a:lnTo>
                    <a:lnTo>
                      <a:pt x="1971" y="633"/>
                    </a:lnTo>
                    <a:lnTo>
                      <a:pt x="2112" y="792"/>
                    </a:lnTo>
                    <a:lnTo>
                      <a:pt x="2178" y="894"/>
                    </a:lnTo>
                    <a:lnTo>
                      <a:pt x="2259" y="1035"/>
                    </a:lnTo>
                    <a:lnTo>
                      <a:pt x="2316" y="1170"/>
                    </a:lnTo>
                    <a:lnTo>
                      <a:pt x="2337" y="1299"/>
                    </a:lnTo>
                    <a:lnTo>
                      <a:pt x="2340" y="1368"/>
                    </a:lnTo>
                    <a:lnTo>
                      <a:pt x="2331" y="1443"/>
                    </a:lnTo>
                    <a:lnTo>
                      <a:pt x="2319" y="1515"/>
                    </a:lnTo>
                    <a:lnTo>
                      <a:pt x="2280" y="1596"/>
                    </a:lnTo>
                    <a:lnTo>
                      <a:pt x="2211" y="1680"/>
                    </a:lnTo>
                    <a:lnTo>
                      <a:pt x="2100" y="1752"/>
                    </a:lnTo>
                    <a:lnTo>
                      <a:pt x="1992" y="1791"/>
                    </a:lnTo>
                    <a:lnTo>
                      <a:pt x="1869" y="1815"/>
                    </a:lnTo>
                    <a:lnTo>
                      <a:pt x="1779" y="1818"/>
                    </a:lnTo>
                    <a:lnTo>
                      <a:pt x="1686" y="1821"/>
                    </a:lnTo>
                    <a:lnTo>
                      <a:pt x="1533" y="1806"/>
                    </a:lnTo>
                    <a:lnTo>
                      <a:pt x="1383" y="1773"/>
                    </a:lnTo>
                    <a:lnTo>
                      <a:pt x="1185" y="1707"/>
                    </a:lnTo>
                    <a:lnTo>
                      <a:pt x="1023" y="1641"/>
                    </a:lnTo>
                    <a:lnTo>
                      <a:pt x="885" y="1566"/>
                    </a:lnTo>
                    <a:lnTo>
                      <a:pt x="705" y="1461"/>
                    </a:lnTo>
                    <a:lnTo>
                      <a:pt x="516" y="1314"/>
                    </a:lnTo>
                    <a:lnTo>
                      <a:pt x="357" y="1173"/>
                    </a:lnTo>
                    <a:lnTo>
                      <a:pt x="240" y="1038"/>
                    </a:lnTo>
                    <a:lnTo>
                      <a:pt x="129" y="885"/>
                    </a:lnTo>
                    <a:lnTo>
                      <a:pt x="51" y="717"/>
                    </a:lnTo>
                    <a:lnTo>
                      <a:pt x="6" y="552"/>
                    </a:lnTo>
                    <a:lnTo>
                      <a:pt x="0" y="474"/>
                    </a:lnTo>
                    <a:lnTo>
                      <a:pt x="9" y="375"/>
                    </a:lnTo>
                    <a:lnTo>
                      <a:pt x="27" y="294"/>
                    </a:lnTo>
                    <a:close/>
                  </a:path>
                </a:pathLst>
              </a:custGeom>
              <a:solidFill>
                <a:srgbClr val="FF9966"/>
              </a:solidFill>
              <a:ln w="9525" cap="flat" cmpd="sng">
                <a:solidFill>
                  <a:srgbClr val="000000"/>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4602" name="AutoShape 60"/>
              <p:cNvSpPr>
                <a:spLocks noChangeArrowheads="1"/>
              </p:cNvSpPr>
              <p:nvPr/>
            </p:nvSpPr>
            <p:spPr bwMode="auto">
              <a:xfrm rot="-8968564">
                <a:off x="2099" y="2959"/>
                <a:ext cx="528" cy="1344"/>
              </a:xfrm>
              <a:prstGeom prst="can">
                <a:avLst>
                  <a:gd name="adj" fmla="val 52606"/>
                </a:avLst>
              </a:prstGeom>
              <a:gradFill rotWithShape="0">
                <a:gsLst>
                  <a:gs pos="0">
                    <a:srgbClr val="B2B2B2"/>
                  </a:gs>
                  <a:gs pos="100000">
                    <a:srgbClr val="212121"/>
                  </a:gs>
                </a:gsLst>
                <a:lin ang="27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sp>
          <p:nvSpPr>
            <p:cNvPr id="24597" name="Line 61"/>
            <p:cNvSpPr>
              <a:spLocks noChangeShapeType="1"/>
            </p:cNvSpPr>
            <p:nvPr/>
          </p:nvSpPr>
          <p:spPr bwMode="auto">
            <a:xfrm rot="52" flipH="1">
              <a:off x="2398" y="1440"/>
              <a:ext cx="673" cy="1055"/>
            </a:xfrm>
            <a:prstGeom prst="line">
              <a:avLst/>
            </a:prstGeom>
            <a:noFill/>
            <a:ln w="9525">
              <a:solidFill>
                <a:schemeClr val="tx1"/>
              </a:solidFill>
              <a:prstDash val="lgDashDotDot"/>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grpSp>
        <p:nvGrpSpPr>
          <p:cNvPr id="30782" name="Group 62"/>
          <p:cNvGrpSpPr>
            <a:grpSpLocks/>
          </p:cNvGrpSpPr>
          <p:nvPr/>
        </p:nvGrpSpPr>
        <p:grpSpPr bwMode="auto">
          <a:xfrm flipH="1">
            <a:off x="11310938" y="5829301"/>
            <a:ext cx="1738313" cy="2512220"/>
            <a:chOff x="2398" y="1440"/>
            <a:chExt cx="730" cy="1055"/>
          </a:xfrm>
        </p:grpSpPr>
        <p:grpSp>
          <p:nvGrpSpPr>
            <p:cNvPr id="24589" name="Group 63"/>
            <p:cNvGrpSpPr>
              <a:grpSpLocks/>
            </p:cNvGrpSpPr>
            <p:nvPr/>
          </p:nvGrpSpPr>
          <p:grpSpPr bwMode="auto">
            <a:xfrm>
              <a:off x="2448" y="1542"/>
              <a:ext cx="680" cy="752"/>
              <a:chOff x="1576" y="544"/>
              <a:chExt cx="3328" cy="3759"/>
            </a:xfrm>
          </p:grpSpPr>
          <p:sp>
            <p:nvSpPr>
              <p:cNvPr id="24591" name="Freeform 64"/>
              <p:cNvSpPr>
                <a:spLocks/>
              </p:cNvSpPr>
              <p:nvPr/>
            </p:nvSpPr>
            <p:spPr bwMode="auto">
              <a:xfrm>
                <a:off x="2504" y="544"/>
                <a:ext cx="2400" cy="1872"/>
              </a:xfrm>
              <a:custGeom>
                <a:avLst/>
                <a:gdLst>
                  <a:gd name="T0" fmla="*/ 129 w 2400"/>
                  <a:gd name="T1" fmla="*/ 234 h 1872"/>
                  <a:gd name="T2" fmla="*/ 0 w 2400"/>
                  <a:gd name="T3" fmla="*/ 472 h 1872"/>
                  <a:gd name="T4" fmla="*/ 296 w 2400"/>
                  <a:gd name="T5" fmla="*/ 616 h 1872"/>
                  <a:gd name="T6" fmla="*/ 704 w 2400"/>
                  <a:gd name="T7" fmla="*/ 848 h 1872"/>
                  <a:gd name="T8" fmla="*/ 976 w 2400"/>
                  <a:gd name="T9" fmla="*/ 1016 h 1872"/>
                  <a:gd name="T10" fmla="*/ 1280 w 2400"/>
                  <a:gd name="T11" fmla="*/ 1152 h 1872"/>
                  <a:gd name="T12" fmla="*/ 1512 w 2400"/>
                  <a:gd name="T13" fmla="*/ 1312 h 1872"/>
                  <a:gd name="T14" fmla="*/ 1816 w 2400"/>
                  <a:gd name="T15" fmla="*/ 1472 h 1872"/>
                  <a:gd name="T16" fmla="*/ 2016 w 2400"/>
                  <a:gd name="T17" fmla="*/ 1616 h 1872"/>
                  <a:gd name="T18" fmla="*/ 2056 w 2400"/>
                  <a:gd name="T19" fmla="*/ 1752 h 1872"/>
                  <a:gd name="T20" fmla="*/ 2064 w 2400"/>
                  <a:gd name="T21" fmla="*/ 1872 h 1872"/>
                  <a:gd name="T22" fmla="*/ 2192 w 2400"/>
                  <a:gd name="T23" fmla="*/ 1816 h 1872"/>
                  <a:gd name="T24" fmla="*/ 2337 w 2400"/>
                  <a:gd name="T25" fmla="*/ 1620 h 1872"/>
                  <a:gd name="T26" fmla="*/ 2382 w 2400"/>
                  <a:gd name="T27" fmla="*/ 1503 h 1872"/>
                  <a:gd name="T28" fmla="*/ 2400 w 2400"/>
                  <a:gd name="T29" fmla="*/ 1392 h 1872"/>
                  <a:gd name="T30" fmla="*/ 2397 w 2400"/>
                  <a:gd name="T31" fmla="*/ 1254 h 1872"/>
                  <a:gd name="T32" fmla="*/ 2373 w 2400"/>
                  <a:gd name="T33" fmla="*/ 1155 h 1872"/>
                  <a:gd name="T34" fmla="*/ 2322 w 2400"/>
                  <a:gd name="T35" fmla="*/ 1029 h 1872"/>
                  <a:gd name="T36" fmla="*/ 2235 w 2400"/>
                  <a:gd name="T37" fmla="*/ 885 h 1872"/>
                  <a:gd name="T38" fmla="*/ 2109 w 2400"/>
                  <a:gd name="T39" fmla="*/ 717 h 1872"/>
                  <a:gd name="T40" fmla="*/ 2001 w 2400"/>
                  <a:gd name="T41" fmla="*/ 606 h 1872"/>
                  <a:gd name="T42" fmla="*/ 1872 w 2400"/>
                  <a:gd name="T43" fmla="*/ 492 h 1872"/>
                  <a:gd name="T44" fmla="*/ 1746 w 2400"/>
                  <a:gd name="T45" fmla="*/ 396 h 1872"/>
                  <a:gd name="T46" fmla="*/ 1593 w 2400"/>
                  <a:gd name="T47" fmla="*/ 300 h 1872"/>
                  <a:gd name="T48" fmla="*/ 1362 w 2400"/>
                  <a:gd name="T49" fmla="*/ 177 h 1872"/>
                  <a:gd name="T50" fmla="*/ 1155 w 2400"/>
                  <a:gd name="T51" fmla="*/ 99 h 1872"/>
                  <a:gd name="T52" fmla="*/ 960 w 2400"/>
                  <a:gd name="T53" fmla="*/ 39 h 1872"/>
                  <a:gd name="T54" fmla="*/ 784 w 2400"/>
                  <a:gd name="T55" fmla="*/ 8 h 1872"/>
                  <a:gd name="T56" fmla="*/ 624 w 2400"/>
                  <a:gd name="T57" fmla="*/ 0 h 1872"/>
                  <a:gd name="T58" fmla="*/ 474 w 2400"/>
                  <a:gd name="T59" fmla="*/ 18 h 1872"/>
                  <a:gd name="T60" fmla="*/ 375 w 2400"/>
                  <a:gd name="T61" fmla="*/ 45 h 1872"/>
                  <a:gd name="T62" fmla="*/ 288 w 2400"/>
                  <a:gd name="T63" fmla="*/ 87 h 1872"/>
                  <a:gd name="T64" fmla="*/ 210 w 2400"/>
                  <a:gd name="T65" fmla="*/ 141 h 1872"/>
                  <a:gd name="T66" fmla="*/ 129 w 2400"/>
                  <a:gd name="T67" fmla="*/ 234 h 187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400" h="1872">
                    <a:moveTo>
                      <a:pt x="129" y="234"/>
                    </a:moveTo>
                    <a:lnTo>
                      <a:pt x="0" y="472"/>
                    </a:lnTo>
                    <a:lnTo>
                      <a:pt x="296" y="616"/>
                    </a:lnTo>
                    <a:lnTo>
                      <a:pt x="704" y="848"/>
                    </a:lnTo>
                    <a:lnTo>
                      <a:pt x="976" y="1016"/>
                    </a:lnTo>
                    <a:lnTo>
                      <a:pt x="1280" y="1152"/>
                    </a:lnTo>
                    <a:lnTo>
                      <a:pt x="1512" y="1312"/>
                    </a:lnTo>
                    <a:lnTo>
                      <a:pt x="1816" y="1472"/>
                    </a:lnTo>
                    <a:lnTo>
                      <a:pt x="2016" y="1616"/>
                    </a:lnTo>
                    <a:lnTo>
                      <a:pt x="2056" y="1752"/>
                    </a:lnTo>
                    <a:lnTo>
                      <a:pt x="2064" y="1872"/>
                    </a:lnTo>
                    <a:lnTo>
                      <a:pt x="2192" y="1816"/>
                    </a:lnTo>
                    <a:lnTo>
                      <a:pt x="2337" y="1620"/>
                    </a:lnTo>
                    <a:lnTo>
                      <a:pt x="2382" y="1503"/>
                    </a:lnTo>
                    <a:lnTo>
                      <a:pt x="2400" y="1392"/>
                    </a:lnTo>
                    <a:lnTo>
                      <a:pt x="2397" y="1254"/>
                    </a:lnTo>
                    <a:lnTo>
                      <a:pt x="2373" y="1155"/>
                    </a:lnTo>
                    <a:lnTo>
                      <a:pt x="2322" y="1029"/>
                    </a:lnTo>
                    <a:lnTo>
                      <a:pt x="2235" y="885"/>
                    </a:lnTo>
                    <a:lnTo>
                      <a:pt x="2109" y="717"/>
                    </a:lnTo>
                    <a:lnTo>
                      <a:pt x="2001" y="606"/>
                    </a:lnTo>
                    <a:lnTo>
                      <a:pt x="1872" y="492"/>
                    </a:lnTo>
                    <a:lnTo>
                      <a:pt x="1746" y="396"/>
                    </a:lnTo>
                    <a:lnTo>
                      <a:pt x="1593" y="300"/>
                    </a:lnTo>
                    <a:lnTo>
                      <a:pt x="1362" y="177"/>
                    </a:lnTo>
                    <a:lnTo>
                      <a:pt x="1155" y="99"/>
                    </a:lnTo>
                    <a:lnTo>
                      <a:pt x="960" y="39"/>
                    </a:lnTo>
                    <a:lnTo>
                      <a:pt x="784" y="8"/>
                    </a:lnTo>
                    <a:lnTo>
                      <a:pt x="624" y="0"/>
                    </a:lnTo>
                    <a:lnTo>
                      <a:pt x="474" y="18"/>
                    </a:lnTo>
                    <a:lnTo>
                      <a:pt x="375" y="45"/>
                    </a:lnTo>
                    <a:lnTo>
                      <a:pt x="288" y="87"/>
                    </a:lnTo>
                    <a:lnTo>
                      <a:pt x="210" y="141"/>
                    </a:lnTo>
                    <a:lnTo>
                      <a:pt x="129" y="234"/>
                    </a:lnTo>
                    <a:close/>
                  </a:path>
                </a:pathLst>
              </a:custGeom>
              <a:gradFill rotWithShape="0">
                <a:gsLst>
                  <a:gs pos="0">
                    <a:srgbClr val="FF6600"/>
                  </a:gs>
                  <a:gs pos="100000">
                    <a:srgbClr val="762F00"/>
                  </a:gs>
                </a:gsLst>
                <a:lin ang="2700000" scaled="1"/>
              </a:gradFill>
              <a:ln w="9525" cap="flat" cmpd="sng">
                <a:solidFill>
                  <a:srgbClr val="000000"/>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4592" name="Freeform 65"/>
              <p:cNvSpPr>
                <a:spLocks/>
              </p:cNvSpPr>
              <p:nvPr/>
            </p:nvSpPr>
            <p:spPr bwMode="auto">
              <a:xfrm>
                <a:off x="1824" y="816"/>
                <a:ext cx="2920" cy="2688"/>
              </a:xfrm>
              <a:custGeom>
                <a:avLst/>
                <a:gdLst>
                  <a:gd name="T0" fmla="*/ 664 w 2920"/>
                  <a:gd name="T1" fmla="*/ 240 h 2688"/>
                  <a:gd name="T2" fmla="*/ 656 w 2920"/>
                  <a:gd name="T3" fmla="*/ 360 h 2688"/>
                  <a:gd name="T4" fmla="*/ 672 w 2920"/>
                  <a:gd name="T5" fmla="*/ 488 h 2688"/>
                  <a:gd name="T6" fmla="*/ 696 w 2920"/>
                  <a:gd name="T7" fmla="*/ 688 h 2688"/>
                  <a:gd name="T8" fmla="*/ 680 w 2920"/>
                  <a:gd name="T9" fmla="*/ 872 h 2688"/>
                  <a:gd name="T10" fmla="*/ 608 w 2920"/>
                  <a:gd name="T11" fmla="*/ 984 h 2688"/>
                  <a:gd name="T12" fmla="*/ 528 w 2920"/>
                  <a:gd name="T13" fmla="*/ 1040 h 2688"/>
                  <a:gd name="T14" fmla="*/ 400 w 2920"/>
                  <a:gd name="T15" fmla="*/ 1080 h 2688"/>
                  <a:gd name="T16" fmla="*/ 216 w 2920"/>
                  <a:gd name="T17" fmla="*/ 1160 h 2688"/>
                  <a:gd name="T18" fmla="*/ 0 w 2920"/>
                  <a:gd name="T19" fmla="*/ 1280 h 2688"/>
                  <a:gd name="T20" fmla="*/ 728 w 2920"/>
                  <a:gd name="T21" fmla="*/ 1304 h 2688"/>
                  <a:gd name="T22" fmla="*/ 1288 w 2920"/>
                  <a:gd name="T23" fmla="*/ 1608 h 2688"/>
                  <a:gd name="T24" fmla="*/ 1456 w 2920"/>
                  <a:gd name="T25" fmla="*/ 1728 h 2688"/>
                  <a:gd name="T26" fmla="*/ 1672 w 2920"/>
                  <a:gd name="T27" fmla="*/ 1864 h 2688"/>
                  <a:gd name="T28" fmla="*/ 1776 w 2920"/>
                  <a:gd name="T29" fmla="*/ 1992 h 2688"/>
                  <a:gd name="T30" fmla="*/ 2192 w 2920"/>
                  <a:gd name="T31" fmla="*/ 2688 h 2688"/>
                  <a:gd name="T32" fmla="*/ 2216 w 2920"/>
                  <a:gd name="T33" fmla="*/ 2488 h 2688"/>
                  <a:gd name="T34" fmla="*/ 2208 w 2920"/>
                  <a:gd name="T35" fmla="*/ 2280 h 2688"/>
                  <a:gd name="T36" fmla="*/ 2160 w 2920"/>
                  <a:gd name="T37" fmla="*/ 1976 h 2688"/>
                  <a:gd name="T38" fmla="*/ 2184 w 2920"/>
                  <a:gd name="T39" fmla="*/ 1848 h 2688"/>
                  <a:gd name="T40" fmla="*/ 2296 w 2920"/>
                  <a:gd name="T41" fmla="*/ 1760 h 2688"/>
                  <a:gd name="T42" fmla="*/ 2448 w 2920"/>
                  <a:gd name="T43" fmla="*/ 1696 h 2688"/>
                  <a:gd name="T44" fmla="*/ 2584 w 2920"/>
                  <a:gd name="T45" fmla="*/ 1672 h 2688"/>
                  <a:gd name="T46" fmla="*/ 2704 w 2920"/>
                  <a:gd name="T47" fmla="*/ 1648 h 2688"/>
                  <a:gd name="T48" fmla="*/ 2800 w 2920"/>
                  <a:gd name="T49" fmla="*/ 1608 h 2688"/>
                  <a:gd name="T50" fmla="*/ 2902 w 2920"/>
                  <a:gd name="T51" fmla="*/ 1503 h 2688"/>
                  <a:gd name="T52" fmla="*/ 2920 w 2920"/>
                  <a:gd name="T53" fmla="*/ 1392 h 2688"/>
                  <a:gd name="T54" fmla="*/ 2917 w 2920"/>
                  <a:gd name="T55" fmla="*/ 1254 h 2688"/>
                  <a:gd name="T56" fmla="*/ 2893 w 2920"/>
                  <a:gd name="T57" fmla="*/ 1155 h 2688"/>
                  <a:gd name="T58" fmla="*/ 2842 w 2920"/>
                  <a:gd name="T59" fmla="*/ 1029 h 2688"/>
                  <a:gd name="T60" fmla="*/ 2755 w 2920"/>
                  <a:gd name="T61" fmla="*/ 885 h 2688"/>
                  <a:gd name="T62" fmla="*/ 2629 w 2920"/>
                  <a:gd name="T63" fmla="*/ 717 h 2688"/>
                  <a:gd name="T64" fmla="*/ 2521 w 2920"/>
                  <a:gd name="T65" fmla="*/ 606 h 2688"/>
                  <a:gd name="T66" fmla="*/ 2392 w 2920"/>
                  <a:gd name="T67" fmla="*/ 492 h 2688"/>
                  <a:gd name="T68" fmla="*/ 2266 w 2920"/>
                  <a:gd name="T69" fmla="*/ 396 h 2688"/>
                  <a:gd name="T70" fmla="*/ 2113 w 2920"/>
                  <a:gd name="T71" fmla="*/ 300 h 2688"/>
                  <a:gd name="T72" fmla="*/ 1882 w 2920"/>
                  <a:gd name="T73" fmla="*/ 177 h 2688"/>
                  <a:gd name="T74" fmla="*/ 1675 w 2920"/>
                  <a:gd name="T75" fmla="*/ 99 h 2688"/>
                  <a:gd name="T76" fmla="*/ 1480 w 2920"/>
                  <a:gd name="T77" fmla="*/ 39 h 2688"/>
                  <a:gd name="T78" fmla="*/ 1304 w 2920"/>
                  <a:gd name="T79" fmla="*/ 8 h 2688"/>
                  <a:gd name="T80" fmla="*/ 1144 w 2920"/>
                  <a:gd name="T81" fmla="*/ 0 h 2688"/>
                  <a:gd name="T82" fmla="*/ 994 w 2920"/>
                  <a:gd name="T83" fmla="*/ 18 h 2688"/>
                  <a:gd name="T84" fmla="*/ 895 w 2920"/>
                  <a:gd name="T85" fmla="*/ 45 h 2688"/>
                  <a:gd name="T86" fmla="*/ 808 w 2920"/>
                  <a:gd name="T87" fmla="*/ 87 h 2688"/>
                  <a:gd name="T88" fmla="*/ 730 w 2920"/>
                  <a:gd name="T89" fmla="*/ 141 h 2688"/>
                  <a:gd name="T90" fmla="*/ 664 w 2920"/>
                  <a:gd name="T91" fmla="*/ 240 h 268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920" h="2688">
                    <a:moveTo>
                      <a:pt x="664" y="240"/>
                    </a:moveTo>
                    <a:lnTo>
                      <a:pt x="656" y="360"/>
                    </a:lnTo>
                    <a:lnTo>
                      <a:pt x="672" y="488"/>
                    </a:lnTo>
                    <a:lnTo>
                      <a:pt x="696" y="688"/>
                    </a:lnTo>
                    <a:lnTo>
                      <a:pt x="680" y="872"/>
                    </a:lnTo>
                    <a:lnTo>
                      <a:pt x="608" y="984"/>
                    </a:lnTo>
                    <a:lnTo>
                      <a:pt x="528" y="1040"/>
                    </a:lnTo>
                    <a:lnTo>
                      <a:pt x="400" y="1080"/>
                    </a:lnTo>
                    <a:lnTo>
                      <a:pt x="216" y="1160"/>
                    </a:lnTo>
                    <a:lnTo>
                      <a:pt x="0" y="1280"/>
                    </a:lnTo>
                    <a:lnTo>
                      <a:pt x="728" y="1304"/>
                    </a:lnTo>
                    <a:lnTo>
                      <a:pt x="1288" y="1608"/>
                    </a:lnTo>
                    <a:lnTo>
                      <a:pt x="1456" y="1728"/>
                    </a:lnTo>
                    <a:lnTo>
                      <a:pt x="1672" y="1864"/>
                    </a:lnTo>
                    <a:lnTo>
                      <a:pt x="1776" y="1992"/>
                    </a:lnTo>
                    <a:lnTo>
                      <a:pt x="2192" y="2688"/>
                    </a:lnTo>
                    <a:lnTo>
                      <a:pt x="2216" y="2488"/>
                    </a:lnTo>
                    <a:lnTo>
                      <a:pt x="2208" y="2280"/>
                    </a:lnTo>
                    <a:lnTo>
                      <a:pt x="2160" y="1976"/>
                    </a:lnTo>
                    <a:lnTo>
                      <a:pt x="2184" y="1848"/>
                    </a:lnTo>
                    <a:lnTo>
                      <a:pt x="2296" y="1760"/>
                    </a:lnTo>
                    <a:lnTo>
                      <a:pt x="2448" y="1696"/>
                    </a:lnTo>
                    <a:lnTo>
                      <a:pt x="2584" y="1672"/>
                    </a:lnTo>
                    <a:lnTo>
                      <a:pt x="2704" y="1648"/>
                    </a:lnTo>
                    <a:lnTo>
                      <a:pt x="2800" y="1608"/>
                    </a:lnTo>
                    <a:lnTo>
                      <a:pt x="2902" y="1503"/>
                    </a:lnTo>
                    <a:lnTo>
                      <a:pt x="2920" y="1392"/>
                    </a:lnTo>
                    <a:lnTo>
                      <a:pt x="2917" y="1254"/>
                    </a:lnTo>
                    <a:lnTo>
                      <a:pt x="2893" y="1155"/>
                    </a:lnTo>
                    <a:lnTo>
                      <a:pt x="2842" y="1029"/>
                    </a:lnTo>
                    <a:lnTo>
                      <a:pt x="2755" y="885"/>
                    </a:lnTo>
                    <a:lnTo>
                      <a:pt x="2629" y="717"/>
                    </a:lnTo>
                    <a:lnTo>
                      <a:pt x="2521" y="606"/>
                    </a:lnTo>
                    <a:lnTo>
                      <a:pt x="2392" y="492"/>
                    </a:lnTo>
                    <a:lnTo>
                      <a:pt x="2266" y="396"/>
                    </a:lnTo>
                    <a:lnTo>
                      <a:pt x="2113" y="300"/>
                    </a:lnTo>
                    <a:lnTo>
                      <a:pt x="1882" y="177"/>
                    </a:lnTo>
                    <a:lnTo>
                      <a:pt x="1675" y="99"/>
                    </a:lnTo>
                    <a:lnTo>
                      <a:pt x="1480" y="39"/>
                    </a:lnTo>
                    <a:lnTo>
                      <a:pt x="1304" y="8"/>
                    </a:lnTo>
                    <a:lnTo>
                      <a:pt x="1144" y="0"/>
                    </a:lnTo>
                    <a:lnTo>
                      <a:pt x="994" y="18"/>
                    </a:lnTo>
                    <a:lnTo>
                      <a:pt x="895" y="45"/>
                    </a:lnTo>
                    <a:lnTo>
                      <a:pt x="808" y="87"/>
                    </a:lnTo>
                    <a:lnTo>
                      <a:pt x="730" y="141"/>
                    </a:lnTo>
                    <a:lnTo>
                      <a:pt x="664" y="240"/>
                    </a:lnTo>
                    <a:close/>
                  </a:path>
                </a:pathLst>
              </a:custGeom>
              <a:gradFill rotWithShape="0">
                <a:gsLst>
                  <a:gs pos="0">
                    <a:srgbClr val="762F00"/>
                  </a:gs>
                  <a:gs pos="100000">
                    <a:srgbClr val="FF6600"/>
                  </a:gs>
                </a:gsLst>
                <a:lin ang="2700000" scaled="1"/>
              </a:gradFill>
              <a:ln w="9525" cap="flat" cmpd="sng">
                <a:solidFill>
                  <a:srgbClr val="000000"/>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4593" name="Freeform 66"/>
              <p:cNvSpPr>
                <a:spLocks/>
              </p:cNvSpPr>
              <p:nvPr/>
            </p:nvSpPr>
            <p:spPr bwMode="auto">
              <a:xfrm>
                <a:off x="1648" y="1912"/>
                <a:ext cx="2416" cy="1880"/>
              </a:xfrm>
              <a:custGeom>
                <a:avLst/>
                <a:gdLst>
                  <a:gd name="T0" fmla="*/ 145 w 2416"/>
                  <a:gd name="T1" fmla="*/ 234 h 1880"/>
                  <a:gd name="T2" fmla="*/ 0 w 2416"/>
                  <a:gd name="T3" fmla="*/ 472 h 1880"/>
                  <a:gd name="T4" fmla="*/ 312 w 2416"/>
                  <a:gd name="T5" fmla="*/ 616 h 1880"/>
                  <a:gd name="T6" fmla="*/ 720 w 2416"/>
                  <a:gd name="T7" fmla="*/ 848 h 1880"/>
                  <a:gd name="T8" fmla="*/ 992 w 2416"/>
                  <a:gd name="T9" fmla="*/ 1016 h 1880"/>
                  <a:gd name="T10" fmla="*/ 1296 w 2416"/>
                  <a:gd name="T11" fmla="*/ 1152 h 1880"/>
                  <a:gd name="T12" fmla="*/ 1528 w 2416"/>
                  <a:gd name="T13" fmla="*/ 1312 h 1880"/>
                  <a:gd name="T14" fmla="*/ 1832 w 2416"/>
                  <a:gd name="T15" fmla="*/ 1472 h 1880"/>
                  <a:gd name="T16" fmla="*/ 2032 w 2416"/>
                  <a:gd name="T17" fmla="*/ 1616 h 1880"/>
                  <a:gd name="T18" fmla="*/ 2072 w 2416"/>
                  <a:gd name="T19" fmla="*/ 1752 h 1880"/>
                  <a:gd name="T20" fmla="*/ 2080 w 2416"/>
                  <a:gd name="T21" fmla="*/ 1872 h 1880"/>
                  <a:gd name="T22" fmla="*/ 2192 w 2416"/>
                  <a:gd name="T23" fmla="*/ 1880 h 1880"/>
                  <a:gd name="T24" fmla="*/ 2353 w 2416"/>
                  <a:gd name="T25" fmla="*/ 1620 h 1880"/>
                  <a:gd name="T26" fmla="*/ 2398 w 2416"/>
                  <a:gd name="T27" fmla="*/ 1503 h 1880"/>
                  <a:gd name="T28" fmla="*/ 2416 w 2416"/>
                  <a:gd name="T29" fmla="*/ 1392 h 1880"/>
                  <a:gd name="T30" fmla="*/ 2413 w 2416"/>
                  <a:gd name="T31" fmla="*/ 1254 h 1880"/>
                  <a:gd name="T32" fmla="*/ 2389 w 2416"/>
                  <a:gd name="T33" fmla="*/ 1155 h 1880"/>
                  <a:gd name="T34" fmla="*/ 2338 w 2416"/>
                  <a:gd name="T35" fmla="*/ 1029 h 1880"/>
                  <a:gd name="T36" fmla="*/ 2251 w 2416"/>
                  <a:gd name="T37" fmla="*/ 885 h 1880"/>
                  <a:gd name="T38" fmla="*/ 2125 w 2416"/>
                  <a:gd name="T39" fmla="*/ 717 h 1880"/>
                  <a:gd name="T40" fmla="*/ 2017 w 2416"/>
                  <a:gd name="T41" fmla="*/ 606 h 1880"/>
                  <a:gd name="T42" fmla="*/ 1888 w 2416"/>
                  <a:gd name="T43" fmla="*/ 492 h 1880"/>
                  <a:gd name="T44" fmla="*/ 1762 w 2416"/>
                  <a:gd name="T45" fmla="*/ 396 h 1880"/>
                  <a:gd name="T46" fmla="*/ 1609 w 2416"/>
                  <a:gd name="T47" fmla="*/ 300 h 1880"/>
                  <a:gd name="T48" fmla="*/ 1378 w 2416"/>
                  <a:gd name="T49" fmla="*/ 177 h 1880"/>
                  <a:gd name="T50" fmla="*/ 1171 w 2416"/>
                  <a:gd name="T51" fmla="*/ 99 h 1880"/>
                  <a:gd name="T52" fmla="*/ 976 w 2416"/>
                  <a:gd name="T53" fmla="*/ 39 h 1880"/>
                  <a:gd name="T54" fmla="*/ 800 w 2416"/>
                  <a:gd name="T55" fmla="*/ 8 h 1880"/>
                  <a:gd name="T56" fmla="*/ 640 w 2416"/>
                  <a:gd name="T57" fmla="*/ 0 h 1880"/>
                  <a:gd name="T58" fmla="*/ 490 w 2416"/>
                  <a:gd name="T59" fmla="*/ 18 h 1880"/>
                  <a:gd name="T60" fmla="*/ 391 w 2416"/>
                  <a:gd name="T61" fmla="*/ 45 h 1880"/>
                  <a:gd name="T62" fmla="*/ 304 w 2416"/>
                  <a:gd name="T63" fmla="*/ 87 h 1880"/>
                  <a:gd name="T64" fmla="*/ 226 w 2416"/>
                  <a:gd name="T65" fmla="*/ 141 h 1880"/>
                  <a:gd name="T66" fmla="*/ 145 w 2416"/>
                  <a:gd name="T67" fmla="*/ 234 h 188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416" h="1880">
                    <a:moveTo>
                      <a:pt x="145" y="234"/>
                    </a:moveTo>
                    <a:lnTo>
                      <a:pt x="0" y="472"/>
                    </a:lnTo>
                    <a:lnTo>
                      <a:pt x="312" y="616"/>
                    </a:lnTo>
                    <a:lnTo>
                      <a:pt x="720" y="848"/>
                    </a:lnTo>
                    <a:lnTo>
                      <a:pt x="992" y="1016"/>
                    </a:lnTo>
                    <a:lnTo>
                      <a:pt x="1296" y="1152"/>
                    </a:lnTo>
                    <a:lnTo>
                      <a:pt x="1528" y="1312"/>
                    </a:lnTo>
                    <a:lnTo>
                      <a:pt x="1832" y="1472"/>
                    </a:lnTo>
                    <a:lnTo>
                      <a:pt x="2032" y="1616"/>
                    </a:lnTo>
                    <a:lnTo>
                      <a:pt x="2072" y="1752"/>
                    </a:lnTo>
                    <a:lnTo>
                      <a:pt x="2080" y="1872"/>
                    </a:lnTo>
                    <a:lnTo>
                      <a:pt x="2192" y="1880"/>
                    </a:lnTo>
                    <a:lnTo>
                      <a:pt x="2353" y="1620"/>
                    </a:lnTo>
                    <a:lnTo>
                      <a:pt x="2398" y="1503"/>
                    </a:lnTo>
                    <a:lnTo>
                      <a:pt x="2416" y="1392"/>
                    </a:lnTo>
                    <a:lnTo>
                      <a:pt x="2413" y="1254"/>
                    </a:lnTo>
                    <a:lnTo>
                      <a:pt x="2389" y="1155"/>
                    </a:lnTo>
                    <a:lnTo>
                      <a:pt x="2338" y="1029"/>
                    </a:lnTo>
                    <a:lnTo>
                      <a:pt x="2251" y="885"/>
                    </a:lnTo>
                    <a:lnTo>
                      <a:pt x="2125" y="717"/>
                    </a:lnTo>
                    <a:lnTo>
                      <a:pt x="2017" y="606"/>
                    </a:lnTo>
                    <a:lnTo>
                      <a:pt x="1888" y="492"/>
                    </a:lnTo>
                    <a:lnTo>
                      <a:pt x="1762" y="396"/>
                    </a:lnTo>
                    <a:lnTo>
                      <a:pt x="1609" y="300"/>
                    </a:lnTo>
                    <a:lnTo>
                      <a:pt x="1378" y="177"/>
                    </a:lnTo>
                    <a:lnTo>
                      <a:pt x="1171" y="99"/>
                    </a:lnTo>
                    <a:lnTo>
                      <a:pt x="976" y="39"/>
                    </a:lnTo>
                    <a:lnTo>
                      <a:pt x="800" y="8"/>
                    </a:lnTo>
                    <a:lnTo>
                      <a:pt x="640" y="0"/>
                    </a:lnTo>
                    <a:lnTo>
                      <a:pt x="490" y="18"/>
                    </a:lnTo>
                    <a:lnTo>
                      <a:pt x="391" y="45"/>
                    </a:lnTo>
                    <a:lnTo>
                      <a:pt x="304" y="87"/>
                    </a:lnTo>
                    <a:lnTo>
                      <a:pt x="226" y="141"/>
                    </a:lnTo>
                    <a:lnTo>
                      <a:pt x="145" y="234"/>
                    </a:lnTo>
                    <a:close/>
                  </a:path>
                </a:pathLst>
              </a:custGeom>
              <a:gradFill rotWithShape="0">
                <a:gsLst>
                  <a:gs pos="0">
                    <a:srgbClr val="FF6600"/>
                  </a:gs>
                  <a:gs pos="100000">
                    <a:srgbClr val="762F00"/>
                  </a:gs>
                </a:gsLst>
                <a:lin ang="2700000" scaled="1"/>
              </a:gradFill>
              <a:ln w="9525" cap="flat" cmpd="sng">
                <a:solidFill>
                  <a:srgbClr val="000000"/>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4594" name="Freeform 67"/>
              <p:cNvSpPr>
                <a:spLocks/>
              </p:cNvSpPr>
              <p:nvPr/>
            </p:nvSpPr>
            <p:spPr bwMode="auto">
              <a:xfrm>
                <a:off x="1576" y="2160"/>
                <a:ext cx="2340" cy="1821"/>
              </a:xfrm>
              <a:custGeom>
                <a:avLst/>
                <a:gdLst>
                  <a:gd name="T0" fmla="*/ 27 w 2340"/>
                  <a:gd name="T1" fmla="*/ 294 h 1821"/>
                  <a:gd name="T2" fmla="*/ 84 w 2340"/>
                  <a:gd name="T3" fmla="*/ 198 h 1821"/>
                  <a:gd name="T4" fmla="*/ 144 w 2340"/>
                  <a:gd name="T5" fmla="*/ 135 h 1821"/>
                  <a:gd name="T6" fmla="*/ 249 w 2340"/>
                  <a:gd name="T7" fmla="*/ 69 h 1821"/>
                  <a:gd name="T8" fmla="*/ 363 w 2340"/>
                  <a:gd name="T9" fmla="*/ 21 h 1821"/>
                  <a:gd name="T10" fmla="*/ 516 w 2340"/>
                  <a:gd name="T11" fmla="*/ 3 h 1821"/>
                  <a:gd name="T12" fmla="*/ 669 w 2340"/>
                  <a:gd name="T13" fmla="*/ 0 h 1821"/>
                  <a:gd name="T14" fmla="*/ 831 w 2340"/>
                  <a:gd name="T15" fmla="*/ 21 h 1821"/>
                  <a:gd name="T16" fmla="*/ 999 w 2340"/>
                  <a:gd name="T17" fmla="*/ 63 h 1821"/>
                  <a:gd name="T18" fmla="*/ 1155 w 2340"/>
                  <a:gd name="T19" fmla="*/ 114 h 1821"/>
                  <a:gd name="T20" fmla="*/ 1308 w 2340"/>
                  <a:gd name="T21" fmla="*/ 177 h 1821"/>
                  <a:gd name="T22" fmla="*/ 1497 w 2340"/>
                  <a:gd name="T23" fmla="*/ 277 h 1821"/>
                  <a:gd name="T24" fmla="*/ 1617 w 2340"/>
                  <a:gd name="T25" fmla="*/ 351 h 1821"/>
                  <a:gd name="T26" fmla="*/ 1764 w 2340"/>
                  <a:gd name="T27" fmla="*/ 453 h 1821"/>
                  <a:gd name="T28" fmla="*/ 1971 w 2340"/>
                  <a:gd name="T29" fmla="*/ 633 h 1821"/>
                  <a:gd name="T30" fmla="*/ 2112 w 2340"/>
                  <a:gd name="T31" fmla="*/ 792 h 1821"/>
                  <a:gd name="T32" fmla="*/ 2178 w 2340"/>
                  <a:gd name="T33" fmla="*/ 894 h 1821"/>
                  <a:gd name="T34" fmla="*/ 2259 w 2340"/>
                  <a:gd name="T35" fmla="*/ 1035 h 1821"/>
                  <a:gd name="T36" fmla="*/ 2316 w 2340"/>
                  <a:gd name="T37" fmla="*/ 1170 h 1821"/>
                  <a:gd name="T38" fmla="*/ 2337 w 2340"/>
                  <a:gd name="T39" fmla="*/ 1299 h 1821"/>
                  <a:gd name="T40" fmla="*/ 2340 w 2340"/>
                  <a:gd name="T41" fmla="*/ 1368 h 1821"/>
                  <a:gd name="T42" fmla="*/ 2331 w 2340"/>
                  <a:gd name="T43" fmla="*/ 1443 h 1821"/>
                  <a:gd name="T44" fmla="*/ 2319 w 2340"/>
                  <a:gd name="T45" fmla="*/ 1515 h 1821"/>
                  <a:gd name="T46" fmla="*/ 2280 w 2340"/>
                  <a:gd name="T47" fmla="*/ 1596 h 1821"/>
                  <a:gd name="T48" fmla="*/ 2211 w 2340"/>
                  <a:gd name="T49" fmla="*/ 1680 h 1821"/>
                  <a:gd name="T50" fmla="*/ 2100 w 2340"/>
                  <a:gd name="T51" fmla="*/ 1752 h 1821"/>
                  <a:gd name="T52" fmla="*/ 1992 w 2340"/>
                  <a:gd name="T53" fmla="*/ 1791 h 1821"/>
                  <a:gd name="T54" fmla="*/ 1869 w 2340"/>
                  <a:gd name="T55" fmla="*/ 1815 h 1821"/>
                  <a:gd name="T56" fmla="*/ 1779 w 2340"/>
                  <a:gd name="T57" fmla="*/ 1818 h 1821"/>
                  <a:gd name="T58" fmla="*/ 1686 w 2340"/>
                  <a:gd name="T59" fmla="*/ 1821 h 1821"/>
                  <a:gd name="T60" fmla="*/ 1533 w 2340"/>
                  <a:gd name="T61" fmla="*/ 1806 h 1821"/>
                  <a:gd name="T62" fmla="*/ 1383 w 2340"/>
                  <a:gd name="T63" fmla="*/ 1773 h 1821"/>
                  <a:gd name="T64" fmla="*/ 1185 w 2340"/>
                  <a:gd name="T65" fmla="*/ 1707 h 1821"/>
                  <a:gd name="T66" fmla="*/ 1023 w 2340"/>
                  <a:gd name="T67" fmla="*/ 1641 h 1821"/>
                  <a:gd name="T68" fmla="*/ 885 w 2340"/>
                  <a:gd name="T69" fmla="*/ 1566 h 1821"/>
                  <a:gd name="T70" fmla="*/ 705 w 2340"/>
                  <a:gd name="T71" fmla="*/ 1461 h 1821"/>
                  <a:gd name="T72" fmla="*/ 516 w 2340"/>
                  <a:gd name="T73" fmla="*/ 1314 h 1821"/>
                  <a:gd name="T74" fmla="*/ 357 w 2340"/>
                  <a:gd name="T75" fmla="*/ 1173 h 1821"/>
                  <a:gd name="T76" fmla="*/ 240 w 2340"/>
                  <a:gd name="T77" fmla="*/ 1038 h 1821"/>
                  <a:gd name="T78" fmla="*/ 129 w 2340"/>
                  <a:gd name="T79" fmla="*/ 885 h 1821"/>
                  <a:gd name="T80" fmla="*/ 51 w 2340"/>
                  <a:gd name="T81" fmla="*/ 717 h 1821"/>
                  <a:gd name="T82" fmla="*/ 6 w 2340"/>
                  <a:gd name="T83" fmla="*/ 552 h 1821"/>
                  <a:gd name="T84" fmla="*/ 0 w 2340"/>
                  <a:gd name="T85" fmla="*/ 474 h 1821"/>
                  <a:gd name="T86" fmla="*/ 9 w 2340"/>
                  <a:gd name="T87" fmla="*/ 375 h 1821"/>
                  <a:gd name="T88" fmla="*/ 27 w 2340"/>
                  <a:gd name="T89" fmla="*/ 294 h 182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340" h="1821">
                    <a:moveTo>
                      <a:pt x="27" y="294"/>
                    </a:moveTo>
                    <a:lnTo>
                      <a:pt x="84" y="198"/>
                    </a:lnTo>
                    <a:lnTo>
                      <a:pt x="144" y="135"/>
                    </a:lnTo>
                    <a:lnTo>
                      <a:pt x="249" y="69"/>
                    </a:lnTo>
                    <a:lnTo>
                      <a:pt x="363" y="21"/>
                    </a:lnTo>
                    <a:lnTo>
                      <a:pt x="516" y="3"/>
                    </a:lnTo>
                    <a:lnTo>
                      <a:pt x="669" y="0"/>
                    </a:lnTo>
                    <a:lnTo>
                      <a:pt x="831" y="21"/>
                    </a:lnTo>
                    <a:lnTo>
                      <a:pt x="999" y="63"/>
                    </a:lnTo>
                    <a:lnTo>
                      <a:pt x="1155" y="114"/>
                    </a:lnTo>
                    <a:lnTo>
                      <a:pt x="1308" y="177"/>
                    </a:lnTo>
                    <a:lnTo>
                      <a:pt x="1497" y="277"/>
                    </a:lnTo>
                    <a:lnTo>
                      <a:pt x="1617" y="351"/>
                    </a:lnTo>
                    <a:lnTo>
                      <a:pt x="1764" y="453"/>
                    </a:lnTo>
                    <a:lnTo>
                      <a:pt x="1971" y="633"/>
                    </a:lnTo>
                    <a:lnTo>
                      <a:pt x="2112" y="792"/>
                    </a:lnTo>
                    <a:lnTo>
                      <a:pt x="2178" y="894"/>
                    </a:lnTo>
                    <a:lnTo>
                      <a:pt x="2259" y="1035"/>
                    </a:lnTo>
                    <a:lnTo>
                      <a:pt x="2316" y="1170"/>
                    </a:lnTo>
                    <a:lnTo>
                      <a:pt x="2337" y="1299"/>
                    </a:lnTo>
                    <a:lnTo>
                      <a:pt x="2340" y="1368"/>
                    </a:lnTo>
                    <a:lnTo>
                      <a:pt x="2331" y="1443"/>
                    </a:lnTo>
                    <a:lnTo>
                      <a:pt x="2319" y="1515"/>
                    </a:lnTo>
                    <a:lnTo>
                      <a:pt x="2280" y="1596"/>
                    </a:lnTo>
                    <a:lnTo>
                      <a:pt x="2211" y="1680"/>
                    </a:lnTo>
                    <a:lnTo>
                      <a:pt x="2100" y="1752"/>
                    </a:lnTo>
                    <a:lnTo>
                      <a:pt x="1992" y="1791"/>
                    </a:lnTo>
                    <a:lnTo>
                      <a:pt x="1869" y="1815"/>
                    </a:lnTo>
                    <a:lnTo>
                      <a:pt x="1779" y="1818"/>
                    </a:lnTo>
                    <a:lnTo>
                      <a:pt x="1686" y="1821"/>
                    </a:lnTo>
                    <a:lnTo>
                      <a:pt x="1533" y="1806"/>
                    </a:lnTo>
                    <a:lnTo>
                      <a:pt x="1383" y="1773"/>
                    </a:lnTo>
                    <a:lnTo>
                      <a:pt x="1185" y="1707"/>
                    </a:lnTo>
                    <a:lnTo>
                      <a:pt x="1023" y="1641"/>
                    </a:lnTo>
                    <a:lnTo>
                      <a:pt x="885" y="1566"/>
                    </a:lnTo>
                    <a:lnTo>
                      <a:pt x="705" y="1461"/>
                    </a:lnTo>
                    <a:lnTo>
                      <a:pt x="516" y="1314"/>
                    </a:lnTo>
                    <a:lnTo>
                      <a:pt x="357" y="1173"/>
                    </a:lnTo>
                    <a:lnTo>
                      <a:pt x="240" y="1038"/>
                    </a:lnTo>
                    <a:lnTo>
                      <a:pt x="129" y="885"/>
                    </a:lnTo>
                    <a:lnTo>
                      <a:pt x="51" y="717"/>
                    </a:lnTo>
                    <a:lnTo>
                      <a:pt x="6" y="552"/>
                    </a:lnTo>
                    <a:lnTo>
                      <a:pt x="0" y="474"/>
                    </a:lnTo>
                    <a:lnTo>
                      <a:pt x="9" y="375"/>
                    </a:lnTo>
                    <a:lnTo>
                      <a:pt x="27" y="294"/>
                    </a:lnTo>
                    <a:close/>
                  </a:path>
                </a:pathLst>
              </a:custGeom>
              <a:solidFill>
                <a:srgbClr val="FF9966"/>
              </a:solidFill>
              <a:ln w="9525" cap="flat" cmpd="sng">
                <a:solidFill>
                  <a:srgbClr val="000000"/>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4595" name="AutoShape 68"/>
              <p:cNvSpPr>
                <a:spLocks noChangeArrowheads="1"/>
              </p:cNvSpPr>
              <p:nvPr/>
            </p:nvSpPr>
            <p:spPr bwMode="auto">
              <a:xfrm rot="-8968564">
                <a:off x="2099" y="2959"/>
                <a:ext cx="528" cy="1344"/>
              </a:xfrm>
              <a:prstGeom prst="can">
                <a:avLst>
                  <a:gd name="adj" fmla="val 52606"/>
                </a:avLst>
              </a:prstGeom>
              <a:gradFill rotWithShape="0">
                <a:gsLst>
                  <a:gs pos="0">
                    <a:srgbClr val="B2B2B2"/>
                  </a:gs>
                  <a:gs pos="100000">
                    <a:srgbClr val="212121"/>
                  </a:gs>
                </a:gsLst>
                <a:lin ang="27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sp>
          <p:nvSpPr>
            <p:cNvPr id="24590" name="Line 69"/>
            <p:cNvSpPr>
              <a:spLocks noChangeShapeType="1"/>
            </p:cNvSpPr>
            <p:nvPr/>
          </p:nvSpPr>
          <p:spPr bwMode="auto">
            <a:xfrm rot="52" flipH="1">
              <a:off x="2398" y="1440"/>
              <a:ext cx="673" cy="1055"/>
            </a:xfrm>
            <a:prstGeom prst="line">
              <a:avLst/>
            </a:prstGeom>
            <a:noFill/>
            <a:ln w="9525">
              <a:solidFill>
                <a:schemeClr val="tx1"/>
              </a:solidFill>
              <a:prstDash val="lgDashDotDot"/>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sp>
        <p:nvSpPr>
          <p:cNvPr id="30795" name="Freeform 75"/>
          <p:cNvSpPr>
            <a:spLocks/>
          </p:cNvSpPr>
          <p:nvPr/>
        </p:nvSpPr>
        <p:spPr bwMode="auto">
          <a:xfrm>
            <a:off x="6200775" y="6057900"/>
            <a:ext cx="914400" cy="1371600"/>
          </a:xfrm>
          <a:custGeom>
            <a:avLst/>
            <a:gdLst>
              <a:gd name="T0" fmla="*/ 0 w 384"/>
              <a:gd name="T1" fmla="*/ 0 h 576"/>
              <a:gd name="T2" fmla="*/ 609600 w 384"/>
              <a:gd name="T3" fmla="*/ 381000 h 576"/>
              <a:gd name="T4" fmla="*/ 304800 w 384"/>
              <a:gd name="T5" fmla="*/ 914400 h 576"/>
              <a:gd name="T6" fmla="*/ 0 60000 65536"/>
              <a:gd name="T7" fmla="*/ 0 60000 65536"/>
              <a:gd name="T8" fmla="*/ 0 60000 65536"/>
            </a:gdLst>
            <a:ahLst/>
            <a:cxnLst>
              <a:cxn ang="T6">
                <a:pos x="T0" y="T1"/>
              </a:cxn>
              <a:cxn ang="T7">
                <a:pos x="T2" y="T3"/>
              </a:cxn>
              <a:cxn ang="T8">
                <a:pos x="T4" y="T5"/>
              </a:cxn>
            </a:cxnLst>
            <a:rect l="0" t="0" r="r" b="b"/>
            <a:pathLst>
              <a:path w="384" h="576">
                <a:moveTo>
                  <a:pt x="0" y="0"/>
                </a:moveTo>
                <a:lnTo>
                  <a:pt x="384" y="240"/>
                </a:lnTo>
                <a:lnTo>
                  <a:pt x="192" y="576"/>
                </a:lnTo>
              </a:path>
            </a:pathLst>
          </a:custGeom>
          <a:noFill/>
          <a:ln w="28575" cap="flat" cmpd="sng">
            <a:solidFill>
              <a:srgbClr val="0000FF"/>
            </a:solidFill>
            <a:prstDash val="solid"/>
            <a:miter lim="800000"/>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30796" name="Text Box 76"/>
          <p:cNvSpPr txBox="1">
            <a:spLocks noChangeArrowheads="1"/>
          </p:cNvSpPr>
          <p:nvPr/>
        </p:nvSpPr>
        <p:spPr bwMode="auto">
          <a:xfrm>
            <a:off x="8343900" y="5715001"/>
            <a:ext cx="16002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kumimoji="1" lang="es-MX" altLang="en-US" sz="3600">
                <a:latin typeface="Comic Sans MS" panose="030F0702030302020204" pitchFamily="66" charset="0"/>
              </a:rPr>
              <a:t>90º</a:t>
            </a:r>
            <a:endParaRPr kumimoji="1" lang="es-ES" altLang="en-US" sz="3600">
              <a:latin typeface="Comic Sans MS" panose="030F0702030302020204" pitchFamily="66" charset="0"/>
            </a:endParaRPr>
          </a:p>
        </p:txBody>
      </p:sp>
      <p:sp>
        <p:nvSpPr>
          <p:cNvPr id="30797" name="Freeform 77"/>
          <p:cNvSpPr>
            <a:spLocks/>
          </p:cNvSpPr>
          <p:nvPr/>
        </p:nvSpPr>
        <p:spPr bwMode="auto">
          <a:xfrm flipH="1">
            <a:off x="10629900" y="6057900"/>
            <a:ext cx="914400" cy="1371600"/>
          </a:xfrm>
          <a:custGeom>
            <a:avLst/>
            <a:gdLst>
              <a:gd name="T0" fmla="*/ 0 w 384"/>
              <a:gd name="T1" fmla="*/ 0 h 576"/>
              <a:gd name="T2" fmla="*/ 609600 w 384"/>
              <a:gd name="T3" fmla="*/ 381000 h 576"/>
              <a:gd name="T4" fmla="*/ 304800 w 384"/>
              <a:gd name="T5" fmla="*/ 914400 h 576"/>
              <a:gd name="T6" fmla="*/ 0 60000 65536"/>
              <a:gd name="T7" fmla="*/ 0 60000 65536"/>
              <a:gd name="T8" fmla="*/ 0 60000 65536"/>
            </a:gdLst>
            <a:ahLst/>
            <a:cxnLst>
              <a:cxn ang="T6">
                <a:pos x="T0" y="T1"/>
              </a:cxn>
              <a:cxn ang="T7">
                <a:pos x="T2" y="T3"/>
              </a:cxn>
              <a:cxn ang="T8">
                <a:pos x="T4" y="T5"/>
              </a:cxn>
            </a:cxnLst>
            <a:rect l="0" t="0" r="r" b="b"/>
            <a:pathLst>
              <a:path w="384" h="576">
                <a:moveTo>
                  <a:pt x="0" y="0"/>
                </a:moveTo>
                <a:lnTo>
                  <a:pt x="384" y="240"/>
                </a:lnTo>
                <a:lnTo>
                  <a:pt x="192" y="576"/>
                </a:lnTo>
              </a:path>
            </a:pathLst>
          </a:custGeom>
          <a:noFill/>
          <a:ln w="28575" cap="flat" cmpd="sng">
            <a:solidFill>
              <a:srgbClr val="0000FF"/>
            </a:solidFill>
            <a:prstDash val="solid"/>
            <a:miter lim="800000"/>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30798" name="Line 78"/>
          <p:cNvSpPr>
            <a:spLocks noChangeShapeType="1"/>
          </p:cNvSpPr>
          <p:nvPr/>
        </p:nvSpPr>
        <p:spPr bwMode="auto">
          <a:xfrm flipH="1">
            <a:off x="7315200" y="6286500"/>
            <a:ext cx="1028700" cy="342900"/>
          </a:xfrm>
          <a:prstGeom prst="line">
            <a:avLst/>
          </a:prstGeom>
          <a:noFill/>
          <a:ln w="28575">
            <a:solidFill>
              <a:srgbClr val="0000FF"/>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30799" name="Line 79"/>
          <p:cNvSpPr>
            <a:spLocks noChangeShapeType="1"/>
          </p:cNvSpPr>
          <p:nvPr/>
        </p:nvSpPr>
        <p:spPr bwMode="auto">
          <a:xfrm>
            <a:off x="9258300" y="6286500"/>
            <a:ext cx="1028700" cy="342900"/>
          </a:xfrm>
          <a:prstGeom prst="line">
            <a:avLst/>
          </a:prstGeom>
          <a:noFill/>
          <a:ln w="28575">
            <a:solidFill>
              <a:srgbClr val="0000FF"/>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30800" name="Text Box 80"/>
          <p:cNvSpPr txBox="1">
            <a:spLocks noChangeArrowheads="1"/>
          </p:cNvSpPr>
          <p:nvPr/>
        </p:nvSpPr>
        <p:spPr bwMode="auto">
          <a:xfrm>
            <a:off x="4548188" y="640558"/>
            <a:ext cx="3852337"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s-MX" altLang="en-US" sz="3600">
                <a:latin typeface="Comic Sans MS" panose="030F0702030302020204" pitchFamily="66" charset="0"/>
              </a:rPr>
              <a:t>Cómo se instalan:</a:t>
            </a:r>
            <a:endParaRPr kumimoji="1" lang="es-ES" altLang="en-US" sz="3600">
              <a:latin typeface="Comic Sans MS" panose="030F0702030302020204" pitchFamily="66" charset="0"/>
            </a:endParaRPr>
          </a:p>
        </p:txBody>
      </p:sp>
    </p:spTree>
    <p:extLst>
      <p:ext uri="{BB962C8B-B14F-4D97-AF65-F5344CB8AC3E}">
        <p14:creationId xmlns:p14="http://schemas.microsoft.com/office/powerpoint/2010/main" val="63072751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0800"/>
                                        </p:tgtEl>
                                        <p:attrNameLst>
                                          <p:attrName>style.visibility</p:attrName>
                                        </p:attrNameLst>
                                      </p:cBhvr>
                                      <p:to>
                                        <p:strVal val="visible"/>
                                      </p:to>
                                    </p:set>
                                    <p:anim calcmode="lin" valueType="num">
                                      <p:cBhvr additive="base">
                                        <p:cTn id="7" dur="500" fill="hold"/>
                                        <p:tgtEl>
                                          <p:spTgt spid="30800"/>
                                        </p:tgtEl>
                                        <p:attrNameLst>
                                          <p:attrName>ppt_x</p:attrName>
                                        </p:attrNameLst>
                                      </p:cBhvr>
                                      <p:tavLst>
                                        <p:tav tm="0">
                                          <p:val>
                                            <p:strVal val="0-#ppt_w/2"/>
                                          </p:val>
                                        </p:tav>
                                        <p:tav tm="100000">
                                          <p:val>
                                            <p:strVal val="#ppt_x"/>
                                          </p:val>
                                        </p:tav>
                                      </p:tavLst>
                                    </p:anim>
                                    <p:anim calcmode="lin" valueType="num">
                                      <p:cBhvr additive="base">
                                        <p:cTn id="8" dur="500" fill="hold"/>
                                        <p:tgtEl>
                                          <p:spTgt spid="30800"/>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3" presetClass="entr" presetSubtype="16" fill="hold" nodeType="afterEffect">
                                  <p:stCondLst>
                                    <p:cond delay="2000"/>
                                  </p:stCondLst>
                                  <p:childTnLst>
                                    <p:set>
                                      <p:cBhvr>
                                        <p:cTn id="11" dur="1" fill="hold">
                                          <p:stCondLst>
                                            <p:cond delay="0"/>
                                          </p:stCondLst>
                                        </p:cTn>
                                        <p:tgtEl>
                                          <p:spTgt spid="30802"/>
                                        </p:tgtEl>
                                        <p:attrNameLst>
                                          <p:attrName>style.visibility</p:attrName>
                                        </p:attrNameLst>
                                      </p:cBhvr>
                                      <p:to>
                                        <p:strVal val="visible"/>
                                      </p:to>
                                    </p:set>
                                    <p:anim calcmode="lin" valueType="num">
                                      <p:cBhvr>
                                        <p:cTn id="12" dur="500" fill="hold"/>
                                        <p:tgtEl>
                                          <p:spTgt spid="30802"/>
                                        </p:tgtEl>
                                        <p:attrNameLst>
                                          <p:attrName>ppt_w</p:attrName>
                                        </p:attrNameLst>
                                      </p:cBhvr>
                                      <p:tavLst>
                                        <p:tav tm="0">
                                          <p:val>
                                            <p:fltVal val="0"/>
                                          </p:val>
                                        </p:tav>
                                        <p:tav tm="100000">
                                          <p:val>
                                            <p:strVal val="#ppt_w"/>
                                          </p:val>
                                        </p:tav>
                                      </p:tavLst>
                                    </p:anim>
                                    <p:anim calcmode="lin" valueType="num">
                                      <p:cBhvr>
                                        <p:cTn id="13" dur="500" fill="hold"/>
                                        <p:tgtEl>
                                          <p:spTgt spid="30802"/>
                                        </p:tgtEl>
                                        <p:attrNameLst>
                                          <p:attrName>ppt_h</p:attrName>
                                        </p:attrNameLst>
                                      </p:cBhvr>
                                      <p:tavLst>
                                        <p:tav tm="0">
                                          <p:val>
                                            <p:fltVal val="0"/>
                                          </p:val>
                                        </p:tav>
                                        <p:tav tm="100000">
                                          <p:val>
                                            <p:strVal val="#ppt_h"/>
                                          </p:val>
                                        </p:tav>
                                      </p:tavLst>
                                    </p:anim>
                                  </p:childTnLst>
                                </p:cTn>
                              </p:par>
                            </p:childTnLst>
                          </p:cTn>
                        </p:par>
                        <p:par>
                          <p:cTn id="14" fill="hold" nodeType="afterGroup">
                            <p:stCondLst>
                              <p:cond delay="3000"/>
                            </p:stCondLst>
                            <p:childTnLst>
                              <p:par>
                                <p:cTn id="15" presetID="23" presetClass="entr" presetSubtype="16" fill="hold" nodeType="afterEffect">
                                  <p:stCondLst>
                                    <p:cond delay="1000"/>
                                  </p:stCondLst>
                                  <p:childTnLst>
                                    <p:set>
                                      <p:cBhvr>
                                        <p:cTn id="16" dur="1" fill="hold">
                                          <p:stCondLst>
                                            <p:cond delay="0"/>
                                          </p:stCondLst>
                                        </p:cTn>
                                        <p:tgtEl>
                                          <p:spTgt spid="30773"/>
                                        </p:tgtEl>
                                        <p:attrNameLst>
                                          <p:attrName>style.visibility</p:attrName>
                                        </p:attrNameLst>
                                      </p:cBhvr>
                                      <p:to>
                                        <p:strVal val="visible"/>
                                      </p:to>
                                    </p:set>
                                    <p:anim calcmode="lin" valueType="num">
                                      <p:cBhvr>
                                        <p:cTn id="17" dur="500" fill="hold"/>
                                        <p:tgtEl>
                                          <p:spTgt spid="30773"/>
                                        </p:tgtEl>
                                        <p:attrNameLst>
                                          <p:attrName>ppt_w</p:attrName>
                                        </p:attrNameLst>
                                      </p:cBhvr>
                                      <p:tavLst>
                                        <p:tav tm="0">
                                          <p:val>
                                            <p:fltVal val="0"/>
                                          </p:val>
                                        </p:tav>
                                        <p:tav tm="100000">
                                          <p:val>
                                            <p:strVal val="#ppt_w"/>
                                          </p:val>
                                        </p:tav>
                                      </p:tavLst>
                                    </p:anim>
                                    <p:anim calcmode="lin" valueType="num">
                                      <p:cBhvr>
                                        <p:cTn id="18" dur="500" fill="hold"/>
                                        <p:tgtEl>
                                          <p:spTgt spid="30773"/>
                                        </p:tgtEl>
                                        <p:attrNameLst>
                                          <p:attrName>ppt_h</p:attrName>
                                        </p:attrNameLst>
                                      </p:cBhvr>
                                      <p:tavLst>
                                        <p:tav tm="0">
                                          <p:val>
                                            <p:fltVal val="0"/>
                                          </p:val>
                                        </p:tav>
                                        <p:tav tm="100000">
                                          <p:val>
                                            <p:strVal val="#ppt_h"/>
                                          </p:val>
                                        </p:tav>
                                      </p:tavLst>
                                    </p:anim>
                                  </p:childTnLst>
                                </p:cTn>
                              </p:par>
                            </p:childTnLst>
                          </p:cTn>
                        </p:par>
                        <p:par>
                          <p:cTn id="19" fill="hold" nodeType="afterGroup">
                            <p:stCondLst>
                              <p:cond delay="4500"/>
                            </p:stCondLst>
                            <p:childTnLst>
                              <p:par>
                                <p:cTn id="20" presetID="2" presetClass="entr" presetSubtype="8" fill="hold" nodeType="afterEffect">
                                  <p:stCondLst>
                                    <p:cond delay="2000"/>
                                  </p:stCondLst>
                                  <p:childTnLst>
                                    <p:set>
                                      <p:cBhvr>
                                        <p:cTn id="21" dur="1" fill="hold">
                                          <p:stCondLst>
                                            <p:cond delay="0"/>
                                          </p:stCondLst>
                                        </p:cTn>
                                        <p:tgtEl>
                                          <p:spTgt spid="30772"/>
                                        </p:tgtEl>
                                        <p:attrNameLst>
                                          <p:attrName>style.visibility</p:attrName>
                                        </p:attrNameLst>
                                      </p:cBhvr>
                                      <p:to>
                                        <p:strVal val="visible"/>
                                      </p:to>
                                    </p:set>
                                    <p:anim calcmode="lin" valueType="num">
                                      <p:cBhvr additive="base">
                                        <p:cTn id="22" dur="500" fill="hold"/>
                                        <p:tgtEl>
                                          <p:spTgt spid="30772"/>
                                        </p:tgtEl>
                                        <p:attrNameLst>
                                          <p:attrName>ppt_x</p:attrName>
                                        </p:attrNameLst>
                                      </p:cBhvr>
                                      <p:tavLst>
                                        <p:tav tm="0">
                                          <p:val>
                                            <p:strVal val="0-#ppt_w/2"/>
                                          </p:val>
                                        </p:tav>
                                        <p:tav tm="100000">
                                          <p:val>
                                            <p:strVal val="#ppt_x"/>
                                          </p:val>
                                        </p:tav>
                                      </p:tavLst>
                                    </p:anim>
                                    <p:anim calcmode="lin" valueType="num">
                                      <p:cBhvr additive="base">
                                        <p:cTn id="23" dur="500" fill="hold"/>
                                        <p:tgtEl>
                                          <p:spTgt spid="30772"/>
                                        </p:tgtEl>
                                        <p:attrNameLst>
                                          <p:attrName>ppt_y</p:attrName>
                                        </p:attrNameLst>
                                      </p:cBhvr>
                                      <p:tavLst>
                                        <p:tav tm="0">
                                          <p:val>
                                            <p:strVal val="#ppt_y"/>
                                          </p:val>
                                        </p:tav>
                                        <p:tav tm="100000">
                                          <p:val>
                                            <p:strVal val="#ppt_y"/>
                                          </p:val>
                                        </p:tav>
                                      </p:tavLst>
                                    </p:anim>
                                  </p:childTnLst>
                                </p:cTn>
                              </p:par>
                            </p:childTnLst>
                          </p:cTn>
                        </p:par>
                        <p:par>
                          <p:cTn id="24" fill="hold" nodeType="afterGroup">
                            <p:stCondLst>
                              <p:cond delay="7000"/>
                            </p:stCondLst>
                            <p:childTnLst>
                              <p:par>
                                <p:cTn id="25" presetID="2" presetClass="entr" presetSubtype="8" fill="hold" nodeType="afterEffect">
                                  <p:stCondLst>
                                    <p:cond delay="2000"/>
                                  </p:stCondLst>
                                  <p:childTnLst>
                                    <p:set>
                                      <p:cBhvr>
                                        <p:cTn id="26" dur="1" fill="hold">
                                          <p:stCondLst>
                                            <p:cond delay="0"/>
                                          </p:stCondLst>
                                        </p:cTn>
                                        <p:tgtEl>
                                          <p:spTgt spid="30774"/>
                                        </p:tgtEl>
                                        <p:attrNameLst>
                                          <p:attrName>style.visibility</p:attrName>
                                        </p:attrNameLst>
                                      </p:cBhvr>
                                      <p:to>
                                        <p:strVal val="visible"/>
                                      </p:to>
                                    </p:set>
                                    <p:anim calcmode="lin" valueType="num">
                                      <p:cBhvr additive="base">
                                        <p:cTn id="27" dur="500" fill="hold"/>
                                        <p:tgtEl>
                                          <p:spTgt spid="30774"/>
                                        </p:tgtEl>
                                        <p:attrNameLst>
                                          <p:attrName>ppt_x</p:attrName>
                                        </p:attrNameLst>
                                      </p:cBhvr>
                                      <p:tavLst>
                                        <p:tav tm="0">
                                          <p:val>
                                            <p:strVal val="0-#ppt_w/2"/>
                                          </p:val>
                                        </p:tav>
                                        <p:tav tm="100000">
                                          <p:val>
                                            <p:strVal val="#ppt_x"/>
                                          </p:val>
                                        </p:tav>
                                      </p:tavLst>
                                    </p:anim>
                                    <p:anim calcmode="lin" valueType="num">
                                      <p:cBhvr additive="base">
                                        <p:cTn id="28" dur="500" fill="hold"/>
                                        <p:tgtEl>
                                          <p:spTgt spid="30774"/>
                                        </p:tgtEl>
                                        <p:attrNameLst>
                                          <p:attrName>ppt_y</p:attrName>
                                        </p:attrNameLst>
                                      </p:cBhvr>
                                      <p:tavLst>
                                        <p:tav tm="0">
                                          <p:val>
                                            <p:strVal val="#ppt_y"/>
                                          </p:val>
                                        </p:tav>
                                        <p:tav tm="100000">
                                          <p:val>
                                            <p:strVal val="#ppt_y"/>
                                          </p:val>
                                        </p:tav>
                                      </p:tavLst>
                                    </p:anim>
                                  </p:childTnLst>
                                </p:cTn>
                              </p:par>
                            </p:childTnLst>
                          </p:cTn>
                        </p:par>
                        <p:par>
                          <p:cTn id="29" fill="hold" nodeType="afterGroup">
                            <p:stCondLst>
                              <p:cond delay="9500"/>
                            </p:stCondLst>
                            <p:childTnLst>
                              <p:par>
                                <p:cTn id="30" presetID="2" presetClass="entr" presetSubtype="2" fill="hold" nodeType="afterEffect">
                                  <p:stCondLst>
                                    <p:cond delay="0"/>
                                  </p:stCondLst>
                                  <p:childTnLst>
                                    <p:set>
                                      <p:cBhvr>
                                        <p:cTn id="31" dur="1" fill="hold">
                                          <p:stCondLst>
                                            <p:cond delay="0"/>
                                          </p:stCondLst>
                                        </p:cTn>
                                        <p:tgtEl>
                                          <p:spTgt spid="30782"/>
                                        </p:tgtEl>
                                        <p:attrNameLst>
                                          <p:attrName>style.visibility</p:attrName>
                                        </p:attrNameLst>
                                      </p:cBhvr>
                                      <p:to>
                                        <p:strVal val="visible"/>
                                      </p:to>
                                    </p:set>
                                    <p:anim calcmode="lin" valueType="num">
                                      <p:cBhvr additive="base">
                                        <p:cTn id="32" dur="500" fill="hold"/>
                                        <p:tgtEl>
                                          <p:spTgt spid="30782"/>
                                        </p:tgtEl>
                                        <p:attrNameLst>
                                          <p:attrName>ppt_x</p:attrName>
                                        </p:attrNameLst>
                                      </p:cBhvr>
                                      <p:tavLst>
                                        <p:tav tm="0">
                                          <p:val>
                                            <p:strVal val="1+#ppt_w/2"/>
                                          </p:val>
                                        </p:tav>
                                        <p:tav tm="100000">
                                          <p:val>
                                            <p:strVal val="#ppt_x"/>
                                          </p:val>
                                        </p:tav>
                                      </p:tavLst>
                                    </p:anim>
                                    <p:anim calcmode="lin" valueType="num">
                                      <p:cBhvr additive="base">
                                        <p:cTn id="33" dur="500" fill="hold"/>
                                        <p:tgtEl>
                                          <p:spTgt spid="30782"/>
                                        </p:tgtEl>
                                        <p:attrNameLst>
                                          <p:attrName>ppt_y</p:attrName>
                                        </p:attrNameLst>
                                      </p:cBhvr>
                                      <p:tavLst>
                                        <p:tav tm="0">
                                          <p:val>
                                            <p:strVal val="#ppt_y"/>
                                          </p:val>
                                        </p:tav>
                                        <p:tav tm="100000">
                                          <p:val>
                                            <p:strVal val="#ppt_y"/>
                                          </p:val>
                                        </p:tav>
                                      </p:tavLst>
                                    </p:anim>
                                  </p:childTnLst>
                                </p:cTn>
                              </p:par>
                            </p:childTnLst>
                          </p:cTn>
                        </p:par>
                        <p:par>
                          <p:cTn id="34" fill="hold" nodeType="afterGroup">
                            <p:stCondLst>
                              <p:cond delay="10000"/>
                            </p:stCondLst>
                            <p:childTnLst>
                              <p:par>
                                <p:cTn id="35" presetID="23" presetClass="entr" presetSubtype="16" fill="hold" grpId="0" nodeType="afterEffect">
                                  <p:stCondLst>
                                    <p:cond delay="2000"/>
                                  </p:stCondLst>
                                  <p:childTnLst>
                                    <p:set>
                                      <p:cBhvr>
                                        <p:cTn id="36" dur="1" fill="hold">
                                          <p:stCondLst>
                                            <p:cond delay="0"/>
                                          </p:stCondLst>
                                        </p:cTn>
                                        <p:tgtEl>
                                          <p:spTgt spid="30796"/>
                                        </p:tgtEl>
                                        <p:attrNameLst>
                                          <p:attrName>style.visibility</p:attrName>
                                        </p:attrNameLst>
                                      </p:cBhvr>
                                      <p:to>
                                        <p:strVal val="visible"/>
                                      </p:to>
                                    </p:set>
                                    <p:anim calcmode="lin" valueType="num">
                                      <p:cBhvr>
                                        <p:cTn id="37" dur="500" fill="hold"/>
                                        <p:tgtEl>
                                          <p:spTgt spid="30796"/>
                                        </p:tgtEl>
                                        <p:attrNameLst>
                                          <p:attrName>ppt_w</p:attrName>
                                        </p:attrNameLst>
                                      </p:cBhvr>
                                      <p:tavLst>
                                        <p:tav tm="0">
                                          <p:val>
                                            <p:fltVal val="0"/>
                                          </p:val>
                                        </p:tav>
                                        <p:tav tm="100000">
                                          <p:val>
                                            <p:strVal val="#ppt_w"/>
                                          </p:val>
                                        </p:tav>
                                      </p:tavLst>
                                    </p:anim>
                                    <p:anim calcmode="lin" valueType="num">
                                      <p:cBhvr>
                                        <p:cTn id="38" dur="500" fill="hold"/>
                                        <p:tgtEl>
                                          <p:spTgt spid="30796"/>
                                        </p:tgtEl>
                                        <p:attrNameLst>
                                          <p:attrName>ppt_h</p:attrName>
                                        </p:attrNameLst>
                                      </p:cBhvr>
                                      <p:tavLst>
                                        <p:tav tm="0">
                                          <p:val>
                                            <p:fltVal val="0"/>
                                          </p:val>
                                        </p:tav>
                                        <p:tav tm="100000">
                                          <p:val>
                                            <p:strVal val="#ppt_h"/>
                                          </p:val>
                                        </p:tav>
                                      </p:tavLst>
                                    </p:anim>
                                  </p:childTnLst>
                                </p:cTn>
                              </p:par>
                            </p:childTnLst>
                          </p:cTn>
                        </p:par>
                        <p:par>
                          <p:cTn id="39" fill="hold" nodeType="afterGroup">
                            <p:stCondLst>
                              <p:cond delay="12500"/>
                            </p:stCondLst>
                            <p:childTnLst>
                              <p:par>
                                <p:cTn id="40" presetID="9" presetClass="entr" presetSubtype="0" fill="hold" nodeType="afterEffect">
                                  <p:stCondLst>
                                    <p:cond delay="2000"/>
                                  </p:stCondLst>
                                  <p:childTnLst>
                                    <p:set>
                                      <p:cBhvr>
                                        <p:cTn id="41" dur="1" fill="hold">
                                          <p:stCondLst>
                                            <p:cond delay="0"/>
                                          </p:stCondLst>
                                        </p:cTn>
                                        <p:tgtEl>
                                          <p:spTgt spid="30795"/>
                                        </p:tgtEl>
                                        <p:attrNameLst>
                                          <p:attrName>style.visibility</p:attrName>
                                        </p:attrNameLst>
                                      </p:cBhvr>
                                      <p:to>
                                        <p:strVal val="visible"/>
                                      </p:to>
                                    </p:set>
                                    <p:animEffect transition="in" filter="dissolve">
                                      <p:cBhvr>
                                        <p:cTn id="42" dur="500"/>
                                        <p:tgtEl>
                                          <p:spTgt spid="30795"/>
                                        </p:tgtEl>
                                      </p:cBhvr>
                                    </p:animEffect>
                                  </p:childTnLst>
                                </p:cTn>
                              </p:par>
                            </p:childTnLst>
                          </p:cTn>
                        </p:par>
                        <p:par>
                          <p:cTn id="43" fill="hold" nodeType="afterGroup">
                            <p:stCondLst>
                              <p:cond delay="15000"/>
                            </p:stCondLst>
                            <p:childTnLst>
                              <p:par>
                                <p:cTn id="44" presetID="9" presetClass="entr" presetSubtype="0" fill="hold" nodeType="afterEffect">
                                  <p:stCondLst>
                                    <p:cond delay="0"/>
                                  </p:stCondLst>
                                  <p:childTnLst>
                                    <p:set>
                                      <p:cBhvr>
                                        <p:cTn id="45" dur="1" fill="hold">
                                          <p:stCondLst>
                                            <p:cond delay="0"/>
                                          </p:stCondLst>
                                        </p:cTn>
                                        <p:tgtEl>
                                          <p:spTgt spid="30797"/>
                                        </p:tgtEl>
                                        <p:attrNameLst>
                                          <p:attrName>style.visibility</p:attrName>
                                        </p:attrNameLst>
                                      </p:cBhvr>
                                      <p:to>
                                        <p:strVal val="visible"/>
                                      </p:to>
                                    </p:set>
                                    <p:animEffect transition="in" filter="dissolve">
                                      <p:cBhvr>
                                        <p:cTn id="46" dur="500"/>
                                        <p:tgtEl>
                                          <p:spTgt spid="30797"/>
                                        </p:tgtEl>
                                      </p:cBhvr>
                                    </p:animEffect>
                                  </p:childTnLst>
                                </p:cTn>
                              </p:par>
                            </p:childTnLst>
                          </p:cTn>
                        </p:par>
                        <p:par>
                          <p:cTn id="47" fill="hold" nodeType="afterGroup">
                            <p:stCondLst>
                              <p:cond delay="15500"/>
                            </p:stCondLst>
                            <p:childTnLst>
                              <p:par>
                                <p:cTn id="48" presetID="18" presetClass="entr" presetSubtype="12" fill="hold" nodeType="afterEffect">
                                  <p:stCondLst>
                                    <p:cond delay="2000"/>
                                  </p:stCondLst>
                                  <p:childTnLst>
                                    <p:set>
                                      <p:cBhvr>
                                        <p:cTn id="49" dur="1" fill="hold">
                                          <p:stCondLst>
                                            <p:cond delay="0"/>
                                          </p:stCondLst>
                                        </p:cTn>
                                        <p:tgtEl>
                                          <p:spTgt spid="30798"/>
                                        </p:tgtEl>
                                        <p:attrNameLst>
                                          <p:attrName>style.visibility</p:attrName>
                                        </p:attrNameLst>
                                      </p:cBhvr>
                                      <p:to>
                                        <p:strVal val="visible"/>
                                      </p:to>
                                    </p:set>
                                    <p:animEffect transition="in" filter="strips(downLeft)">
                                      <p:cBhvr>
                                        <p:cTn id="50" dur="500"/>
                                        <p:tgtEl>
                                          <p:spTgt spid="30798"/>
                                        </p:tgtEl>
                                      </p:cBhvr>
                                    </p:animEffect>
                                  </p:childTnLst>
                                </p:cTn>
                              </p:par>
                            </p:childTnLst>
                          </p:cTn>
                        </p:par>
                        <p:par>
                          <p:cTn id="51" fill="hold" nodeType="afterGroup">
                            <p:stCondLst>
                              <p:cond delay="18000"/>
                            </p:stCondLst>
                            <p:childTnLst>
                              <p:par>
                                <p:cTn id="52" presetID="18" presetClass="entr" presetSubtype="6" fill="hold" nodeType="afterEffect">
                                  <p:stCondLst>
                                    <p:cond delay="0"/>
                                  </p:stCondLst>
                                  <p:childTnLst>
                                    <p:set>
                                      <p:cBhvr>
                                        <p:cTn id="53" dur="1" fill="hold">
                                          <p:stCondLst>
                                            <p:cond delay="0"/>
                                          </p:stCondLst>
                                        </p:cTn>
                                        <p:tgtEl>
                                          <p:spTgt spid="30799"/>
                                        </p:tgtEl>
                                        <p:attrNameLst>
                                          <p:attrName>style.visibility</p:attrName>
                                        </p:attrNameLst>
                                      </p:cBhvr>
                                      <p:to>
                                        <p:strVal val="visible"/>
                                      </p:to>
                                    </p:set>
                                    <p:animEffect transition="in" filter="strips(downRight)">
                                      <p:cBhvr>
                                        <p:cTn id="54" dur="500"/>
                                        <p:tgtEl>
                                          <p:spTgt spid="307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96" grpId="0" autoUpdateAnimBg="0"/>
      <p:bldP spid="30800" grpId="0" autoUpdateAnimBg="0"/>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767" name="Group 999"/>
          <p:cNvGrpSpPr>
            <a:grpSpLocks/>
          </p:cNvGrpSpPr>
          <p:nvPr/>
        </p:nvGrpSpPr>
        <p:grpSpPr bwMode="auto">
          <a:xfrm>
            <a:off x="8801100" y="1485900"/>
            <a:ext cx="5572125" cy="2278857"/>
            <a:chOff x="1344" y="624"/>
            <a:chExt cx="2340" cy="957"/>
          </a:xfrm>
        </p:grpSpPr>
        <p:grpSp>
          <p:nvGrpSpPr>
            <p:cNvPr id="25623" name="Group 991"/>
            <p:cNvGrpSpPr>
              <a:grpSpLocks/>
            </p:cNvGrpSpPr>
            <p:nvPr/>
          </p:nvGrpSpPr>
          <p:grpSpPr bwMode="auto">
            <a:xfrm>
              <a:off x="1344" y="624"/>
              <a:ext cx="1190" cy="957"/>
              <a:chOff x="1232" y="288"/>
              <a:chExt cx="1190" cy="957"/>
            </a:xfrm>
          </p:grpSpPr>
          <p:sp>
            <p:nvSpPr>
              <p:cNvPr id="25631" name="Line 987"/>
              <p:cNvSpPr>
                <a:spLocks noChangeShapeType="1"/>
              </p:cNvSpPr>
              <p:nvPr/>
            </p:nvSpPr>
            <p:spPr bwMode="auto">
              <a:xfrm rot="-180632">
                <a:off x="1460" y="519"/>
                <a:ext cx="912" cy="394"/>
              </a:xfrm>
              <a:prstGeom prst="line">
                <a:avLst/>
              </a:prstGeom>
              <a:noFill/>
              <a:ln w="57150">
                <a:solidFill>
                  <a:srgbClr val="FE753E"/>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5632" name="Rectangle 973"/>
              <p:cNvSpPr>
                <a:spLocks noChangeArrowheads="1"/>
              </p:cNvSpPr>
              <p:nvPr/>
            </p:nvSpPr>
            <p:spPr bwMode="auto">
              <a:xfrm rot="1219032">
                <a:off x="1474" y="589"/>
                <a:ext cx="882" cy="243"/>
              </a:xfrm>
              <a:prstGeom prst="rect">
                <a:avLst/>
              </a:prstGeom>
              <a:solidFill>
                <a:srgbClr val="FE753E"/>
              </a:solidFill>
              <a:ln w="9525">
                <a:solidFill>
                  <a:srgbClr val="000000"/>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5633" name="Freeform 980"/>
              <p:cNvSpPr>
                <a:spLocks/>
              </p:cNvSpPr>
              <p:nvPr/>
            </p:nvSpPr>
            <p:spPr bwMode="auto">
              <a:xfrm>
                <a:off x="1232" y="288"/>
                <a:ext cx="141" cy="560"/>
              </a:xfrm>
              <a:custGeom>
                <a:avLst/>
                <a:gdLst>
                  <a:gd name="T0" fmla="*/ 141 w 141"/>
                  <a:gd name="T1" fmla="*/ 28 h 560"/>
                  <a:gd name="T2" fmla="*/ 29 w 141"/>
                  <a:gd name="T3" fmla="*/ 28 h 560"/>
                  <a:gd name="T4" fmla="*/ 28 w 141"/>
                  <a:gd name="T5" fmla="*/ 560 h 560"/>
                  <a:gd name="T6" fmla="*/ 0 w 141"/>
                  <a:gd name="T7" fmla="*/ 560 h 560"/>
                  <a:gd name="T8" fmla="*/ 0 w 141"/>
                  <a:gd name="T9" fmla="*/ 0 h 560"/>
                  <a:gd name="T10" fmla="*/ 140 w 141"/>
                  <a:gd name="T11" fmla="*/ 0 h 560"/>
                  <a:gd name="T12" fmla="*/ 141 w 141"/>
                  <a:gd name="T13" fmla="*/ 28 h 56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1" h="560">
                    <a:moveTo>
                      <a:pt x="141" y="28"/>
                    </a:moveTo>
                    <a:lnTo>
                      <a:pt x="29" y="28"/>
                    </a:lnTo>
                    <a:lnTo>
                      <a:pt x="28" y="560"/>
                    </a:lnTo>
                    <a:lnTo>
                      <a:pt x="0" y="560"/>
                    </a:lnTo>
                    <a:lnTo>
                      <a:pt x="0" y="0"/>
                    </a:lnTo>
                    <a:lnTo>
                      <a:pt x="140" y="0"/>
                    </a:lnTo>
                    <a:lnTo>
                      <a:pt x="141" y="28"/>
                    </a:lnTo>
                    <a:close/>
                  </a:path>
                </a:pathLst>
              </a:custGeom>
              <a:solidFill>
                <a:srgbClr val="FE753E"/>
              </a:solidFill>
              <a:ln w="9525" cap="flat"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2700"/>
              </a:p>
            </p:txBody>
          </p:sp>
          <p:sp>
            <p:nvSpPr>
              <p:cNvPr id="25634" name="Freeform 985"/>
              <p:cNvSpPr>
                <a:spLocks/>
              </p:cNvSpPr>
              <p:nvPr/>
            </p:nvSpPr>
            <p:spPr bwMode="auto">
              <a:xfrm>
                <a:off x="1260" y="704"/>
                <a:ext cx="1143" cy="541"/>
              </a:xfrm>
              <a:custGeom>
                <a:avLst/>
                <a:gdLst>
                  <a:gd name="T0" fmla="*/ 0 w 1143"/>
                  <a:gd name="T1" fmla="*/ 0 h 541"/>
                  <a:gd name="T2" fmla="*/ 0 w 1143"/>
                  <a:gd name="T3" fmla="*/ 124 h 541"/>
                  <a:gd name="T4" fmla="*/ 1092 w 1143"/>
                  <a:gd name="T5" fmla="*/ 529 h 541"/>
                  <a:gd name="T6" fmla="*/ 1143 w 1143"/>
                  <a:gd name="T7" fmla="*/ 538 h 541"/>
                  <a:gd name="T8" fmla="*/ 1140 w 1143"/>
                  <a:gd name="T9" fmla="*/ 538 h 541"/>
                  <a:gd name="T10" fmla="*/ 1140 w 1143"/>
                  <a:gd name="T11" fmla="*/ 541 h 541"/>
                  <a:gd name="T12" fmla="*/ 1140 w 1143"/>
                  <a:gd name="T13" fmla="*/ 418 h 541"/>
                  <a:gd name="T14" fmla="*/ 1143 w 1143"/>
                  <a:gd name="T15" fmla="*/ 418 h 541"/>
                  <a:gd name="T16" fmla="*/ 0 w 1143"/>
                  <a:gd name="T17" fmla="*/ 0 h 54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143" h="541">
                    <a:moveTo>
                      <a:pt x="0" y="0"/>
                    </a:moveTo>
                    <a:lnTo>
                      <a:pt x="0" y="124"/>
                    </a:lnTo>
                    <a:lnTo>
                      <a:pt x="1092" y="529"/>
                    </a:lnTo>
                    <a:lnTo>
                      <a:pt x="1143" y="538"/>
                    </a:lnTo>
                    <a:lnTo>
                      <a:pt x="1140" y="538"/>
                    </a:lnTo>
                    <a:lnTo>
                      <a:pt x="1140" y="541"/>
                    </a:lnTo>
                    <a:lnTo>
                      <a:pt x="1140" y="418"/>
                    </a:lnTo>
                    <a:lnTo>
                      <a:pt x="1143" y="418"/>
                    </a:lnTo>
                    <a:lnTo>
                      <a:pt x="0" y="0"/>
                    </a:lnTo>
                    <a:close/>
                  </a:path>
                </a:pathLst>
              </a:custGeom>
              <a:solidFill>
                <a:srgbClr val="FE753E"/>
              </a:solidFill>
              <a:ln w="9525" cap="flat" cmpd="sng">
                <a:solidFill>
                  <a:srgbClr val="000000"/>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5635" name="Freeform 986"/>
              <p:cNvSpPr>
                <a:spLocks/>
              </p:cNvSpPr>
              <p:nvPr/>
            </p:nvSpPr>
            <p:spPr bwMode="auto">
              <a:xfrm>
                <a:off x="1292" y="480"/>
                <a:ext cx="224" cy="332"/>
              </a:xfrm>
              <a:custGeom>
                <a:avLst/>
                <a:gdLst>
                  <a:gd name="T0" fmla="*/ 0 w 224"/>
                  <a:gd name="T1" fmla="*/ 296 h 332"/>
                  <a:gd name="T2" fmla="*/ 192 w 224"/>
                  <a:gd name="T3" fmla="*/ 0 h 332"/>
                  <a:gd name="T4" fmla="*/ 224 w 224"/>
                  <a:gd name="T5" fmla="*/ 12 h 332"/>
                  <a:gd name="T6" fmla="*/ 100 w 224"/>
                  <a:gd name="T7" fmla="*/ 332 h 332"/>
                  <a:gd name="T8" fmla="*/ 0 w 224"/>
                  <a:gd name="T9" fmla="*/ 296 h 3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4" h="332">
                    <a:moveTo>
                      <a:pt x="0" y="296"/>
                    </a:moveTo>
                    <a:lnTo>
                      <a:pt x="192" y="0"/>
                    </a:lnTo>
                    <a:lnTo>
                      <a:pt x="224" y="12"/>
                    </a:lnTo>
                    <a:lnTo>
                      <a:pt x="100" y="332"/>
                    </a:lnTo>
                    <a:lnTo>
                      <a:pt x="0" y="296"/>
                    </a:lnTo>
                    <a:close/>
                  </a:path>
                </a:pathLst>
              </a:custGeom>
              <a:solidFill>
                <a:srgbClr val="FE753E"/>
              </a:solidFill>
              <a:ln w="9525" cap="flat" cmpd="sng">
                <a:solidFill>
                  <a:srgbClr val="000000"/>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5636" name="Freeform 990"/>
              <p:cNvSpPr>
                <a:spLocks/>
              </p:cNvSpPr>
              <p:nvPr/>
            </p:nvSpPr>
            <p:spPr bwMode="auto">
              <a:xfrm>
                <a:off x="2320" y="812"/>
                <a:ext cx="102" cy="340"/>
              </a:xfrm>
              <a:custGeom>
                <a:avLst/>
                <a:gdLst>
                  <a:gd name="T0" fmla="*/ 0 w 102"/>
                  <a:gd name="T1" fmla="*/ 340 h 340"/>
                  <a:gd name="T2" fmla="*/ 0 w 102"/>
                  <a:gd name="T3" fmla="*/ 136 h 340"/>
                  <a:gd name="T4" fmla="*/ 56 w 102"/>
                  <a:gd name="T5" fmla="*/ 0 h 340"/>
                  <a:gd name="T6" fmla="*/ 102 w 102"/>
                  <a:gd name="T7" fmla="*/ 0 h 340"/>
                  <a:gd name="T8" fmla="*/ 102 w 102"/>
                  <a:gd name="T9" fmla="*/ 28 h 340"/>
                  <a:gd name="T10" fmla="*/ 76 w 102"/>
                  <a:gd name="T11" fmla="*/ 28 h 340"/>
                  <a:gd name="T12" fmla="*/ 28 w 102"/>
                  <a:gd name="T13" fmla="*/ 140 h 340"/>
                  <a:gd name="T14" fmla="*/ 28 w 102"/>
                  <a:gd name="T15" fmla="*/ 340 h 340"/>
                  <a:gd name="T16" fmla="*/ 0 w 102"/>
                  <a:gd name="T17" fmla="*/ 340 h 3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02" h="340">
                    <a:moveTo>
                      <a:pt x="0" y="340"/>
                    </a:moveTo>
                    <a:lnTo>
                      <a:pt x="0" y="136"/>
                    </a:lnTo>
                    <a:lnTo>
                      <a:pt x="56" y="0"/>
                    </a:lnTo>
                    <a:lnTo>
                      <a:pt x="102" y="0"/>
                    </a:lnTo>
                    <a:lnTo>
                      <a:pt x="102" y="28"/>
                    </a:lnTo>
                    <a:lnTo>
                      <a:pt x="76" y="28"/>
                    </a:lnTo>
                    <a:lnTo>
                      <a:pt x="28" y="140"/>
                    </a:lnTo>
                    <a:lnTo>
                      <a:pt x="28" y="340"/>
                    </a:lnTo>
                    <a:lnTo>
                      <a:pt x="0" y="340"/>
                    </a:lnTo>
                    <a:close/>
                  </a:path>
                </a:pathLst>
              </a:custGeom>
              <a:solidFill>
                <a:srgbClr val="FE753E"/>
              </a:solidFill>
              <a:ln w="9525" cap="flat" cmpd="sng">
                <a:solidFill>
                  <a:srgbClr val="000000"/>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grpSp>
          <p:nvGrpSpPr>
            <p:cNvPr id="25624" name="Group 992"/>
            <p:cNvGrpSpPr>
              <a:grpSpLocks/>
            </p:cNvGrpSpPr>
            <p:nvPr/>
          </p:nvGrpSpPr>
          <p:grpSpPr bwMode="auto">
            <a:xfrm flipH="1">
              <a:off x="2494" y="624"/>
              <a:ext cx="1190" cy="957"/>
              <a:chOff x="1232" y="288"/>
              <a:chExt cx="1190" cy="957"/>
            </a:xfrm>
          </p:grpSpPr>
          <p:sp>
            <p:nvSpPr>
              <p:cNvPr id="25625" name="Line 993"/>
              <p:cNvSpPr>
                <a:spLocks noChangeShapeType="1"/>
              </p:cNvSpPr>
              <p:nvPr/>
            </p:nvSpPr>
            <p:spPr bwMode="auto">
              <a:xfrm rot="-180632">
                <a:off x="1460" y="519"/>
                <a:ext cx="912" cy="394"/>
              </a:xfrm>
              <a:prstGeom prst="line">
                <a:avLst/>
              </a:prstGeom>
              <a:noFill/>
              <a:ln w="57150">
                <a:solidFill>
                  <a:srgbClr val="FE753E"/>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5626" name="Rectangle 994"/>
              <p:cNvSpPr>
                <a:spLocks noChangeArrowheads="1"/>
              </p:cNvSpPr>
              <p:nvPr/>
            </p:nvSpPr>
            <p:spPr bwMode="auto">
              <a:xfrm rot="1219032">
                <a:off x="1474" y="589"/>
                <a:ext cx="882" cy="243"/>
              </a:xfrm>
              <a:prstGeom prst="rect">
                <a:avLst/>
              </a:prstGeom>
              <a:solidFill>
                <a:srgbClr val="FE753E"/>
              </a:solidFill>
              <a:ln w="9525">
                <a:solidFill>
                  <a:srgbClr val="000000"/>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5627" name="Freeform 995"/>
              <p:cNvSpPr>
                <a:spLocks/>
              </p:cNvSpPr>
              <p:nvPr/>
            </p:nvSpPr>
            <p:spPr bwMode="auto">
              <a:xfrm>
                <a:off x="1232" y="288"/>
                <a:ext cx="141" cy="560"/>
              </a:xfrm>
              <a:custGeom>
                <a:avLst/>
                <a:gdLst>
                  <a:gd name="T0" fmla="*/ 141 w 141"/>
                  <a:gd name="T1" fmla="*/ 28 h 560"/>
                  <a:gd name="T2" fmla="*/ 29 w 141"/>
                  <a:gd name="T3" fmla="*/ 28 h 560"/>
                  <a:gd name="T4" fmla="*/ 28 w 141"/>
                  <a:gd name="T5" fmla="*/ 560 h 560"/>
                  <a:gd name="T6" fmla="*/ 0 w 141"/>
                  <a:gd name="T7" fmla="*/ 560 h 560"/>
                  <a:gd name="T8" fmla="*/ 0 w 141"/>
                  <a:gd name="T9" fmla="*/ 0 h 560"/>
                  <a:gd name="T10" fmla="*/ 140 w 141"/>
                  <a:gd name="T11" fmla="*/ 0 h 560"/>
                  <a:gd name="T12" fmla="*/ 141 w 141"/>
                  <a:gd name="T13" fmla="*/ 28 h 56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1" h="560">
                    <a:moveTo>
                      <a:pt x="141" y="28"/>
                    </a:moveTo>
                    <a:lnTo>
                      <a:pt x="29" y="28"/>
                    </a:lnTo>
                    <a:lnTo>
                      <a:pt x="28" y="560"/>
                    </a:lnTo>
                    <a:lnTo>
                      <a:pt x="0" y="560"/>
                    </a:lnTo>
                    <a:lnTo>
                      <a:pt x="0" y="0"/>
                    </a:lnTo>
                    <a:lnTo>
                      <a:pt x="140" y="0"/>
                    </a:lnTo>
                    <a:lnTo>
                      <a:pt x="141" y="28"/>
                    </a:lnTo>
                    <a:close/>
                  </a:path>
                </a:pathLst>
              </a:custGeom>
              <a:solidFill>
                <a:srgbClr val="FE753E"/>
              </a:solidFill>
              <a:ln w="9525" cap="flat"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2700"/>
              </a:p>
            </p:txBody>
          </p:sp>
          <p:sp>
            <p:nvSpPr>
              <p:cNvPr id="25628" name="Freeform 996"/>
              <p:cNvSpPr>
                <a:spLocks/>
              </p:cNvSpPr>
              <p:nvPr/>
            </p:nvSpPr>
            <p:spPr bwMode="auto">
              <a:xfrm>
                <a:off x="1260" y="704"/>
                <a:ext cx="1143" cy="541"/>
              </a:xfrm>
              <a:custGeom>
                <a:avLst/>
                <a:gdLst>
                  <a:gd name="T0" fmla="*/ 0 w 1143"/>
                  <a:gd name="T1" fmla="*/ 0 h 541"/>
                  <a:gd name="T2" fmla="*/ 0 w 1143"/>
                  <a:gd name="T3" fmla="*/ 124 h 541"/>
                  <a:gd name="T4" fmla="*/ 1092 w 1143"/>
                  <a:gd name="T5" fmla="*/ 529 h 541"/>
                  <a:gd name="T6" fmla="*/ 1143 w 1143"/>
                  <a:gd name="T7" fmla="*/ 538 h 541"/>
                  <a:gd name="T8" fmla="*/ 1140 w 1143"/>
                  <a:gd name="T9" fmla="*/ 538 h 541"/>
                  <a:gd name="T10" fmla="*/ 1140 w 1143"/>
                  <a:gd name="T11" fmla="*/ 541 h 541"/>
                  <a:gd name="T12" fmla="*/ 1140 w 1143"/>
                  <a:gd name="T13" fmla="*/ 418 h 541"/>
                  <a:gd name="T14" fmla="*/ 1143 w 1143"/>
                  <a:gd name="T15" fmla="*/ 418 h 541"/>
                  <a:gd name="T16" fmla="*/ 0 w 1143"/>
                  <a:gd name="T17" fmla="*/ 0 h 54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143" h="541">
                    <a:moveTo>
                      <a:pt x="0" y="0"/>
                    </a:moveTo>
                    <a:lnTo>
                      <a:pt x="0" y="124"/>
                    </a:lnTo>
                    <a:lnTo>
                      <a:pt x="1092" y="529"/>
                    </a:lnTo>
                    <a:lnTo>
                      <a:pt x="1143" y="538"/>
                    </a:lnTo>
                    <a:lnTo>
                      <a:pt x="1140" y="538"/>
                    </a:lnTo>
                    <a:lnTo>
                      <a:pt x="1140" y="541"/>
                    </a:lnTo>
                    <a:lnTo>
                      <a:pt x="1140" y="418"/>
                    </a:lnTo>
                    <a:lnTo>
                      <a:pt x="1143" y="418"/>
                    </a:lnTo>
                    <a:lnTo>
                      <a:pt x="0" y="0"/>
                    </a:lnTo>
                    <a:close/>
                  </a:path>
                </a:pathLst>
              </a:custGeom>
              <a:solidFill>
                <a:srgbClr val="FE753E"/>
              </a:solidFill>
              <a:ln w="9525" cap="flat" cmpd="sng">
                <a:solidFill>
                  <a:srgbClr val="000000"/>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5629" name="Freeform 997"/>
              <p:cNvSpPr>
                <a:spLocks/>
              </p:cNvSpPr>
              <p:nvPr/>
            </p:nvSpPr>
            <p:spPr bwMode="auto">
              <a:xfrm>
                <a:off x="1292" y="480"/>
                <a:ext cx="224" cy="332"/>
              </a:xfrm>
              <a:custGeom>
                <a:avLst/>
                <a:gdLst>
                  <a:gd name="T0" fmla="*/ 0 w 224"/>
                  <a:gd name="T1" fmla="*/ 296 h 332"/>
                  <a:gd name="T2" fmla="*/ 192 w 224"/>
                  <a:gd name="T3" fmla="*/ 0 h 332"/>
                  <a:gd name="T4" fmla="*/ 224 w 224"/>
                  <a:gd name="T5" fmla="*/ 12 h 332"/>
                  <a:gd name="T6" fmla="*/ 100 w 224"/>
                  <a:gd name="T7" fmla="*/ 332 h 332"/>
                  <a:gd name="T8" fmla="*/ 0 w 224"/>
                  <a:gd name="T9" fmla="*/ 296 h 3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4" h="332">
                    <a:moveTo>
                      <a:pt x="0" y="296"/>
                    </a:moveTo>
                    <a:lnTo>
                      <a:pt x="192" y="0"/>
                    </a:lnTo>
                    <a:lnTo>
                      <a:pt x="224" y="12"/>
                    </a:lnTo>
                    <a:lnTo>
                      <a:pt x="100" y="332"/>
                    </a:lnTo>
                    <a:lnTo>
                      <a:pt x="0" y="296"/>
                    </a:lnTo>
                    <a:close/>
                  </a:path>
                </a:pathLst>
              </a:custGeom>
              <a:solidFill>
                <a:srgbClr val="FE753E"/>
              </a:solidFill>
              <a:ln w="9525" cap="flat" cmpd="sng">
                <a:solidFill>
                  <a:srgbClr val="000000"/>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5630" name="Freeform 998"/>
              <p:cNvSpPr>
                <a:spLocks/>
              </p:cNvSpPr>
              <p:nvPr/>
            </p:nvSpPr>
            <p:spPr bwMode="auto">
              <a:xfrm>
                <a:off x="2320" y="812"/>
                <a:ext cx="102" cy="340"/>
              </a:xfrm>
              <a:custGeom>
                <a:avLst/>
                <a:gdLst>
                  <a:gd name="T0" fmla="*/ 0 w 102"/>
                  <a:gd name="T1" fmla="*/ 340 h 340"/>
                  <a:gd name="T2" fmla="*/ 0 w 102"/>
                  <a:gd name="T3" fmla="*/ 136 h 340"/>
                  <a:gd name="T4" fmla="*/ 56 w 102"/>
                  <a:gd name="T5" fmla="*/ 0 h 340"/>
                  <a:gd name="T6" fmla="*/ 102 w 102"/>
                  <a:gd name="T7" fmla="*/ 0 h 340"/>
                  <a:gd name="T8" fmla="*/ 102 w 102"/>
                  <a:gd name="T9" fmla="*/ 28 h 340"/>
                  <a:gd name="T10" fmla="*/ 76 w 102"/>
                  <a:gd name="T11" fmla="*/ 28 h 340"/>
                  <a:gd name="T12" fmla="*/ 28 w 102"/>
                  <a:gd name="T13" fmla="*/ 140 h 340"/>
                  <a:gd name="T14" fmla="*/ 28 w 102"/>
                  <a:gd name="T15" fmla="*/ 340 h 340"/>
                  <a:gd name="T16" fmla="*/ 0 w 102"/>
                  <a:gd name="T17" fmla="*/ 340 h 3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02" h="340">
                    <a:moveTo>
                      <a:pt x="0" y="340"/>
                    </a:moveTo>
                    <a:lnTo>
                      <a:pt x="0" y="136"/>
                    </a:lnTo>
                    <a:lnTo>
                      <a:pt x="56" y="0"/>
                    </a:lnTo>
                    <a:lnTo>
                      <a:pt x="102" y="0"/>
                    </a:lnTo>
                    <a:lnTo>
                      <a:pt x="102" y="28"/>
                    </a:lnTo>
                    <a:lnTo>
                      <a:pt x="76" y="28"/>
                    </a:lnTo>
                    <a:lnTo>
                      <a:pt x="28" y="140"/>
                    </a:lnTo>
                    <a:lnTo>
                      <a:pt x="28" y="340"/>
                    </a:lnTo>
                    <a:lnTo>
                      <a:pt x="0" y="340"/>
                    </a:lnTo>
                    <a:close/>
                  </a:path>
                </a:pathLst>
              </a:custGeom>
              <a:solidFill>
                <a:srgbClr val="FE753E"/>
              </a:solidFill>
              <a:ln w="9525" cap="flat" cmpd="sng">
                <a:solidFill>
                  <a:srgbClr val="000000"/>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grpSp>
      <p:sp>
        <p:nvSpPr>
          <p:cNvPr id="33768" name="Text Box 1000"/>
          <p:cNvSpPr txBox="1">
            <a:spLocks noChangeArrowheads="1"/>
          </p:cNvSpPr>
          <p:nvPr/>
        </p:nvSpPr>
        <p:spPr bwMode="auto">
          <a:xfrm>
            <a:off x="4914901" y="2057401"/>
            <a:ext cx="2714205"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s-MX" altLang="en-US" sz="3600">
                <a:latin typeface="Comic Sans MS" panose="030F0702030302020204" pitchFamily="66" charset="0"/>
              </a:rPr>
              <a:t>Polines en V</a:t>
            </a:r>
            <a:endParaRPr kumimoji="1" lang="es-ES" altLang="en-US" sz="3600">
              <a:latin typeface="Comic Sans MS" panose="030F0702030302020204" pitchFamily="66" charset="0"/>
            </a:endParaRPr>
          </a:p>
        </p:txBody>
      </p:sp>
      <p:sp>
        <p:nvSpPr>
          <p:cNvPr id="33769" name="Freeform 1001"/>
          <p:cNvSpPr>
            <a:spLocks/>
          </p:cNvSpPr>
          <p:nvPr/>
        </p:nvSpPr>
        <p:spPr bwMode="auto">
          <a:xfrm>
            <a:off x="9872663" y="1878808"/>
            <a:ext cx="3343275" cy="500063"/>
          </a:xfrm>
          <a:custGeom>
            <a:avLst/>
            <a:gdLst>
              <a:gd name="T0" fmla="*/ 0 w 1404"/>
              <a:gd name="T1" fmla="*/ 0 h 210"/>
              <a:gd name="T2" fmla="*/ 514350 w 1404"/>
              <a:gd name="T3" fmla="*/ 180975 h 210"/>
              <a:gd name="T4" fmla="*/ 771525 w 1404"/>
              <a:gd name="T5" fmla="*/ 271463 h 210"/>
              <a:gd name="T6" fmla="*/ 957263 w 1404"/>
              <a:gd name="T7" fmla="*/ 314325 h 210"/>
              <a:gd name="T8" fmla="*/ 1123950 w 1404"/>
              <a:gd name="T9" fmla="*/ 333375 h 210"/>
              <a:gd name="T10" fmla="*/ 1304925 w 1404"/>
              <a:gd name="T11" fmla="*/ 323850 h 210"/>
              <a:gd name="T12" fmla="*/ 1476375 w 1404"/>
              <a:gd name="T13" fmla="*/ 290513 h 210"/>
              <a:gd name="T14" fmla="*/ 1728788 w 1404"/>
              <a:gd name="T15" fmla="*/ 204788 h 210"/>
              <a:gd name="T16" fmla="*/ 2228850 w 1404"/>
              <a:gd name="T17" fmla="*/ 19050 h 2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404" h="210">
                <a:moveTo>
                  <a:pt x="0" y="0"/>
                </a:moveTo>
                <a:lnTo>
                  <a:pt x="324" y="114"/>
                </a:lnTo>
                <a:lnTo>
                  <a:pt x="486" y="171"/>
                </a:lnTo>
                <a:lnTo>
                  <a:pt x="603" y="198"/>
                </a:lnTo>
                <a:lnTo>
                  <a:pt x="708" y="210"/>
                </a:lnTo>
                <a:lnTo>
                  <a:pt x="822" y="204"/>
                </a:lnTo>
                <a:lnTo>
                  <a:pt x="930" y="183"/>
                </a:lnTo>
                <a:lnTo>
                  <a:pt x="1089" y="129"/>
                </a:lnTo>
                <a:lnTo>
                  <a:pt x="1404" y="12"/>
                </a:lnTo>
              </a:path>
            </a:pathLst>
          </a:custGeom>
          <a:noFill/>
          <a:ln w="57150" cap="flat" cmpd="sng">
            <a:solidFill>
              <a:srgbClr val="FF3300"/>
            </a:solidFill>
            <a:prstDash val="solid"/>
            <a:miter lim="800000"/>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nvGrpSpPr>
          <p:cNvPr id="33803" name="Group 1035"/>
          <p:cNvGrpSpPr>
            <a:grpSpLocks/>
          </p:cNvGrpSpPr>
          <p:nvPr/>
        </p:nvGrpSpPr>
        <p:grpSpPr bwMode="auto">
          <a:xfrm>
            <a:off x="4457700" y="5600700"/>
            <a:ext cx="5572125" cy="1821657"/>
            <a:chOff x="1392" y="2160"/>
            <a:chExt cx="2340" cy="765"/>
          </a:xfrm>
        </p:grpSpPr>
        <p:sp>
          <p:nvSpPr>
            <p:cNvPr id="25608" name="Freeform 1006"/>
            <p:cNvSpPr>
              <a:spLocks/>
            </p:cNvSpPr>
            <p:nvPr/>
          </p:nvSpPr>
          <p:spPr bwMode="auto">
            <a:xfrm>
              <a:off x="1392" y="2160"/>
              <a:ext cx="141" cy="560"/>
            </a:xfrm>
            <a:custGeom>
              <a:avLst/>
              <a:gdLst>
                <a:gd name="T0" fmla="*/ 141 w 141"/>
                <a:gd name="T1" fmla="*/ 28 h 560"/>
                <a:gd name="T2" fmla="*/ 29 w 141"/>
                <a:gd name="T3" fmla="*/ 28 h 560"/>
                <a:gd name="T4" fmla="*/ 28 w 141"/>
                <a:gd name="T5" fmla="*/ 560 h 560"/>
                <a:gd name="T6" fmla="*/ 0 w 141"/>
                <a:gd name="T7" fmla="*/ 560 h 560"/>
                <a:gd name="T8" fmla="*/ 0 w 141"/>
                <a:gd name="T9" fmla="*/ 0 h 560"/>
                <a:gd name="T10" fmla="*/ 140 w 141"/>
                <a:gd name="T11" fmla="*/ 0 h 560"/>
                <a:gd name="T12" fmla="*/ 141 w 141"/>
                <a:gd name="T13" fmla="*/ 28 h 56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1" h="560">
                  <a:moveTo>
                    <a:pt x="141" y="28"/>
                  </a:moveTo>
                  <a:lnTo>
                    <a:pt x="29" y="28"/>
                  </a:lnTo>
                  <a:lnTo>
                    <a:pt x="28" y="560"/>
                  </a:lnTo>
                  <a:lnTo>
                    <a:pt x="0" y="560"/>
                  </a:lnTo>
                  <a:lnTo>
                    <a:pt x="0" y="0"/>
                  </a:lnTo>
                  <a:lnTo>
                    <a:pt x="140" y="0"/>
                  </a:lnTo>
                  <a:lnTo>
                    <a:pt x="141" y="28"/>
                  </a:lnTo>
                  <a:close/>
                </a:path>
              </a:pathLst>
            </a:custGeom>
            <a:solidFill>
              <a:srgbClr val="FE753E"/>
            </a:solidFill>
            <a:ln w="9525" cap="flat"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2700"/>
            </a:p>
          </p:txBody>
        </p:sp>
        <p:sp>
          <p:nvSpPr>
            <p:cNvPr id="25609" name="Freeform 1013"/>
            <p:cNvSpPr>
              <a:spLocks/>
            </p:cNvSpPr>
            <p:nvPr/>
          </p:nvSpPr>
          <p:spPr bwMode="auto">
            <a:xfrm flipH="1">
              <a:off x="3591" y="2160"/>
              <a:ext cx="141" cy="560"/>
            </a:xfrm>
            <a:custGeom>
              <a:avLst/>
              <a:gdLst>
                <a:gd name="T0" fmla="*/ 141 w 141"/>
                <a:gd name="T1" fmla="*/ 28 h 560"/>
                <a:gd name="T2" fmla="*/ 29 w 141"/>
                <a:gd name="T3" fmla="*/ 28 h 560"/>
                <a:gd name="T4" fmla="*/ 28 w 141"/>
                <a:gd name="T5" fmla="*/ 560 h 560"/>
                <a:gd name="T6" fmla="*/ 0 w 141"/>
                <a:gd name="T7" fmla="*/ 560 h 560"/>
                <a:gd name="T8" fmla="*/ 0 w 141"/>
                <a:gd name="T9" fmla="*/ 0 h 560"/>
                <a:gd name="T10" fmla="*/ 140 w 141"/>
                <a:gd name="T11" fmla="*/ 0 h 560"/>
                <a:gd name="T12" fmla="*/ 141 w 141"/>
                <a:gd name="T13" fmla="*/ 28 h 56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1" h="560">
                  <a:moveTo>
                    <a:pt x="141" y="28"/>
                  </a:moveTo>
                  <a:lnTo>
                    <a:pt x="29" y="28"/>
                  </a:lnTo>
                  <a:lnTo>
                    <a:pt x="28" y="560"/>
                  </a:lnTo>
                  <a:lnTo>
                    <a:pt x="0" y="560"/>
                  </a:lnTo>
                  <a:lnTo>
                    <a:pt x="0" y="0"/>
                  </a:lnTo>
                  <a:lnTo>
                    <a:pt x="140" y="0"/>
                  </a:lnTo>
                  <a:lnTo>
                    <a:pt x="141" y="28"/>
                  </a:lnTo>
                  <a:close/>
                </a:path>
              </a:pathLst>
            </a:custGeom>
            <a:solidFill>
              <a:srgbClr val="FE753E"/>
            </a:solidFill>
            <a:ln w="9525" cap="flat" cmpd="sng">
              <a:solidFill>
                <a:srgbClr val="000000"/>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2700"/>
            </a:p>
          </p:txBody>
        </p:sp>
        <p:grpSp>
          <p:nvGrpSpPr>
            <p:cNvPr id="25610" name="Group 1034"/>
            <p:cNvGrpSpPr>
              <a:grpSpLocks/>
            </p:cNvGrpSpPr>
            <p:nvPr/>
          </p:nvGrpSpPr>
          <p:grpSpPr bwMode="auto">
            <a:xfrm>
              <a:off x="1416" y="2160"/>
              <a:ext cx="2274" cy="765"/>
              <a:chOff x="1416" y="2160"/>
              <a:chExt cx="2274" cy="765"/>
            </a:xfrm>
          </p:grpSpPr>
          <p:sp>
            <p:nvSpPr>
              <p:cNvPr id="25611" name="Line 1033"/>
              <p:cNvSpPr>
                <a:spLocks noChangeShapeType="1"/>
              </p:cNvSpPr>
              <p:nvPr/>
            </p:nvSpPr>
            <p:spPr bwMode="auto">
              <a:xfrm rot="180632" flipH="1">
                <a:off x="1608" y="2496"/>
                <a:ext cx="912" cy="394"/>
              </a:xfrm>
              <a:prstGeom prst="line">
                <a:avLst/>
              </a:prstGeom>
              <a:noFill/>
              <a:ln w="57150">
                <a:solidFill>
                  <a:srgbClr val="FE753E"/>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5612" name="Line 1004"/>
              <p:cNvSpPr>
                <a:spLocks noChangeShapeType="1"/>
              </p:cNvSpPr>
              <p:nvPr/>
            </p:nvSpPr>
            <p:spPr bwMode="auto">
              <a:xfrm rot="-180632">
                <a:off x="2592" y="2495"/>
                <a:ext cx="912" cy="394"/>
              </a:xfrm>
              <a:prstGeom prst="line">
                <a:avLst/>
              </a:prstGeom>
              <a:noFill/>
              <a:ln w="57150">
                <a:solidFill>
                  <a:srgbClr val="FE753E"/>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nvGrpSpPr>
              <p:cNvPr id="25613" name="Group 1018"/>
              <p:cNvGrpSpPr>
                <a:grpSpLocks/>
              </p:cNvGrpSpPr>
              <p:nvPr/>
            </p:nvGrpSpPr>
            <p:grpSpPr bwMode="auto">
              <a:xfrm flipV="1">
                <a:off x="1416" y="2160"/>
                <a:ext cx="1162" cy="765"/>
                <a:chOff x="1420" y="2352"/>
                <a:chExt cx="1162" cy="765"/>
              </a:xfrm>
            </p:grpSpPr>
            <p:sp>
              <p:nvSpPr>
                <p:cNvPr id="25619" name="Rectangle 1019"/>
                <p:cNvSpPr>
                  <a:spLocks noChangeArrowheads="1"/>
                </p:cNvSpPr>
                <p:nvPr/>
              </p:nvSpPr>
              <p:spPr bwMode="auto">
                <a:xfrm rot="1219032">
                  <a:off x="1634" y="2461"/>
                  <a:ext cx="882" cy="243"/>
                </a:xfrm>
                <a:prstGeom prst="rect">
                  <a:avLst/>
                </a:prstGeom>
                <a:solidFill>
                  <a:srgbClr val="FE753E"/>
                </a:solidFill>
                <a:ln w="9525">
                  <a:solidFill>
                    <a:srgbClr val="000000"/>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5620" name="Freeform 1020"/>
                <p:cNvSpPr>
                  <a:spLocks/>
                </p:cNvSpPr>
                <p:nvPr/>
              </p:nvSpPr>
              <p:spPr bwMode="auto">
                <a:xfrm>
                  <a:off x="1420" y="2576"/>
                  <a:ext cx="1143" cy="541"/>
                </a:xfrm>
                <a:custGeom>
                  <a:avLst/>
                  <a:gdLst>
                    <a:gd name="T0" fmla="*/ 0 w 1143"/>
                    <a:gd name="T1" fmla="*/ 0 h 541"/>
                    <a:gd name="T2" fmla="*/ 0 w 1143"/>
                    <a:gd name="T3" fmla="*/ 124 h 541"/>
                    <a:gd name="T4" fmla="*/ 1092 w 1143"/>
                    <a:gd name="T5" fmla="*/ 529 h 541"/>
                    <a:gd name="T6" fmla="*/ 1143 w 1143"/>
                    <a:gd name="T7" fmla="*/ 538 h 541"/>
                    <a:gd name="T8" fmla="*/ 1140 w 1143"/>
                    <a:gd name="T9" fmla="*/ 538 h 541"/>
                    <a:gd name="T10" fmla="*/ 1140 w 1143"/>
                    <a:gd name="T11" fmla="*/ 541 h 541"/>
                    <a:gd name="T12" fmla="*/ 1140 w 1143"/>
                    <a:gd name="T13" fmla="*/ 418 h 541"/>
                    <a:gd name="T14" fmla="*/ 1143 w 1143"/>
                    <a:gd name="T15" fmla="*/ 418 h 541"/>
                    <a:gd name="T16" fmla="*/ 0 w 1143"/>
                    <a:gd name="T17" fmla="*/ 0 h 54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143" h="541">
                      <a:moveTo>
                        <a:pt x="0" y="0"/>
                      </a:moveTo>
                      <a:lnTo>
                        <a:pt x="0" y="124"/>
                      </a:lnTo>
                      <a:lnTo>
                        <a:pt x="1092" y="529"/>
                      </a:lnTo>
                      <a:lnTo>
                        <a:pt x="1143" y="538"/>
                      </a:lnTo>
                      <a:lnTo>
                        <a:pt x="1140" y="538"/>
                      </a:lnTo>
                      <a:lnTo>
                        <a:pt x="1140" y="541"/>
                      </a:lnTo>
                      <a:lnTo>
                        <a:pt x="1140" y="418"/>
                      </a:lnTo>
                      <a:lnTo>
                        <a:pt x="1143" y="418"/>
                      </a:lnTo>
                      <a:lnTo>
                        <a:pt x="0" y="0"/>
                      </a:lnTo>
                      <a:close/>
                    </a:path>
                  </a:pathLst>
                </a:custGeom>
                <a:solidFill>
                  <a:srgbClr val="FE753E"/>
                </a:solidFill>
                <a:ln w="9525" cap="flat" cmpd="sng">
                  <a:solidFill>
                    <a:srgbClr val="000000"/>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5621" name="Freeform 1021"/>
                <p:cNvSpPr>
                  <a:spLocks/>
                </p:cNvSpPr>
                <p:nvPr/>
              </p:nvSpPr>
              <p:spPr bwMode="auto">
                <a:xfrm>
                  <a:off x="1452" y="2352"/>
                  <a:ext cx="224" cy="332"/>
                </a:xfrm>
                <a:custGeom>
                  <a:avLst/>
                  <a:gdLst>
                    <a:gd name="T0" fmla="*/ 0 w 224"/>
                    <a:gd name="T1" fmla="*/ 296 h 332"/>
                    <a:gd name="T2" fmla="*/ 192 w 224"/>
                    <a:gd name="T3" fmla="*/ 0 h 332"/>
                    <a:gd name="T4" fmla="*/ 224 w 224"/>
                    <a:gd name="T5" fmla="*/ 12 h 332"/>
                    <a:gd name="T6" fmla="*/ 100 w 224"/>
                    <a:gd name="T7" fmla="*/ 332 h 332"/>
                    <a:gd name="T8" fmla="*/ 0 w 224"/>
                    <a:gd name="T9" fmla="*/ 296 h 3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4" h="332">
                      <a:moveTo>
                        <a:pt x="0" y="296"/>
                      </a:moveTo>
                      <a:lnTo>
                        <a:pt x="192" y="0"/>
                      </a:lnTo>
                      <a:lnTo>
                        <a:pt x="224" y="12"/>
                      </a:lnTo>
                      <a:lnTo>
                        <a:pt x="100" y="332"/>
                      </a:lnTo>
                      <a:lnTo>
                        <a:pt x="0" y="296"/>
                      </a:lnTo>
                      <a:close/>
                    </a:path>
                  </a:pathLst>
                </a:custGeom>
                <a:solidFill>
                  <a:srgbClr val="FE753E"/>
                </a:solidFill>
                <a:ln w="9525" cap="flat" cmpd="sng">
                  <a:solidFill>
                    <a:srgbClr val="000000"/>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5622" name="Freeform 1022"/>
                <p:cNvSpPr>
                  <a:spLocks/>
                </p:cNvSpPr>
                <p:nvPr/>
              </p:nvSpPr>
              <p:spPr bwMode="auto">
                <a:xfrm>
                  <a:off x="2480" y="2684"/>
                  <a:ext cx="102" cy="340"/>
                </a:xfrm>
                <a:custGeom>
                  <a:avLst/>
                  <a:gdLst>
                    <a:gd name="T0" fmla="*/ 0 w 102"/>
                    <a:gd name="T1" fmla="*/ 340 h 340"/>
                    <a:gd name="T2" fmla="*/ 0 w 102"/>
                    <a:gd name="T3" fmla="*/ 136 h 340"/>
                    <a:gd name="T4" fmla="*/ 56 w 102"/>
                    <a:gd name="T5" fmla="*/ 0 h 340"/>
                    <a:gd name="T6" fmla="*/ 102 w 102"/>
                    <a:gd name="T7" fmla="*/ 0 h 340"/>
                    <a:gd name="T8" fmla="*/ 102 w 102"/>
                    <a:gd name="T9" fmla="*/ 28 h 340"/>
                    <a:gd name="T10" fmla="*/ 76 w 102"/>
                    <a:gd name="T11" fmla="*/ 28 h 340"/>
                    <a:gd name="T12" fmla="*/ 28 w 102"/>
                    <a:gd name="T13" fmla="*/ 140 h 340"/>
                    <a:gd name="T14" fmla="*/ 28 w 102"/>
                    <a:gd name="T15" fmla="*/ 340 h 340"/>
                    <a:gd name="T16" fmla="*/ 0 w 102"/>
                    <a:gd name="T17" fmla="*/ 340 h 3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02" h="340">
                      <a:moveTo>
                        <a:pt x="0" y="340"/>
                      </a:moveTo>
                      <a:lnTo>
                        <a:pt x="0" y="136"/>
                      </a:lnTo>
                      <a:lnTo>
                        <a:pt x="56" y="0"/>
                      </a:lnTo>
                      <a:lnTo>
                        <a:pt x="102" y="0"/>
                      </a:lnTo>
                      <a:lnTo>
                        <a:pt x="102" y="28"/>
                      </a:lnTo>
                      <a:lnTo>
                        <a:pt x="76" y="28"/>
                      </a:lnTo>
                      <a:lnTo>
                        <a:pt x="28" y="140"/>
                      </a:lnTo>
                      <a:lnTo>
                        <a:pt x="28" y="340"/>
                      </a:lnTo>
                      <a:lnTo>
                        <a:pt x="0" y="340"/>
                      </a:lnTo>
                      <a:close/>
                    </a:path>
                  </a:pathLst>
                </a:custGeom>
                <a:solidFill>
                  <a:srgbClr val="FE753E"/>
                </a:solidFill>
                <a:ln w="9525" cap="flat" cmpd="sng">
                  <a:solidFill>
                    <a:srgbClr val="000000"/>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grpSp>
            <p:nvGrpSpPr>
              <p:cNvPr id="25614" name="Group 1023"/>
              <p:cNvGrpSpPr>
                <a:grpSpLocks/>
              </p:cNvGrpSpPr>
              <p:nvPr/>
            </p:nvGrpSpPr>
            <p:grpSpPr bwMode="auto">
              <a:xfrm flipH="1" flipV="1">
                <a:off x="2528" y="2160"/>
                <a:ext cx="1162" cy="765"/>
                <a:chOff x="1420" y="2352"/>
                <a:chExt cx="1162" cy="765"/>
              </a:xfrm>
            </p:grpSpPr>
            <p:sp>
              <p:nvSpPr>
                <p:cNvPr id="25615" name="Rectangle 1024"/>
                <p:cNvSpPr>
                  <a:spLocks noChangeArrowheads="1"/>
                </p:cNvSpPr>
                <p:nvPr/>
              </p:nvSpPr>
              <p:spPr bwMode="auto">
                <a:xfrm rot="1219032">
                  <a:off x="1634" y="2461"/>
                  <a:ext cx="882" cy="243"/>
                </a:xfrm>
                <a:prstGeom prst="rect">
                  <a:avLst/>
                </a:prstGeom>
                <a:solidFill>
                  <a:srgbClr val="FE753E"/>
                </a:solidFill>
                <a:ln w="9525">
                  <a:solidFill>
                    <a:srgbClr val="000000"/>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5616" name="Freeform 1025"/>
                <p:cNvSpPr>
                  <a:spLocks/>
                </p:cNvSpPr>
                <p:nvPr/>
              </p:nvSpPr>
              <p:spPr bwMode="auto">
                <a:xfrm>
                  <a:off x="1420" y="2576"/>
                  <a:ext cx="1143" cy="541"/>
                </a:xfrm>
                <a:custGeom>
                  <a:avLst/>
                  <a:gdLst>
                    <a:gd name="T0" fmla="*/ 0 w 1143"/>
                    <a:gd name="T1" fmla="*/ 0 h 541"/>
                    <a:gd name="T2" fmla="*/ 0 w 1143"/>
                    <a:gd name="T3" fmla="*/ 124 h 541"/>
                    <a:gd name="T4" fmla="*/ 1092 w 1143"/>
                    <a:gd name="T5" fmla="*/ 529 h 541"/>
                    <a:gd name="T6" fmla="*/ 1143 w 1143"/>
                    <a:gd name="T7" fmla="*/ 538 h 541"/>
                    <a:gd name="T8" fmla="*/ 1140 w 1143"/>
                    <a:gd name="T9" fmla="*/ 538 h 541"/>
                    <a:gd name="T10" fmla="*/ 1140 w 1143"/>
                    <a:gd name="T11" fmla="*/ 541 h 541"/>
                    <a:gd name="T12" fmla="*/ 1140 w 1143"/>
                    <a:gd name="T13" fmla="*/ 418 h 541"/>
                    <a:gd name="T14" fmla="*/ 1143 w 1143"/>
                    <a:gd name="T15" fmla="*/ 418 h 541"/>
                    <a:gd name="T16" fmla="*/ 0 w 1143"/>
                    <a:gd name="T17" fmla="*/ 0 h 54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143" h="541">
                      <a:moveTo>
                        <a:pt x="0" y="0"/>
                      </a:moveTo>
                      <a:lnTo>
                        <a:pt x="0" y="124"/>
                      </a:lnTo>
                      <a:lnTo>
                        <a:pt x="1092" y="529"/>
                      </a:lnTo>
                      <a:lnTo>
                        <a:pt x="1143" y="538"/>
                      </a:lnTo>
                      <a:lnTo>
                        <a:pt x="1140" y="538"/>
                      </a:lnTo>
                      <a:lnTo>
                        <a:pt x="1140" y="541"/>
                      </a:lnTo>
                      <a:lnTo>
                        <a:pt x="1140" y="418"/>
                      </a:lnTo>
                      <a:lnTo>
                        <a:pt x="1143" y="418"/>
                      </a:lnTo>
                      <a:lnTo>
                        <a:pt x="0" y="0"/>
                      </a:lnTo>
                      <a:close/>
                    </a:path>
                  </a:pathLst>
                </a:custGeom>
                <a:solidFill>
                  <a:srgbClr val="FE753E"/>
                </a:solidFill>
                <a:ln w="9525" cap="flat" cmpd="sng">
                  <a:solidFill>
                    <a:srgbClr val="000000"/>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5617" name="Freeform 1026"/>
                <p:cNvSpPr>
                  <a:spLocks/>
                </p:cNvSpPr>
                <p:nvPr/>
              </p:nvSpPr>
              <p:spPr bwMode="auto">
                <a:xfrm>
                  <a:off x="1452" y="2352"/>
                  <a:ext cx="224" cy="332"/>
                </a:xfrm>
                <a:custGeom>
                  <a:avLst/>
                  <a:gdLst>
                    <a:gd name="T0" fmla="*/ 0 w 224"/>
                    <a:gd name="T1" fmla="*/ 296 h 332"/>
                    <a:gd name="T2" fmla="*/ 192 w 224"/>
                    <a:gd name="T3" fmla="*/ 0 h 332"/>
                    <a:gd name="T4" fmla="*/ 224 w 224"/>
                    <a:gd name="T5" fmla="*/ 12 h 332"/>
                    <a:gd name="T6" fmla="*/ 100 w 224"/>
                    <a:gd name="T7" fmla="*/ 332 h 332"/>
                    <a:gd name="T8" fmla="*/ 0 w 224"/>
                    <a:gd name="T9" fmla="*/ 296 h 3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4" h="332">
                      <a:moveTo>
                        <a:pt x="0" y="296"/>
                      </a:moveTo>
                      <a:lnTo>
                        <a:pt x="192" y="0"/>
                      </a:lnTo>
                      <a:lnTo>
                        <a:pt x="224" y="12"/>
                      </a:lnTo>
                      <a:lnTo>
                        <a:pt x="100" y="332"/>
                      </a:lnTo>
                      <a:lnTo>
                        <a:pt x="0" y="296"/>
                      </a:lnTo>
                      <a:close/>
                    </a:path>
                  </a:pathLst>
                </a:custGeom>
                <a:solidFill>
                  <a:srgbClr val="FE753E"/>
                </a:solidFill>
                <a:ln w="9525" cap="flat" cmpd="sng">
                  <a:solidFill>
                    <a:srgbClr val="000000"/>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5618" name="Freeform 1027"/>
                <p:cNvSpPr>
                  <a:spLocks/>
                </p:cNvSpPr>
                <p:nvPr/>
              </p:nvSpPr>
              <p:spPr bwMode="auto">
                <a:xfrm>
                  <a:off x="2480" y="2684"/>
                  <a:ext cx="102" cy="340"/>
                </a:xfrm>
                <a:custGeom>
                  <a:avLst/>
                  <a:gdLst>
                    <a:gd name="T0" fmla="*/ 0 w 102"/>
                    <a:gd name="T1" fmla="*/ 340 h 340"/>
                    <a:gd name="T2" fmla="*/ 0 w 102"/>
                    <a:gd name="T3" fmla="*/ 136 h 340"/>
                    <a:gd name="T4" fmla="*/ 56 w 102"/>
                    <a:gd name="T5" fmla="*/ 0 h 340"/>
                    <a:gd name="T6" fmla="*/ 102 w 102"/>
                    <a:gd name="T7" fmla="*/ 0 h 340"/>
                    <a:gd name="T8" fmla="*/ 102 w 102"/>
                    <a:gd name="T9" fmla="*/ 28 h 340"/>
                    <a:gd name="T10" fmla="*/ 76 w 102"/>
                    <a:gd name="T11" fmla="*/ 28 h 340"/>
                    <a:gd name="T12" fmla="*/ 28 w 102"/>
                    <a:gd name="T13" fmla="*/ 140 h 340"/>
                    <a:gd name="T14" fmla="*/ 28 w 102"/>
                    <a:gd name="T15" fmla="*/ 340 h 340"/>
                    <a:gd name="T16" fmla="*/ 0 w 102"/>
                    <a:gd name="T17" fmla="*/ 340 h 3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02" h="340">
                      <a:moveTo>
                        <a:pt x="0" y="340"/>
                      </a:moveTo>
                      <a:lnTo>
                        <a:pt x="0" y="136"/>
                      </a:lnTo>
                      <a:lnTo>
                        <a:pt x="56" y="0"/>
                      </a:lnTo>
                      <a:lnTo>
                        <a:pt x="102" y="0"/>
                      </a:lnTo>
                      <a:lnTo>
                        <a:pt x="102" y="28"/>
                      </a:lnTo>
                      <a:lnTo>
                        <a:pt x="76" y="28"/>
                      </a:lnTo>
                      <a:lnTo>
                        <a:pt x="28" y="140"/>
                      </a:lnTo>
                      <a:lnTo>
                        <a:pt x="28" y="340"/>
                      </a:lnTo>
                      <a:lnTo>
                        <a:pt x="0" y="340"/>
                      </a:lnTo>
                      <a:close/>
                    </a:path>
                  </a:pathLst>
                </a:custGeom>
                <a:solidFill>
                  <a:srgbClr val="FE753E"/>
                </a:solidFill>
                <a:ln w="9525" cap="flat" cmpd="sng">
                  <a:solidFill>
                    <a:srgbClr val="000000"/>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grpSp>
      </p:grpSp>
      <p:sp>
        <p:nvSpPr>
          <p:cNvPr id="33804" name="Freeform 1036"/>
          <p:cNvSpPr>
            <a:spLocks/>
          </p:cNvSpPr>
          <p:nvPr/>
        </p:nvSpPr>
        <p:spPr bwMode="auto">
          <a:xfrm>
            <a:off x="5600700" y="6858000"/>
            <a:ext cx="3200400" cy="571500"/>
          </a:xfrm>
          <a:custGeom>
            <a:avLst/>
            <a:gdLst>
              <a:gd name="T0" fmla="*/ 0 w 1344"/>
              <a:gd name="T1" fmla="*/ 381000 h 240"/>
              <a:gd name="T2" fmla="*/ 1066800 w 1344"/>
              <a:gd name="T3" fmla="*/ 0 h 240"/>
              <a:gd name="T4" fmla="*/ 2133600 w 1344"/>
              <a:gd name="T5" fmla="*/ 381000 h 240"/>
              <a:gd name="T6" fmla="*/ 0 60000 65536"/>
              <a:gd name="T7" fmla="*/ 0 60000 65536"/>
              <a:gd name="T8" fmla="*/ 0 60000 65536"/>
            </a:gdLst>
            <a:ahLst/>
            <a:cxnLst>
              <a:cxn ang="T6">
                <a:pos x="T0" y="T1"/>
              </a:cxn>
              <a:cxn ang="T7">
                <a:pos x="T2" y="T3"/>
              </a:cxn>
              <a:cxn ang="T8">
                <a:pos x="T4" y="T5"/>
              </a:cxn>
            </a:cxnLst>
            <a:rect l="0" t="0" r="r" b="b"/>
            <a:pathLst>
              <a:path w="1344" h="240">
                <a:moveTo>
                  <a:pt x="0" y="240"/>
                </a:moveTo>
                <a:lnTo>
                  <a:pt x="672" y="0"/>
                </a:lnTo>
                <a:lnTo>
                  <a:pt x="1344" y="240"/>
                </a:lnTo>
              </a:path>
            </a:pathLst>
          </a:custGeom>
          <a:noFill/>
          <a:ln w="57150" cap="flat" cmpd="sng">
            <a:solidFill>
              <a:srgbClr val="FF3300"/>
            </a:solidFill>
            <a:prstDash val="solid"/>
            <a:miter lim="800000"/>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33805" name="Text Box 1037"/>
          <p:cNvSpPr txBox="1">
            <a:spLocks noChangeArrowheads="1"/>
          </p:cNvSpPr>
          <p:nvPr/>
        </p:nvSpPr>
        <p:spPr bwMode="auto">
          <a:xfrm>
            <a:off x="10401300" y="6400801"/>
            <a:ext cx="477727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s-MX" altLang="en-US" sz="3600">
                <a:latin typeface="Comic Sans MS" panose="030F0702030302020204" pitchFamily="66" charset="0"/>
              </a:rPr>
              <a:t>Polines en V invertida</a:t>
            </a:r>
            <a:endParaRPr kumimoji="1" lang="es-ES" altLang="en-US" sz="3600">
              <a:latin typeface="Comic Sans MS" panose="030F0702030302020204" pitchFamily="66" charset="0"/>
            </a:endParaRPr>
          </a:p>
        </p:txBody>
      </p:sp>
    </p:spTree>
    <p:extLst>
      <p:ext uri="{BB962C8B-B14F-4D97-AF65-F5344CB8AC3E}">
        <p14:creationId xmlns:p14="http://schemas.microsoft.com/office/powerpoint/2010/main" val="171904811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33768"/>
                                        </p:tgtEl>
                                        <p:attrNameLst>
                                          <p:attrName>style.visibility</p:attrName>
                                        </p:attrNameLst>
                                      </p:cBhvr>
                                      <p:to>
                                        <p:strVal val="visible"/>
                                      </p:to>
                                    </p:set>
                                    <p:animEffect transition="in" filter="dissolve">
                                      <p:cBhvr>
                                        <p:cTn id="7" dur="500"/>
                                        <p:tgtEl>
                                          <p:spTgt spid="33768"/>
                                        </p:tgtEl>
                                      </p:cBhvr>
                                    </p:animEffect>
                                  </p:childTnLst>
                                </p:cTn>
                              </p:par>
                            </p:childTnLst>
                          </p:cTn>
                        </p:par>
                        <p:par>
                          <p:cTn id="8" fill="hold" nodeType="afterGroup">
                            <p:stCondLst>
                              <p:cond delay="500"/>
                            </p:stCondLst>
                            <p:childTnLst>
                              <p:par>
                                <p:cTn id="9" presetID="2" presetClass="entr" presetSubtype="8" fill="hold" nodeType="afterEffect">
                                  <p:stCondLst>
                                    <p:cond delay="1000"/>
                                  </p:stCondLst>
                                  <p:childTnLst>
                                    <p:set>
                                      <p:cBhvr>
                                        <p:cTn id="10" dur="1" fill="hold">
                                          <p:stCondLst>
                                            <p:cond delay="0"/>
                                          </p:stCondLst>
                                        </p:cTn>
                                        <p:tgtEl>
                                          <p:spTgt spid="33767"/>
                                        </p:tgtEl>
                                        <p:attrNameLst>
                                          <p:attrName>style.visibility</p:attrName>
                                        </p:attrNameLst>
                                      </p:cBhvr>
                                      <p:to>
                                        <p:strVal val="visible"/>
                                      </p:to>
                                    </p:set>
                                    <p:anim calcmode="lin" valueType="num">
                                      <p:cBhvr additive="base">
                                        <p:cTn id="11" dur="500" fill="hold"/>
                                        <p:tgtEl>
                                          <p:spTgt spid="33767"/>
                                        </p:tgtEl>
                                        <p:attrNameLst>
                                          <p:attrName>ppt_x</p:attrName>
                                        </p:attrNameLst>
                                      </p:cBhvr>
                                      <p:tavLst>
                                        <p:tav tm="0">
                                          <p:val>
                                            <p:strVal val="0-#ppt_w/2"/>
                                          </p:val>
                                        </p:tav>
                                        <p:tav tm="100000">
                                          <p:val>
                                            <p:strVal val="#ppt_x"/>
                                          </p:val>
                                        </p:tav>
                                      </p:tavLst>
                                    </p:anim>
                                    <p:anim calcmode="lin" valueType="num">
                                      <p:cBhvr additive="base">
                                        <p:cTn id="12" dur="500" fill="hold"/>
                                        <p:tgtEl>
                                          <p:spTgt spid="33767"/>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2000"/>
                            </p:stCondLst>
                            <p:childTnLst>
                              <p:par>
                                <p:cTn id="14" presetID="2" presetClass="entr" presetSubtype="1" fill="hold" nodeType="afterEffect">
                                  <p:stCondLst>
                                    <p:cond delay="2000"/>
                                  </p:stCondLst>
                                  <p:childTnLst>
                                    <p:set>
                                      <p:cBhvr>
                                        <p:cTn id="15" dur="1" fill="hold">
                                          <p:stCondLst>
                                            <p:cond delay="0"/>
                                          </p:stCondLst>
                                        </p:cTn>
                                        <p:tgtEl>
                                          <p:spTgt spid="33769"/>
                                        </p:tgtEl>
                                        <p:attrNameLst>
                                          <p:attrName>style.visibility</p:attrName>
                                        </p:attrNameLst>
                                      </p:cBhvr>
                                      <p:to>
                                        <p:strVal val="visible"/>
                                      </p:to>
                                    </p:set>
                                    <p:anim calcmode="lin" valueType="num">
                                      <p:cBhvr additive="base">
                                        <p:cTn id="16" dur="500" fill="hold"/>
                                        <p:tgtEl>
                                          <p:spTgt spid="33769"/>
                                        </p:tgtEl>
                                        <p:attrNameLst>
                                          <p:attrName>ppt_x</p:attrName>
                                        </p:attrNameLst>
                                      </p:cBhvr>
                                      <p:tavLst>
                                        <p:tav tm="0">
                                          <p:val>
                                            <p:strVal val="#ppt_x"/>
                                          </p:val>
                                        </p:tav>
                                        <p:tav tm="100000">
                                          <p:val>
                                            <p:strVal val="#ppt_x"/>
                                          </p:val>
                                        </p:tav>
                                      </p:tavLst>
                                    </p:anim>
                                    <p:anim calcmode="lin" valueType="num">
                                      <p:cBhvr additive="base">
                                        <p:cTn id="17" dur="500" fill="hold"/>
                                        <p:tgtEl>
                                          <p:spTgt spid="33769"/>
                                        </p:tgtEl>
                                        <p:attrNameLst>
                                          <p:attrName>ppt_y</p:attrName>
                                        </p:attrNameLst>
                                      </p:cBhvr>
                                      <p:tavLst>
                                        <p:tav tm="0">
                                          <p:val>
                                            <p:strVal val="0-#ppt_h/2"/>
                                          </p:val>
                                        </p:tav>
                                        <p:tav tm="100000">
                                          <p:val>
                                            <p:strVal val="#ppt_y"/>
                                          </p:val>
                                        </p:tav>
                                      </p:tavLst>
                                    </p:anim>
                                  </p:childTnLst>
                                </p:cTn>
                              </p:par>
                            </p:childTnLst>
                          </p:cTn>
                        </p:par>
                        <p:par>
                          <p:cTn id="18" fill="hold" nodeType="afterGroup">
                            <p:stCondLst>
                              <p:cond delay="4500"/>
                            </p:stCondLst>
                            <p:childTnLst>
                              <p:par>
                                <p:cTn id="19" presetID="2" presetClass="entr" presetSubtype="3" fill="hold" grpId="0" nodeType="afterEffect">
                                  <p:stCondLst>
                                    <p:cond delay="2000"/>
                                  </p:stCondLst>
                                  <p:childTnLst>
                                    <p:set>
                                      <p:cBhvr>
                                        <p:cTn id="20" dur="1" fill="hold">
                                          <p:stCondLst>
                                            <p:cond delay="0"/>
                                          </p:stCondLst>
                                        </p:cTn>
                                        <p:tgtEl>
                                          <p:spTgt spid="33805"/>
                                        </p:tgtEl>
                                        <p:attrNameLst>
                                          <p:attrName>style.visibility</p:attrName>
                                        </p:attrNameLst>
                                      </p:cBhvr>
                                      <p:to>
                                        <p:strVal val="visible"/>
                                      </p:to>
                                    </p:set>
                                    <p:anim calcmode="lin" valueType="num">
                                      <p:cBhvr additive="base">
                                        <p:cTn id="21" dur="500" fill="hold"/>
                                        <p:tgtEl>
                                          <p:spTgt spid="33805"/>
                                        </p:tgtEl>
                                        <p:attrNameLst>
                                          <p:attrName>ppt_x</p:attrName>
                                        </p:attrNameLst>
                                      </p:cBhvr>
                                      <p:tavLst>
                                        <p:tav tm="0">
                                          <p:val>
                                            <p:strVal val="1+#ppt_w/2"/>
                                          </p:val>
                                        </p:tav>
                                        <p:tav tm="100000">
                                          <p:val>
                                            <p:strVal val="#ppt_x"/>
                                          </p:val>
                                        </p:tav>
                                      </p:tavLst>
                                    </p:anim>
                                    <p:anim calcmode="lin" valueType="num">
                                      <p:cBhvr additive="base">
                                        <p:cTn id="22" dur="500" fill="hold"/>
                                        <p:tgtEl>
                                          <p:spTgt spid="33805"/>
                                        </p:tgtEl>
                                        <p:attrNameLst>
                                          <p:attrName>ppt_y</p:attrName>
                                        </p:attrNameLst>
                                      </p:cBhvr>
                                      <p:tavLst>
                                        <p:tav tm="0">
                                          <p:val>
                                            <p:strVal val="0-#ppt_h/2"/>
                                          </p:val>
                                        </p:tav>
                                        <p:tav tm="100000">
                                          <p:val>
                                            <p:strVal val="#ppt_y"/>
                                          </p:val>
                                        </p:tav>
                                      </p:tavLst>
                                    </p:anim>
                                  </p:childTnLst>
                                </p:cTn>
                              </p:par>
                            </p:childTnLst>
                          </p:cTn>
                        </p:par>
                        <p:par>
                          <p:cTn id="23" fill="hold" nodeType="afterGroup">
                            <p:stCondLst>
                              <p:cond delay="7000"/>
                            </p:stCondLst>
                            <p:childTnLst>
                              <p:par>
                                <p:cTn id="24" presetID="9" presetClass="entr" presetSubtype="0" fill="hold" nodeType="afterEffect">
                                  <p:stCondLst>
                                    <p:cond delay="1000"/>
                                  </p:stCondLst>
                                  <p:childTnLst>
                                    <p:set>
                                      <p:cBhvr>
                                        <p:cTn id="25" dur="1" fill="hold">
                                          <p:stCondLst>
                                            <p:cond delay="0"/>
                                          </p:stCondLst>
                                        </p:cTn>
                                        <p:tgtEl>
                                          <p:spTgt spid="33803"/>
                                        </p:tgtEl>
                                        <p:attrNameLst>
                                          <p:attrName>style.visibility</p:attrName>
                                        </p:attrNameLst>
                                      </p:cBhvr>
                                      <p:to>
                                        <p:strVal val="visible"/>
                                      </p:to>
                                    </p:set>
                                    <p:animEffect transition="in" filter="dissolve">
                                      <p:cBhvr>
                                        <p:cTn id="26" dur="500"/>
                                        <p:tgtEl>
                                          <p:spTgt spid="33803"/>
                                        </p:tgtEl>
                                      </p:cBhvr>
                                    </p:animEffect>
                                  </p:childTnLst>
                                </p:cTn>
                              </p:par>
                            </p:childTnLst>
                          </p:cTn>
                        </p:par>
                        <p:par>
                          <p:cTn id="27" fill="hold" nodeType="afterGroup">
                            <p:stCondLst>
                              <p:cond delay="8500"/>
                            </p:stCondLst>
                            <p:childTnLst>
                              <p:par>
                                <p:cTn id="28" presetID="2" presetClass="entr" presetSubtype="4" fill="hold" nodeType="afterEffect">
                                  <p:stCondLst>
                                    <p:cond delay="2000"/>
                                  </p:stCondLst>
                                  <p:childTnLst>
                                    <p:set>
                                      <p:cBhvr>
                                        <p:cTn id="29" dur="1" fill="hold">
                                          <p:stCondLst>
                                            <p:cond delay="0"/>
                                          </p:stCondLst>
                                        </p:cTn>
                                        <p:tgtEl>
                                          <p:spTgt spid="33804"/>
                                        </p:tgtEl>
                                        <p:attrNameLst>
                                          <p:attrName>style.visibility</p:attrName>
                                        </p:attrNameLst>
                                      </p:cBhvr>
                                      <p:to>
                                        <p:strVal val="visible"/>
                                      </p:to>
                                    </p:set>
                                    <p:anim calcmode="lin" valueType="num">
                                      <p:cBhvr additive="base">
                                        <p:cTn id="30" dur="500" fill="hold"/>
                                        <p:tgtEl>
                                          <p:spTgt spid="33804"/>
                                        </p:tgtEl>
                                        <p:attrNameLst>
                                          <p:attrName>ppt_x</p:attrName>
                                        </p:attrNameLst>
                                      </p:cBhvr>
                                      <p:tavLst>
                                        <p:tav tm="0">
                                          <p:val>
                                            <p:strVal val="#ppt_x"/>
                                          </p:val>
                                        </p:tav>
                                        <p:tav tm="100000">
                                          <p:val>
                                            <p:strVal val="#ppt_x"/>
                                          </p:val>
                                        </p:tav>
                                      </p:tavLst>
                                    </p:anim>
                                    <p:anim calcmode="lin" valueType="num">
                                      <p:cBhvr additive="base">
                                        <p:cTn id="31" dur="500" fill="hold"/>
                                        <p:tgtEl>
                                          <p:spTgt spid="3380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68" grpId="0" autoUpdateAnimBg="0"/>
      <p:bldP spid="33805" grpId="0" autoUpdateAnimBg="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932" name="Group 92"/>
          <p:cNvGrpSpPr>
            <a:grpSpLocks/>
          </p:cNvGrpSpPr>
          <p:nvPr/>
        </p:nvGrpSpPr>
        <p:grpSpPr bwMode="auto">
          <a:xfrm>
            <a:off x="2545557" y="3324225"/>
            <a:ext cx="12773025" cy="5257800"/>
            <a:chOff x="108" y="1392"/>
            <a:chExt cx="5364" cy="2208"/>
          </a:xfrm>
        </p:grpSpPr>
        <p:sp>
          <p:nvSpPr>
            <p:cNvPr id="26668" name="AutoShape 10"/>
            <p:cNvSpPr>
              <a:spLocks noChangeArrowheads="1"/>
            </p:cNvSpPr>
            <p:nvPr/>
          </p:nvSpPr>
          <p:spPr bwMode="auto">
            <a:xfrm rot="7401279">
              <a:off x="876" y="2117"/>
              <a:ext cx="384" cy="1920"/>
            </a:xfrm>
            <a:prstGeom prst="can">
              <a:avLst>
                <a:gd name="adj" fmla="val 73935"/>
              </a:avLst>
            </a:prstGeom>
            <a:solidFill>
              <a:srgbClr val="FE753E"/>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6669" name="AutoShape 11"/>
            <p:cNvSpPr>
              <a:spLocks noChangeArrowheads="1"/>
            </p:cNvSpPr>
            <p:nvPr/>
          </p:nvSpPr>
          <p:spPr bwMode="auto">
            <a:xfrm rot="7401279">
              <a:off x="4080" y="1114"/>
              <a:ext cx="384" cy="1920"/>
            </a:xfrm>
            <a:prstGeom prst="can">
              <a:avLst>
                <a:gd name="adj" fmla="val 73935"/>
              </a:avLst>
            </a:prstGeom>
            <a:solidFill>
              <a:srgbClr val="FE753E"/>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nvGrpSpPr>
            <p:cNvPr id="26670" name="Group 58"/>
            <p:cNvGrpSpPr>
              <a:grpSpLocks/>
            </p:cNvGrpSpPr>
            <p:nvPr/>
          </p:nvGrpSpPr>
          <p:grpSpPr bwMode="auto">
            <a:xfrm>
              <a:off x="304" y="1392"/>
              <a:ext cx="4856" cy="1872"/>
              <a:chOff x="136" y="1504"/>
              <a:chExt cx="4856" cy="1872"/>
            </a:xfrm>
          </p:grpSpPr>
          <p:sp>
            <p:nvSpPr>
              <p:cNvPr id="26683" name="Freeform 56"/>
              <p:cNvSpPr>
                <a:spLocks/>
              </p:cNvSpPr>
              <p:nvPr/>
            </p:nvSpPr>
            <p:spPr bwMode="auto">
              <a:xfrm>
                <a:off x="136" y="1504"/>
                <a:ext cx="4320" cy="1536"/>
              </a:xfrm>
              <a:custGeom>
                <a:avLst/>
                <a:gdLst>
                  <a:gd name="T0" fmla="*/ 0 w 4320"/>
                  <a:gd name="T1" fmla="*/ 1200 h 1536"/>
                  <a:gd name="T2" fmla="*/ 528 w 4320"/>
                  <a:gd name="T3" fmla="*/ 1536 h 1536"/>
                  <a:gd name="T4" fmla="*/ 4320 w 4320"/>
                  <a:gd name="T5" fmla="*/ 336 h 1536"/>
                  <a:gd name="T6" fmla="*/ 3744 w 4320"/>
                  <a:gd name="T7" fmla="*/ 0 h 1536"/>
                  <a:gd name="T8" fmla="*/ 0 w 4320"/>
                  <a:gd name="T9" fmla="*/ 1200 h 15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20" h="1536">
                    <a:moveTo>
                      <a:pt x="0" y="1200"/>
                    </a:moveTo>
                    <a:lnTo>
                      <a:pt x="528" y="1536"/>
                    </a:lnTo>
                    <a:lnTo>
                      <a:pt x="4320" y="336"/>
                    </a:lnTo>
                    <a:lnTo>
                      <a:pt x="3744" y="0"/>
                    </a:lnTo>
                    <a:lnTo>
                      <a:pt x="0" y="1200"/>
                    </a:lnTo>
                    <a:close/>
                  </a:path>
                </a:pathLst>
              </a:custGeom>
              <a:solidFill>
                <a:srgbClr val="969696"/>
              </a:solidFill>
              <a:ln>
                <a:noFill/>
              </a:ln>
              <a:effectLst/>
              <a:extLst>
                <a:ext uri="{91240B29-F687-4F45-9708-019B960494DF}">
                  <a14:hiddenLine xmlns:a14="http://schemas.microsoft.com/office/drawing/2010/main" w="9525" cap="flat" cmpd="sng">
                    <a:solidFill>
                      <a:schemeClr val="bg2"/>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6684" name="Freeform 57"/>
              <p:cNvSpPr>
                <a:spLocks/>
              </p:cNvSpPr>
              <p:nvPr/>
            </p:nvSpPr>
            <p:spPr bwMode="auto">
              <a:xfrm>
                <a:off x="672" y="1832"/>
                <a:ext cx="4320" cy="1544"/>
              </a:xfrm>
              <a:custGeom>
                <a:avLst/>
                <a:gdLst>
                  <a:gd name="T0" fmla="*/ 0 w 4320"/>
                  <a:gd name="T1" fmla="*/ 1208 h 1544"/>
                  <a:gd name="T2" fmla="*/ 528 w 4320"/>
                  <a:gd name="T3" fmla="*/ 1544 h 1544"/>
                  <a:gd name="T4" fmla="*/ 4320 w 4320"/>
                  <a:gd name="T5" fmla="*/ 344 h 1544"/>
                  <a:gd name="T6" fmla="*/ 3776 w 4320"/>
                  <a:gd name="T7" fmla="*/ 0 h 1544"/>
                  <a:gd name="T8" fmla="*/ 0 w 4320"/>
                  <a:gd name="T9" fmla="*/ 1208 h 154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20" h="1544">
                    <a:moveTo>
                      <a:pt x="0" y="1208"/>
                    </a:moveTo>
                    <a:lnTo>
                      <a:pt x="528" y="1544"/>
                    </a:lnTo>
                    <a:lnTo>
                      <a:pt x="4320" y="344"/>
                    </a:lnTo>
                    <a:lnTo>
                      <a:pt x="3776" y="0"/>
                    </a:lnTo>
                    <a:lnTo>
                      <a:pt x="0" y="1208"/>
                    </a:lnTo>
                    <a:close/>
                  </a:path>
                </a:pathLst>
              </a:custGeom>
              <a:solidFill>
                <a:srgbClr val="969696"/>
              </a:solidFill>
              <a:ln>
                <a:noFill/>
              </a:ln>
              <a:effectLst/>
              <a:extLst>
                <a:ext uri="{91240B29-F687-4F45-9708-019B960494DF}">
                  <a14:hiddenLine xmlns:a14="http://schemas.microsoft.com/office/drawing/2010/main" w="9525" cap="flat" cmpd="sng">
                    <a:solidFill>
                      <a:schemeClr val="bg2"/>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sp>
          <p:nvSpPr>
            <p:cNvPr id="26671" name="Freeform 90"/>
            <p:cNvSpPr>
              <a:spLocks/>
            </p:cNvSpPr>
            <p:nvPr/>
          </p:nvSpPr>
          <p:spPr bwMode="auto">
            <a:xfrm>
              <a:off x="288" y="2112"/>
              <a:ext cx="4800" cy="1152"/>
            </a:xfrm>
            <a:custGeom>
              <a:avLst/>
              <a:gdLst>
                <a:gd name="T0" fmla="*/ 0 w 4800"/>
                <a:gd name="T1" fmla="*/ 480 h 1152"/>
                <a:gd name="T2" fmla="*/ 1104 w 4800"/>
                <a:gd name="T3" fmla="*/ 1152 h 1152"/>
                <a:gd name="T4" fmla="*/ 4800 w 4800"/>
                <a:gd name="T5" fmla="*/ 0 h 1152"/>
                <a:gd name="T6" fmla="*/ 0 60000 65536"/>
                <a:gd name="T7" fmla="*/ 0 60000 65536"/>
                <a:gd name="T8" fmla="*/ 0 60000 65536"/>
              </a:gdLst>
              <a:ahLst/>
              <a:cxnLst>
                <a:cxn ang="T6">
                  <a:pos x="T0" y="T1"/>
                </a:cxn>
                <a:cxn ang="T7">
                  <a:pos x="T2" y="T3"/>
                </a:cxn>
                <a:cxn ang="T8">
                  <a:pos x="T4" y="T5"/>
                </a:cxn>
              </a:cxnLst>
              <a:rect l="0" t="0" r="r" b="b"/>
              <a:pathLst>
                <a:path w="4800" h="1152">
                  <a:moveTo>
                    <a:pt x="0" y="480"/>
                  </a:moveTo>
                  <a:lnTo>
                    <a:pt x="1104" y="1152"/>
                  </a:lnTo>
                  <a:lnTo>
                    <a:pt x="4800" y="0"/>
                  </a:lnTo>
                </a:path>
              </a:pathLst>
            </a:custGeom>
            <a:noFill/>
            <a:ln w="76200" cap="flat" cmpd="sng">
              <a:solidFill>
                <a:srgbClr val="5F5F5F"/>
              </a:solidFill>
              <a:prstDash val="solid"/>
              <a:miter lim="800000"/>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6672" name="Freeform 28"/>
            <p:cNvSpPr>
              <a:spLocks/>
            </p:cNvSpPr>
            <p:nvPr/>
          </p:nvSpPr>
          <p:spPr bwMode="auto">
            <a:xfrm>
              <a:off x="1664" y="3282"/>
              <a:ext cx="252" cy="318"/>
            </a:xfrm>
            <a:custGeom>
              <a:avLst/>
              <a:gdLst>
                <a:gd name="T0" fmla="*/ 0 w 252"/>
                <a:gd name="T1" fmla="*/ 69 h 318"/>
                <a:gd name="T2" fmla="*/ 81 w 252"/>
                <a:gd name="T3" fmla="*/ 45 h 318"/>
                <a:gd name="T4" fmla="*/ 81 w 252"/>
                <a:gd name="T5" fmla="*/ 270 h 318"/>
                <a:gd name="T6" fmla="*/ 177 w 252"/>
                <a:gd name="T7" fmla="*/ 243 h 318"/>
                <a:gd name="T8" fmla="*/ 177 w 252"/>
                <a:gd name="T9" fmla="*/ 21 h 318"/>
                <a:gd name="T10" fmla="*/ 252 w 252"/>
                <a:gd name="T11" fmla="*/ 0 h 318"/>
                <a:gd name="T12" fmla="*/ 252 w 252"/>
                <a:gd name="T13" fmla="*/ 225 h 318"/>
                <a:gd name="T14" fmla="*/ 177 w 252"/>
                <a:gd name="T15" fmla="*/ 288 h 318"/>
                <a:gd name="T16" fmla="*/ 93 w 252"/>
                <a:gd name="T17" fmla="*/ 318 h 318"/>
                <a:gd name="T18" fmla="*/ 0 w 252"/>
                <a:gd name="T19" fmla="*/ 306 h 318"/>
                <a:gd name="T20" fmla="*/ 0 w 252"/>
                <a:gd name="T21" fmla="*/ 69 h 3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52" h="318">
                  <a:moveTo>
                    <a:pt x="0" y="69"/>
                  </a:moveTo>
                  <a:lnTo>
                    <a:pt x="81" y="45"/>
                  </a:lnTo>
                  <a:lnTo>
                    <a:pt x="81" y="270"/>
                  </a:lnTo>
                  <a:lnTo>
                    <a:pt x="177" y="243"/>
                  </a:lnTo>
                  <a:lnTo>
                    <a:pt x="177" y="21"/>
                  </a:lnTo>
                  <a:lnTo>
                    <a:pt x="252" y="0"/>
                  </a:lnTo>
                  <a:lnTo>
                    <a:pt x="252" y="225"/>
                  </a:lnTo>
                  <a:lnTo>
                    <a:pt x="177" y="288"/>
                  </a:lnTo>
                  <a:lnTo>
                    <a:pt x="93" y="318"/>
                  </a:lnTo>
                  <a:lnTo>
                    <a:pt x="0" y="306"/>
                  </a:lnTo>
                  <a:lnTo>
                    <a:pt x="0" y="69"/>
                  </a:lnTo>
                  <a:close/>
                </a:path>
              </a:pathLst>
            </a:custGeom>
            <a:solidFill>
              <a:schemeClr val="accent1"/>
            </a:solidFill>
            <a:ln w="9525" cap="flat" cmpd="sng">
              <a:solidFill>
                <a:schemeClr val="bg2"/>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6673" name="AutoShape 30"/>
            <p:cNvSpPr>
              <a:spLocks noChangeArrowheads="1"/>
            </p:cNvSpPr>
            <p:nvPr/>
          </p:nvSpPr>
          <p:spPr bwMode="auto">
            <a:xfrm rot="7437544">
              <a:off x="1766" y="3500"/>
              <a:ext cx="72" cy="96"/>
            </a:xfrm>
            <a:prstGeom prst="can">
              <a:avLst>
                <a:gd name="adj" fmla="val 66667"/>
              </a:avLst>
            </a:prstGeom>
            <a:solidFill>
              <a:schemeClr val="accent1"/>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nvGrpSpPr>
            <p:cNvPr id="26674" name="Group 60"/>
            <p:cNvGrpSpPr>
              <a:grpSpLocks/>
            </p:cNvGrpSpPr>
            <p:nvPr/>
          </p:nvGrpSpPr>
          <p:grpSpPr bwMode="auto">
            <a:xfrm>
              <a:off x="1508" y="2781"/>
              <a:ext cx="774" cy="672"/>
              <a:chOff x="1508" y="2781"/>
              <a:chExt cx="774" cy="672"/>
            </a:xfrm>
          </p:grpSpPr>
          <p:sp>
            <p:nvSpPr>
              <p:cNvPr id="26680" name="Freeform 27"/>
              <p:cNvSpPr>
                <a:spLocks/>
              </p:cNvSpPr>
              <p:nvPr/>
            </p:nvSpPr>
            <p:spPr bwMode="auto">
              <a:xfrm>
                <a:off x="1658" y="2871"/>
                <a:ext cx="624" cy="336"/>
              </a:xfrm>
              <a:custGeom>
                <a:avLst/>
                <a:gdLst>
                  <a:gd name="T0" fmla="*/ 0 w 624"/>
                  <a:gd name="T1" fmla="*/ 192 h 336"/>
                  <a:gd name="T2" fmla="*/ 624 w 624"/>
                  <a:gd name="T3" fmla="*/ 0 h 336"/>
                  <a:gd name="T4" fmla="*/ 624 w 624"/>
                  <a:gd name="T5" fmla="*/ 144 h 336"/>
                  <a:gd name="T6" fmla="*/ 0 w 624"/>
                  <a:gd name="T7" fmla="*/ 336 h 336"/>
                  <a:gd name="T8" fmla="*/ 0 w 624"/>
                  <a:gd name="T9" fmla="*/ 192 h 3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36">
                    <a:moveTo>
                      <a:pt x="0" y="192"/>
                    </a:moveTo>
                    <a:lnTo>
                      <a:pt x="624" y="0"/>
                    </a:lnTo>
                    <a:lnTo>
                      <a:pt x="624" y="144"/>
                    </a:lnTo>
                    <a:lnTo>
                      <a:pt x="0" y="336"/>
                    </a:lnTo>
                    <a:lnTo>
                      <a:pt x="0" y="192"/>
                    </a:lnTo>
                    <a:close/>
                  </a:path>
                </a:pathLst>
              </a:custGeom>
              <a:solidFill>
                <a:schemeClr val="accent1"/>
              </a:solidFill>
              <a:ln w="9525" cap="flat" cmpd="sng">
                <a:solidFill>
                  <a:schemeClr val="bg2"/>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6681" name="Freeform 31"/>
              <p:cNvSpPr>
                <a:spLocks/>
              </p:cNvSpPr>
              <p:nvPr/>
            </p:nvSpPr>
            <p:spPr bwMode="auto">
              <a:xfrm>
                <a:off x="1508" y="2781"/>
                <a:ext cx="774" cy="282"/>
              </a:xfrm>
              <a:custGeom>
                <a:avLst/>
                <a:gdLst>
                  <a:gd name="T0" fmla="*/ 774 w 774"/>
                  <a:gd name="T1" fmla="*/ 90 h 282"/>
                  <a:gd name="T2" fmla="*/ 150 w 774"/>
                  <a:gd name="T3" fmla="*/ 282 h 282"/>
                  <a:gd name="T4" fmla="*/ 93 w 774"/>
                  <a:gd name="T5" fmla="*/ 243 h 282"/>
                  <a:gd name="T6" fmla="*/ 189 w 774"/>
                  <a:gd name="T7" fmla="*/ 213 h 282"/>
                  <a:gd name="T8" fmla="*/ 156 w 774"/>
                  <a:gd name="T9" fmla="*/ 189 h 282"/>
                  <a:gd name="T10" fmla="*/ 51 w 774"/>
                  <a:gd name="T11" fmla="*/ 219 h 282"/>
                  <a:gd name="T12" fmla="*/ 0 w 774"/>
                  <a:gd name="T13" fmla="*/ 189 h 282"/>
                  <a:gd name="T14" fmla="*/ 597 w 774"/>
                  <a:gd name="T15" fmla="*/ 0 h 282"/>
                  <a:gd name="T16" fmla="*/ 654 w 774"/>
                  <a:gd name="T17" fmla="*/ 24 h 282"/>
                  <a:gd name="T18" fmla="*/ 564 w 774"/>
                  <a:gd name="T19" fmla="*/ 54 h 282"/>
                  <a:gd name="T20" fmla="*/ 612 w 774"/>
                  <a:gd name="T21" fmla="*/ 78 h 282"/>
                  <a:gd name="T22" fmla="*/ 699 w 774"/>
                  <a:gd name="T23" fmla="*/ 51 h 282"/>
                  <a:gd name="T24" fmla="*/ 774 w 774"/>
                  <a:gd name="T25" fmla="*/ 90 h 28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74" h="282">
                    <a:moveTo>
                      <a:pt x="774" y="90"/>
                    </a:moveTo>
                    <a:lnTo>
                      <a:pt x="150" y="282"/>
                    </a:lnTo>
                    <a:lnTo>
                      <a:pt x="93" y="243"/>
                    </a:lnTo>
                    <a:lnTo>
                      <a:pt x="189" y="213"/>
                    </a:lnTo>
                    <a:lnTo>
                      <a:pt x="156" y="189"/>
                    </a:lnTo>
                    <a:lnTo>
                      <a:pt x="51" y="219"/>
                    </a:lnTo>
                    <a:lnTo>
                      <a:pt x="0" y="189"/>
                    </a:lnTo>
                    <a:lnTo>
                      <a:pt x="597" y="0"/>
                    </a:lnTo>
                    <a:lnTo>
                      <a:pt x="654" y="24"/>
                    </a:lnTo>
                    <a:lnTo>
                      <a:pt x="564" y="54"/>
                    </a:lnTo>
                    <a:lnTo>
                      <a:pt x="612" y="78"/>
                    </a:lnTo>
                    <a:lnTo>
                      <a:pt x="699" y="51"/>
                    </a:lnTo>
                    <a:lnTo>
                      <a:pt x="774" y="90"/>
                    </a:lnTo>
                    <a:close/>
                  </a:path>
                </a:pathLst>
              </a:custGeom>
              <a:solidFill>
                <a:srgbClr val="FE753E"/>
              </a:solidFill>
              <a:ln w="9525" cap="flat" cmpd="sng">
                <a:solidFill>
                  <a:schemeClr val="bg2"/>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6682" name="Freeform 29"/>
              <p:cNvSpPr>
                <a:spLocks/>
              </p:cNvSpPr>
              <p:nvPr/>
            </p:nvSpPr>
            <p:spPr bwMode="auto">
              <a:xfrm>
                <a:off x="1658" y="3015"/>
                <a:ext cx="621" cy="438"/>
              </a:xfrm>
              <a:custGeom>
                <a:avLst/>
                <a:gdLst>
                  <a:gd name="T0" fmla="*/ 0 w 621"/>
                  <a:gd name="T1" fmla="*/ 192 h 438"/>
                  <a:gd name="T2" fmla="*/ 621 w 621"/>
                  <a:gd name="T3" fmla="*/ 0 h 438"/>
                  <a:gd name="T4" fmla="*/ 261 w 621"/>
                  <a:gd name="T5" fmla="*/ 366 h 438"/>
                  <a:gd name="T6" fmla="*/ 6 w 621"/>
                  <a:gd name="T7" fmla="*/ 438 h 438"/>
                  <a:gd name="T8" fmla="*/ 0 w 621"/>
                  <a:gd name="T9" fmla="*/ 192 h 43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1" h="438">
                    <a:moveTo>
                      <a:pt x="0" y="192"/>
                    </a:moveTo>
                    <a:lnTo>
                      <a:pt x="621" y="0"/>
                    </a:lnTo>
                    <a:lnTo>
                      <a:pt x="261" y="366"/>
                    </a:lnTo>
                    <a:lnTo>
                      <a:pt x="6" y="438"/>
                    </a:lnTo>
                    <a:lnTo>
                      <a:pt x="0" y="192"/>
                    </a:lnTo>
                    <a:close/>
                  </a:path>
                </a:pathLst>
              </a:custGeom>
              <a:solidFill>
                <a:srgbClr val="FE753E"/>
              </a:solidFill>
              <a:ln w="9525" cap="flat" cmpd="sng">
                <a:solidFill>
                  <a:schemeClr val="bg2"/>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sp>
          <p:nvSpPr>
            <p:cNvPr id="26675" name="Freeform 20"/>
            <p:cNvSpPr>
              <a:spLocks/>
            </p:cNvSpPr>
            <p:nvPr/>
          </p:nvSpPr>
          <p:spPr bwMode="auto">
            <a:xfrm>
              <a:off x="4848" y="1863"/>
              <a:ext cx="624" cy="336"/>
            </a:xfrm>
            <a:custGeom>
              <a:avLst/>
              <a:gdLst>
                <a:gd name="T0" fmla="*/ 0 w 624"/>
                <a:gd name="T1" fmla="*/ 192 h 336"/>
                <a:gd name="T2" fmla="*/ 624 w 624"/>
                <a:gd name="T3" fmla="*/ 0 h 336"/>
                <a:gd name="T4" fmla="*/ 624 w 624"/>
                <a:gd name="T5" fmla="*/ 144 h 336"/>
                <a:gd name="T6" fmla="*/ 0 w 624"/>
                <a:gd name="T7" fmla="*/ 336 h 336"/>
                <a:gd name="T8" fmla="*/ 0 w 624"/>
                <a:gd name="T9" fmla="*/ 192 h 3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36">
                  <a:moveTo>
                    <a:pt x="0" y="192"/>
                  </a:moveTo>
                  <a:lnTo>
                    <a:pt x="624" y="0"/>
                  </a:lnTo>
                  <a:lnTo>
                    <a:pt x="624" y="144"/>
                  </a:lnTo>
                  <a:lnTo>
                    <a:pt x="0" y="336"/>
                  </a:lnTo>
                  <a:lnTo>
                    <a:pt x="0" y="192"/>
                  </a:lnTo>
                  <a:close/>
                </a:path>
              </a:pathLst>
            </a:custGeom>
            <a:solidFill>
              <a:schemeClr val="accent1"/>
            </a:solidFill>
            <a:ln w="9525" cap="flat" cmpd="sng">
              <a:solidFill>
                <a:schemeClr val="bg2"/>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6676" name="Freeform 22"/>
            <p:cNvSpPr>
              <a:spLocks/>
            </p:cNvSpPr>
            <p:nvPr/>
          </p:nvSpPr>
          <p:spPr bwMode="auto">
            <a:xfrm>
              <a:off x="4854" y="2274"/>
              <a:ext cx="252" cy="318"/>
            </a:xfrm>
            <a:custGeom>
              <a:avLst/>
              <a:gdLst>
                <a:gd name="T0" fmla="*/ 0 w 252"/>
                <a:gd name="T1" fmla="*/ 69 h 318"/>
                <a:gd name="T2" fmla="*/ 81 w 252"/>
                <a:gd name="T3" fmla="*/ 45 h 318"/>
                <a:gd name="T4" fmla="*/ 81 w 252"/>
                <a:gd name="T5" fmla="*/ 270 h 318"/>
                <a:gd name="T6" fmla="*/ 177 w 252"/>
                <a:gd name="T7" fmla="*/ 243 h 318"/>
                <a:gd name="T8" fmla="*/ 177 w 252"/>
                <a:gd name="T9" fmla="*/ 21 h 318"/>
                <a:gd name="T10" fmla="*/ 252 w 252"/>
                <a:gd name="T11" fmla="*/ 0 h 318"/>
                <a:gd name="T12" fmla="*/ 252 w 252"/>
                <a:gd name="T13" fmla="*/ 225 h 318"/>
                <a:gd name="T14" fmla="*/ 177 w 252"/>
                <a:gd name="T15" fmla="*/ 288 h 318"/>
                <a:gd name="T16" fmla="*/ 93 w 252"/>
                <a:gd name="T17" fmla="*/ 318 h 318"/>
                <a:gd name="T18" fmla="*/ 0 w 252"/>
                <a:gd name="T19" fmla="*/ 306 h 318"/>
                <a:gd name="T20" fmla="*/ 0 w 252"/>
                <a:gd name="T21" fmla="*/ 69 h 3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52" h="318">
                  <a:moveTo>
                    <a:pt x="0" y="69"/>
                  </a:moveTo>
                  <a:lnTo>
                    <a:pt x="81" y="45"/>
                  </a:lnTo>
                  <a:lnTo>
                    <a:pt x="81" y="270"/>
                  </a:lnTo>
                  <a:lnTo>
                    <a:pt x="177" y="243"/>
                  </a:lnTo>
                  <a:lnTo>
                    <a:pt x="177" y="21"/>
                  </a:lnTo>
                  <a:lnTo>
                    <a:pt x="252" y="0"/>
                  </a:lnTo>
                  <a:lnTo>
                    <a:pt x="252" y="225"/>
                  </a:lnTo>
                  <a:lnTo>
                    <a:pt x="177" y="288"/>
                  </a:lnTo>
                  <a:lnTo>
                    <a:pt x="93" y="318"/>
                  </a:lnTo>
                  <a:lnTo>
                    <a:pt x="0" y="306"/>
                  </a:lnTo>
                  <a:lnTo>
                    <a:pt x="0" y="69"/>
                  </a:lnTo>
                  <a:close/>
                </a:path>
              </a:pathLst>
            </a:custGeom>
            <a:solidFill>
              <a:schemeClr val="accent1"/>
            </a:solidFill>
            <a:ln w="9525" cap="flat" cmpd="sng">
              <a:solidFill>
                <a:schemeClr val="bg2"/>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6677" name="Freeform 21"/>
            <p:cNvSpPr>
              <a:spLocks/>
            </p:cNvSpPr>
            <p:nvPr/>
          </p:nvSpPr>
          <p:spPr bwMode="auto">
            <a:xfrm>
              <a:off x="4848" y="2007"/>
              <a:ext cx="621" cy="438"/>
            </a:xfrm>
            <a:custGeom>
              <a:avLst/>
              <a:gdLst>
                <a:gd name="T0" fmla="*/ 0 w 621"/>
                <a:gd name="T1" fmla="*/ 192 h 438"/>
                <a:gd name="T2" fmla="*/ 621 w 621"/>
                <a:gd name="T3" fmla="*/ 0 h 438"/>
                <a:gd name="T4" fmla="*/ 261 w 621"/>
                <a:gd name="T5" fmla="*/ 366 h 438"/>
                <a:gd name="T6" fmla="*/ 6 w 621"/>
                <a:gd name="T7" fmla="*/ 438 h 438"/>
                <a:gd name="T8" fmla="*/ 0 w 621"/>
                <a:gd name="T9" fmla="*/ 192 h 43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1" h="438">
                  <a:moveTo>
                    <a:pt x="0" y="192"/>
                  </a:moveTo>
                  <a:lnTo>
                    <a:pt x="621" y="0"/>
                  </a:lnTo>
                  <a:lnTo>
                    <a:pt x="261" y="366"/>
                  </a:lnTo>
                  <a:lnTo>
                    <a:pt x="6" y="438"/>
                  </a:lnTo>
                  <a:lnTo>
                    <a:pt x="0" y="192"/>
                  </a:lnTo>
                  <a:close/>
                </a:path>
              </a:pathLst>
            </a:custGeom>
            <a:solidFill>
              <a:srgbClr val="FE753E"/>
            </a:solidFill>
            <a:ln w="9525" cap="flat" cmpd="sng">
              <a:solidFill>
                <a:schemeClr val="bg2"/>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6678" name="AutoShape 23"/>
            <p:cNvSpPr>
              <a:spLocks noChangeArrowheads="1"/>
            </p:cNvSpPr>
            <p:nvPr/>
          </p:nvSpPr>
          <p:spPr bwMode="auto">
            <a:xfrm rot="7437544">
              <a:off x="4956" y="2492"/>
              <a:ext cx="72" cy="96"/>
            </a:xfrm>
            <a:prstGeom prst="can">
              <a:avLst>
                <a:gd name="adj" fmla="val 66667"/>
              </a:avLst>
            </a:prstGeom>
            <a:solidFill>
              <a:schemeClr val="accent1"/>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6679" name="Freeform 24"/>
            <p:cNvSpPr>
              <a:spLocks/>
            </p:cNvSpPr>
            <p:nvPr/>
          </p:nvSpPr>
          <p:spPr bwMode="auto">
            <a:xfrm>
              <a:off x="4698" y="1773"/>
              <a:ext cx="774" cy="282"/>
            </a:xfrm>
            <a:custGeom>
              <a:avLst/>
              <a:gdLst>
                <a:gd name="T0" fmla="*/ 774 w 774"/>
                <a:gd name="T1" fmla="*/ 90 h 282"/>
                <a:gd name="T2" fmla="*/ 150 w 774"/>
                <a:gd name="T3" fmla="*/ 282 h 282"/>
                <a:gd name="T4" fmla="*/ 93 w 774"/>
                <a:gd name="T5" fmla="*/ 243 h 282"/>
                <a:gd name="T6" fmla="*/ 189 w 774"/>
                <a:gd name="T7" fmla="*/ 213 h 282"/>
                <a:gd name="T8" fmla="*/ 156 w 774"/>
                <a:gd name="T9" fmla="*/ 189 h 282"/>
                <a:gd name="T10" fmla="*/ 51 w 774"/>
                <a:gd name="T11" fmla="*/ 219 h 282"/>
                <a:gd name="T12" fmla="*/ 0 w 774"/>
                <a:gd name="T13" fmla="*/ 189 h 282"/>
                <a:gd name="T14" fmla="*/ 597 w 774"/>
                <a:gd name="T15" fmla="*/ 0 h 282"/>
                <a:gd name="T16" fmla="*/ 654 w 774"/>
                <a:gd name="T17" fmla="*/ 24 h 282"/>
                <a:gd name="T18" fmla="*/ 564 w 774"/>
                <a:gd name="T19" fmla="*/ 54 h 282"/>
                <a:gd name="T20" fmla="*/ 612 w 774"/>
                <a:gd name="T21" fmla="*/ 78 h 282"/>
                <a:gd name="T22" fmla="*/ 699 w 774"/>
                <a:gd name="T23" fmla="*/ 51 h 282"/>
                <a:gd name="T24" fmla="*/ 774 w 774"/>
                <a:gd name="T25" fmla="*/ 90 h 28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74" h="282">
                  <a:moveTo>
                    <a:pt x="774" y="90"/>
                  </a:moveTo>
                  <a:lnTo>
                    <a:pt x="150" y="282"/>
                  </a:lnTo>
                  <a:lnTo>
                    <a:pt x="93" y="243"/>
                  </a:lnTo>
                  <a:lnTo>
                    <a:pt x="189" y="213"/>
                  </a:lnTo>
                  <a:lnTo>
                    <a:pt x="156" y="189"/>
                  </a:lnTo>
                  <a:lnTo>
                    <a:pt x="51" y="219"/>
                  </a:lnTo>
                  <a:lnTo>
                    <a:pt x="0" y="189"/>
                  </a:lnTo>
                  <a:lnTo>
                    <a:pt x="597" y="0"/>
                  </a:lnTo>
                  <a:lnTo>
                    <a:pt x="654" y="24"/>
                  </a:lnTo>
                  <a:lnTo>
                    <a:pt x="564" y="54"/>
                  </a:lnTo>
                  <a:lnTo>
                    <a:pt x="612" y="78"/>
                  </a:lnTo>
                  <a:lnTo>
                    <a:pt x="699" y="51"/>
                  </a:lnTo>
                  <a:lnTo>
                    <a:pt x="774" y="90"/>
                  </a:lnTo>
                  <a:close/>
                </a:path>
              </a:pathLst>
            </a:custGeom>
            <a:solidFill>
              <a:srgbClr val="FE753E"/>
            </a:solidFill>
            <a:ln w="9525" cap="flat" cmpd="sng">
              <a:solidFill>
                <a:schemeClr val="bg2"/>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grpSp>
        <p:nvGrpSpPr>
          <p:cNvPr id="35970" name="Group 130"/>
          <p:cNvGrpSpPr>
            <a:grpSpLocks/>
          </p:cNvGrpSpPr>
          <p:nvPr/>
        </p:nvGrpSpPr>
        <p:grpSpPr bwMode="auto">
          <a:xfrm>
            <a:off x="2957513" y="3314701"/>
            <a:ext cx="12337257" cy="5264945"/>
            <a:chOff x="282" y="1392"/>
            <a:chExt cx="5181" cy="2211"/>
          </a:xfrm>
        </p:grpSpPr>
        <p:grpSp>
          <p:nvGrpSpPr>
            <p:cNvPr id="26641" name="Group 88"/>
            <p:cNvGrpSpPr>
              <a:grpSpLocks/>
            </p:cNvGrpSpPr>
            <p:nvPr/>
          </p:nvGrpSpPr>
          <p:grpSpPr bwMode="auto">
            <a:xfrm>
              <a:off x="282" y="1392"/>
              <a:ext cx="5181" cy="2211"/>
              <a:chOff x="288" y="1392"/>
              <a:chExt cx="5181" cy="2211"/>
            </a:xfrm>
          </p:grpSpPr>
          <p:grpSp>
            <p:nvGrpSpPr>
              <p:cNvPr id="26650" name="Group 69"/>
              <p:cNvGrpSpPr>
                <a:grpSpLocks/>
              </p:cNvGrpSpPr>
              <p:nvPr/>
            </p:nvGrpSpPr>
            <p:grpSpPr bwMode="auto">
              <a:xfrm>
                <a:off x="288" y="1392"/>
                <a:ext cx="4992" cy="1894"/>
                <a:chOff x="258" y="1392"/>
                <a:chExt cx="4992" cy="1894"/>
              </a:xfrm>
            </p:grpSpPr>
            <p:sp>
              <p:nvSpPr>
                <p:cNvPr id="26665" name="Freeform 65"/>
                <p:cNvSpPr>
                  <a:spLocks/>
                </p:cNvSpPr>
                <p:nvPr/>
              </p:nvSpPr>
              <p:spPr bwMode="auto">
                <a:xfrm>
                  <a:off x="258" y="2046"/>
                  <a:ext cx="4992" cy="1240"/>
                </a:xfrm>
                <a:custGeom>
                  <a:avLst/>
                  <a:gdLst>
                    <a:gd name="T0" fmla="*/ 0 w 4992"/>
                    <a:gd name="T1" fmla="*/ 560 h 1240"/>
                    <a:gd name="T2" fmla="*/ 1088 w 4992"/>
                    <a:gd name="T3" fmla="*/ 1240 h 1240"/>
                    <a:gd name="T4" fmla="*/ 1443 w 4992"/>
                    <a:gd name="T5" fmla="*/ 1127 h 1240"/>
                    <a:gd name="T6" fmla="*/ 3171 w 4992"/>
                    <a:gd name="T7" fmla="*/ 1044 h 1240"/>
                    <a:gd name="T8" fmla="*/ 4560 w 4992"/>
                    <a:gd name="T9" fmla="*/ 148 h 1240"/>
                    <a:gd name="T10" fmla="*/ 4992 w 4992"/>
                    <a:gd name="T11" fmla="*/ 0 h 124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992" h="1240">
                      <a:moveTo>
                        <a:pt x="0" y="560"/>
                      </a:moveTo>
                      <a:lnTo>
                        <a:pt x="1088" y="1240"/>
                      </a:lnTo>
                      <a:lnTo>
                        <a:pt x="1443" y="1127"/>
                      </a:lnTo>
                      <a:lnTo>
                        <a:pt x="3171" y="1044"/>
                      </a:lnTo>
                      <a:lnTo>
                        <a:pt x="4560" y="148"/>
                      </a:lnTo>
                      <a:lnTo>
                        <a:pt x="4992" y="0"/>
                      </a:lnTo>
                    </a:path>
                  </a:pathLst>
                </a:custGeom>
                <a:noFill/>
                <a:ln w="76200" cap="flat" cmpd="sng">
                  <a:solidFill>
                    <a:srgbClr val="5F5F5F"/>
                  </a:solidFill>
                  <a:prstDash val="solid"/>
                  <a:miter lim="800000"/>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6666" name="Freeform 67"/>
                <p:cNvSpPr>
                  <a:spLocks/>
                </p:cNvSpPr>
                <p:nvPr/>
              </p:nvSpPr>
              <p:spPr bwMode="auto">
                <a:xfrm>
                  <a:off x="288" y="1392"/>
                  <a:ext cx="4320" cy="1536"/>
                </a:xfrm>
                <a:custGeom>
                  <a:avLst/>
                  <a:gdLst>
                    <a:gd name="T0" fmla="*/ 0 w 4320"/>
                    <a:gd name="T1" fmla="*/ 1200 h 1536"/>
                    <a:gd name="T2" fmla="*/ 528 w 4320"/>
                    <a:gd name="T3" fmla="*/ 1536 h 1536"/>
                    <a:gd name="T4" fmla="*/ 2437 w 4320"/>
                    <a:gd name="T5" fmla="*/ 1031 h 1536"/>
                    <a:gd name="T6" fmla="*/ 4320 w 4320"/>
                    <a:gd name="T7" fmla="*/ 336 h 1536"/>
                    <a:gd name="T8" fmla="*/ 3744 w 4320"/>
                    <a:gd name="T9" fmla="*/ 0 h 1536"/>
                    <a:gd name="T10" fmla="*/ 3415 w 4320"/>
                    <a:gd name="T11" fmla="*/ 117 h 1536"/>
                    <a:gd name="T12" fmla="*/ 1641 w 4320"/>
                    <a:gd name="T13" fmla="*/ 894 h 1536"/>
                    <a:gd name="T14" fmla="*/ 169 w 4320"/>
                    <a:gd name="T15" fmla="*/ 1113 h 1536"/>
                    <a:gd name="T16" fmla="*/ 0 w 4320"/>
                    <a:gd name="T17" fmla="*/ 1200 h 153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320" h="1536">
                      <a:moveTo>
                        <a:pt x="0" y="1200"/>
                      </a:moveTo>
                      <a:lnTo>
                        <a:pt x="528" y="1536"/>
                      </a:lnTo>
                      <a:lnTo>
                        <a:pt x="2437" y="1031"/>
                      </a:lnTo>
                      <a:lnTo>
                        <a:pt x="4320" y="336"/>
                      </a:lnTo>
                      <a:lnTo>
                        <a:pt x="3744" y="0"/>
                      </a:lnTo>
                      <a:lnTo>
                        <a:pt x="3415" y="117"/>
                      </a:lnTo>
                      <a:lnTo>
                        <a:pt x="1641" y="894"/>
                      </a:lnTo>
                      <a:lnTo>
                        <a:pt x="169" y="1113"/>
                      </a:lnTo>
                      <a:lnTo>
                        <a:pt x="0" y="1200"/>
                      </a:lnTo>
                      <a:close/>
                    </a:path>
                  </a:pathLst>
                </a:custGeom>
                <a:solidFill>
                  <a:srgbClr val="777777"/>
                </a:solidFill>
                <a:ln>
                  <a:noFill/>
                </a:ln>
                <a:effectLst/>
                <a:extLst>
                  <a:ext uri="{91240B29-F687-4F45-9708-019B960494DF}">
                    <a14:hiddenLine xmlns:a14="http://schemas.microsoft.com/office/drawing/2010/main" w="9525" cap="flat" cmpd="sng">
                      <a:solidFill>
                        <a:schemeClr val="bg2"/>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6667" name="Freeform 68"/>
                <p:cNvSpPr>
                  <a:spLocks/>
                </p:cNvSpPr>
                <p:nvPr/>
              </p:nvSpPr>
              <p:spPr bwMode="auto">
                <a:xfrm>
                  <a:off x="824" y="1720"/>
                  <a:ext cx="4320" cy="1544"/>
                </a:xfrm>
                <a:custGeom>
                  <a:avLst/>
                  <a:gdLst>
                    <a:gd name="T0" fmla="*/ 0 w 4320"/>
                    <a:gd name="T1" fmla="*/ 1208 h 1544"/>
                    <a:gd name="T2" fmla="*/ 528 w 4320"/>
                    <a:gd name="T3" fmla="*/ 1544 h 1544"/>
                    <a:gd name="T4" fmla="*/ 877 w 4320"/>
                    <a:gd name="T5" fmla="*/ 1434 h 1544"/>
                    <a:gd name="T6" fmla="*/ 2577 w 4320"/>
                    <a:gd name="T7" fmla="*/ 1352 h 1544"/>
                    <a:gd name="T8" fmla="*/ 4003 w 4320"/>
                    <a:gd name="T9" fmla="*/ 447 h 1544"/>
                    <a:gd name="T10" fmla="*/ 4320 w 4320"/>
                    <a:gd name="T11" fmla="*/ 344 h 1544"/>
                    <a:gd name="T12" fmla="*/ 3776 w 4320"/>
                    <a:gd name="T13" fmla="*/ 0 h 1544"/>
                    <a:gd name="T14" fmla="*/ 1901 w 4320"/>
                    <a:gd name="T15" fmla="*/ 685 h 1544"/>
                    <a:gd name="T16" fmla="*/ 0 w 4320"/>
                    <a:gd name="T17" fmla="*/ 1208 h 154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320" h="1544">
                      <a:moveTo>
                        <a:pt x="0" y="1208"/>
                      </a:moveTo>
                      <a:lnTo>
                        <a:pt x="528" y="1544"/>
                      </a:lnTo>
                      <a:lnTo>
                        <a:pt x="877" y="1434"/>
                      </a:lnTo>
                      <a:lnTo>
                        <a:pt x="2577" y="1352"/>
                      </a:lnTo>
                      <a:lnTo>
                        <a:pt x="4003" y="447"/>
                      </a:lnTo>
                      <a:lnTo>
                        <a:pt x="4320" y="344"/>
                      </a:lnTo>
                      <a:lnTo>
                        <a:pt x="3776" y="0"/>
                      </a:lnTo>
                      <a:lnTo>
                        <a:pt x="1901" y="685"/>
                      </a:lnTo>
                      <a:lnTo>
                        <a:pt x="0" y="1208"/>
                      </a:lnTo>
                      <a:close/>
                    </a:path>
                  </a:pathLst>
                </a:custGeom>
                <a:solidFill>
                  <a:srgbClr val="969696"/>
                </a:solidFill>
                <a:ln>
                  <a:noFill/>
                </a:ln>
                <a:effectLst/>
                <a:extLst>
                  <a:ext uri="{91240B29-F687-4F45-9708-019B960494DF}">
                    <a14:hiddenLine xmlns:a14="http://schemas.microsoft.com/office/drawing/2010/main" w="9525" cap="flat" cmpd="sng">
                      <a:solidFill>
                        <a:schemeClr val="bg2"/>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grpSp>
            <p:nvGrpSpPr>
              <p:cNvPr id="26651" name="Group 73"/>
              <p:cNvGrpSpPr>
                <a:grpSpLocks/>
              </p:cNvGrpSpPr>
              <p:nvPr/>
            </p:nvGrpSpPr>
            <p:grpSpPr bwMode="auto">
              <a:xfrm>
                <a:off x="1509" y="2784"/>
                <a:ext cx="774" cy="819"/>
                <a:chOff x="1508" y="2781"/>
                <a:chExt cx="774" cy="819"/>
              </a:xfrm>
            </p:grpSpPr>
            <p:sp>
              <p:nvSpPr>
                <p:cNvPr id="26659" name="Freeform 74"/>
                <p:cNvSpPr>
                  <a:spLocks/>
                </p:cNvSpPr>
                <p:nvPr/>
              </p:nvSpPr>
              <p:spPr bwMode="auto">
                <a:xfrm>
                  <a:off x="1664" y="3282"/>
                  <a:ext cx="252" cy="318"/>
                </a:xfrm>
                <a:custGeom>
                  <a:avLst/>
                  <a:gdLst>
                    <a:gd name="T0" fmla="*/ 0 w 252"/>
                    <a:gd name="T1" fmla="*/ 69 h 318"/>
                    <a:gd name="T2" fmla="*/ 81 w 252"/>
                    <a:gd name="T3" fmla="*/ 45 h 318"/>
                    <a:gd name="T4" fmla="*/ 81 w 252"/>
                    <a:gd name="T5" fmla="*/ 270 h 318"/>
                    <a:gd name="T6" fmla="*/ 177 w 252"/>
                    <a:gd name="T7" fmla="*/ 243 h 318"/>
                    <a:gd name="T8" fmla="*/ 177 w 252"/>
                    <a:gd name="T9" fmla="*/ 21 h 318"/>
                    <a:gd name="T10" fmla="*/ 252 w 252"/>
                    <a:gd name="T11" fmla="*/ 0 h 318"/>
                    <a:gd name="T12" fmla="*/ 252 w 252"/>
                    <a:gd name="T13" fmla="*/ 225 h 318"/>
                    <a:gd name="T14" fmla="*/ 177 w 252"/>
                    <a:gd name="T15" fmla="*/ 288 h 318"/>
                    <a:gd name="T16" fmla="*/ 93 w 252"/>
                    <a:gd name="T17" fmla="*/ 318 h 318"/>
                    <a:gd name="T18" fmla="*/ 0 w 252"/>
                    <a:gd name="T19" fmla="*/ 306 h 318"/>
                    <a:gd name="T20" fmla="*/ 0 w 252"/>
                    <a:gd name="T21" fmla="*/ 69 h 3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52" h="318">
                      <a:moveTo>
                        <a:pt x="0" y="69"/>
                      </a:moveTo>
                      <a:lnTo>
                        <a:pt x="81" y="45"/>
                      </a:lnTo>
                      <a:lnTo>
                        <a:pt x="81" y="270"/>
                      </a:lnTo>
                      <a:lnTo>
                        <a:pt x="177" y="243"/>
                      </a:lnTo>
                      <a:lnTo>
                        <a:pt x="177" y="21"/>
                      </a:lnTo>
                      <a:lnTo>
                        <a:pt x="252" y="0"/>
                      </a:lnTo>
                      <a:lnTo>
                        <a:pt x="252" y="225"/>
                      </a:lnTo>
                      <a:lnTo>
                        <a:pt x="177" y="288"/>
                      </a:lnTo>
                      <a:lnTo>
                        <a:pt x="93" y="318"/>
                      </a:lnTo>
                      <a:lnTo>
                        <a:pt x="0" y="306"/>
                      </a:lnTo>
                      <a:lnTo>
                        <a:pt x="0" y="69"/>
                      </a:lnTo>
                      <a:close/>
                    </a:path>
                  </a:pathLst>
                </a:custGeom>
                <a:solidFill>
                  <a:schemeClr val="accent1"/>
                </a:solidFill>
                <a:ln w="9525" cap="flat" cmpd="sng">
                  <a:solidFill>
                    <a:schemeClr val="bg2"/>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6660" name="AutoShape 75"/>
                <p:cNvSpPr>
                  <a:spLocks noChangeArrowheads="1"/>
                </p:cNvSpPr>
                <p:nvPr/>
              </p:nvSpPr>
              <p:spPr bwMode="auto">
                <a:xfrm rot="7437544">
                  <a:off x="1766" y="3500"/>
                  <a:ext cx="72" cy="96"/>
                </a:xfrm>
                <a:prstGeom prst="can">
                  <a:avLst>
                    <a:gd name="adj" fmla="val 66667"/>
                  </a:avLst>
                </a:prstGeom>
                <a:solidFill>
                  <a:schemeClr val="accent1"/>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nvGrpSpPr>
                <p:cNvPr id="26661" name="Group 76"/>
                <p:cNvGrpSpPr>
                  <a:grpSpLocks/>
                </p:cNvGrpSpPr>
                <p:nvPr/>
              </p:nvGrpSpPr>
              <p:grpSpPr bwMode="auto">
                <a:xfrm>
                  <a:off x="1508" y="2781"/>
                  <a:ext cx="774" cy="672"/>
                  <a:chOff x="1508" y="2781"/>
                  <a:chExt cx="774" cy="672"/>
                </a:xfrm>
              </p:grpSpPr>
              <p:sp>
                <p:nvSpPr>
                  <p:cNvPr id="26662" name="Freeform 77"/>
                  <p:cNvSpPr>
                    <a:spLocks/>
                  </p:cNvSpPr>
                  <p:nvPr/>
                </p:nvSpPr>
                <p:spPr bwMode="auto">
                  <a:xfrm>
                    <a:off x="1658" y="2871"/>
                    <a:ext cx="624" cy="336"/>
                  </a:xfrm>
                  <a:custGeom>
                    <a:avLst/>
                    <a:gdLst>
                      <a:gd name="T0" fmla="*/ 0 w 624"/>
                      <a:gd name="T1" fmla="*/ 192 h 336"/>
                      <a:gd name="T2" fmla="*/ 624 w 624"/>
                      <a:gd name="T3" fmla="*/ 0 h 336"/>
                      <a:gd name="T4" fmla="*/ 624 w 624"/>
                      <a:gd name="T5" fmla="*/ 144 h 336"/>
                      <a:gd name="T6" fmla="*/ 0 w 624"/>
                      <a:gd name="T7" fmla="*/ 336 h 336"/>
                      <a:gd name="T8" fmla="*/ 0 w 624"/>
                      <a:gd name="T9" fmla="*/ 192 h 3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36">
                        <a:moveTo>
                          <a:pt x="0" y="192"/>
                        </a:moveTo>
                        <a:lnTo>
                          <a:pt x="624" y="0"/>
                        </a:lnTo>
                        <a:lnTo>
                          <a:pt x="624" y="144"/>
                        </a:lnTo>
                        <a:lnTo>
                          <a:pt x="0" y="336"/>
                        </a:lnTo>
                        <a:lnTo>
                          <a:pt x="0" y="192"/>
                        </a:lnTo>
                        <a:close/>
                      </a:path>
                    </a:pathLst>
                  </a:custGeom>
                  <a:solidFill>
                    <a:schemeClr val="accent1"/>
                  </a:solidFill>
                  <a:ln w="9525" cap="flat" cmpd="sng">
                    <a:solidFill>
                      <a:schemeClr val="bg2"/>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6663" name="Freeform 78"/>
                  <p:cNvSpPr>
                    <a:spLocks/>
                  </p:cNvSpPr>
                  <p:nvPr/>
                </p:nvSpPr>
                <p:spPr bwMode="auto">
                  <a:xfrm>
                    <a:off x="1508" y="2781"/>
                    <a:ext cx="774" cy="282"/>
                  </a:xfrm>
                  <a:custGeom>
                    <a:avLst/>
                    <a:gdLst>
                      <a:gd name="T0" fmla="*/ 774 w 774"/>
                      <a:gd name="T1" fmla="*/ 90 h 282"/>
                      <a:gd name="T2" fmla="*/ 150 w 774"/>
                      <a:gd name="T3" fmla="*/ 282 h 282"/>
                      <a:gd name="T4" fmla="*/ 93 w 774"/>
                      <a:gd name="T5" fmla="*/ 243 h 282"/>
                      <a:gd name="T6" fmla="*/ 189 w 774"/>
                      <a:gd name="T7" fmla="*/ 213 h 282"/>
                      <a:gd name="T8" fmla="*/ 156 w 774"/>
                      <a:gd name="T9" fmla="*/ 189 h 282"/>
                      <a:gd name="T10" fmla="*/ 51 w 774"/>
                      <a:gd name="T11" fmla="*/ 219 h 282"/>
                      <a:gd name="T12" fmla="*/ 0 w 774"/>
                      <a:gd name="T13" fmla="*/ 189 h 282"/>
                      <a:gd name="T14" fmla="*/ 597 w 774"/>
                      <a:gd name="T15" fmla="*/ 0 h 282"/>
                      <a:gd name="T16" fmla="*/ 654 w 774"/>
                      <a:gd name="T17" fmla="*/ 24 h 282"/>
                      <a:gd name="T18" fmla="*/ 564 w 774"/>
                      <a:gd name="T19" fmla="*/ 54 h 282"/>
                      <a:gd name="T20" fmla="*/ 612 w 774"/>
                      <a:gd name="T21" fmla="*/ 78 h 282"/>
                      <a:gd name="T22" fmla="*/ 699 w 774"/>
                      <a:gd name="T23" fmla="*/ 51 h 282"/>
                      <a:gd name="T24" fmla="*/ 774 w 774"/>
                      <a:gd name="T25" fmla="*/ 90 h 28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74" h="282">
                        <a:moveTo>
                          <a:pt x="774" y="90"/>
                        </a:moveTo>
                        <a:lnTo>
                          <a:pt x="150" y="282"/>
                        </a:lnTo>
                        <a:lnTo>
                          <a:pt x="93" y="243"/>
                        </a:lnTo>
                        <a:lnTo>
                          <a:pt x="189" y="213"/>
                        </a:lnTo>
                        <a:lnTo>
                          <a:pt x="156" y="189"/>
                        </a:lnTo>
                        <a:lnTo>
                          <a:pt x="51" y="219"/>
                        </a:lnTo>
                        <a:lnTo>
                          <a:pt x="0" y="189"/>
                        </a:lnTo>
                        <a:lnTo>
                          <a:pt x="597" y="0"/>
                        </a:lnTo>
                        <a:lnTo>
                          <a:pt x="654" y="24"/>
                        </a:lnTo>
                        <a:lnTo>
                          <a:pt x="564" y="54"/>
                        </a:lnTo>
                        <a:lnTo>
                          <a:pt x="612" y="78"/>
                        </a:lnTo>
                        <a:lnTo>
                          <a:pt x="699" y="51"/>
                        </a:lnTo>
                        <a:lnTo>
                          <a:pt x="774" y="90"/>
                        </a:lnTo>
                        <a:close/>
                      </a:path>
                    </a:pathLst>
                  </a:custGeom>
                  <a:solidFill>
                    <a:srgbClr val="FE753E"/>
                  </a:solidFill>
                  <a:ln w="9525" cap="flat" cmpd="sng">
                    <a:solidFill>
                      <a:schemeClr val="bg2"/>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6664" name="Freeform 79"/>
                  <p:cNvSpPr>
                    <a:spLocks/>
                  </p:cNvSpPr>
                  <p:nvPr/>
                </p:nvSpPr>
                <p:spPr bwMode="auto">
                  <a:xfrm>
                    <a:off x="1658" y="3015"/>
                    <a:ext cx="621" cy="438"/>
                  </a:xfrm>
                  <a:custGeom>
                    <a:avLst/>
                    <a:gdLst>
                      <a:gd name="T0" fmla="*/ 0 w 621"/>
                      <a:gd name="T1" fmla="*/ 192 h 438"/>
                      <a:gd name="T2" fmla="*/ 621 w 621"/>
                      <a:gd name="T3" fmla="*/ 0 h 438"/>
                      <a:gd name="T4" fmla="*/ 261 w 621"/>
                      <a:gd name="T5" fmla="*/ 366 h 438"/>
                      <a:gd name="T6" fmla="*/ 6 w 621"/>
                      <a:gd name="T7" fmla="*/ 438 h 438"/>
                      <a:gd name="T8" fmla="*/ 0 w 621"/>
                      <a:gd name="T9" fmla="*/ 192 h 43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1" h="438">
                        <a:moveTo>
                          <a:pt x="0" y="192"/>
                        </a:moveTo>
                        <a:lnTo>
                          <a:pt x="621" y="0"/>
                        </a:lnTo>
                        <a:lnTo>
                          <a:pt x="261" y="366"/>
                        </a:lnTo>
                        <a:lnTo>
                          <a:pt x="6" y="438"/>
                        </a:lnTo>
                        <a:lnTo>
                          <a:pt x="0" y="192"/>
                        </a:lnTo>
                        <a:close/>
                      </a:path>
                    </a:pathLst>
                  </a:custGeom>
                  <a:solidFill>
                    <a:srgbClr val="FE753E"/>
                  </a:solidFill>
                  <a:ln w="9525" cap="flat" cmpd="sng">
                    <a:solidFill>
                      <a:schemeClr val="bg2"/>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grpSp>
          <p:grpSp>
            <p:nvGrpSpPr>
              <p:cNvPr id="26652" name="Group 80"/>
              <p:cNvGrpSpPr>
                <a:grpSpLocks/>
              </p:cNvGrpSpPr>
              <p:nvPr/>
            </p:nvGrpSpPr>
            <p:grpSpPr bwMode="auto">
              <a:xfrm>
                <a:off x="4695" y="1776"/>
                <a:ext cx="774" cy="819"/>
                <a:chOff x="1508" y="2781"/>
                <a:chExt cx="774" cy="819"/>
              </a:xfrm>
            </p:grpSpPr>
            <p:sp>
              <p:nvSpPr>
                <p:cNvPr id="26653" name="Freeform 81"/>
                <p:cNvSpPr>
                  <a:spLocks/>
                </p:cNvSpPr>
                <p:nvPr/>
              </p:nvSpPr>
              <p:spPr bwMode="auto">
                <a:xfrm>
                  <a:off x="1664" y="3282"/>
                  <a:ext cx="252" cy="318"/>
                </a:xfrm>
                <a:custGeom>
                  <a:avLst/>
                  <a:gdLst>
                    <a:gd name="T0" fmla="*/ 0 w 252"/>
                    <a:gd name="T1" fmla="*/ 69 h 318"/>
                    <a:gd name="T2" fmla="*/ 81 w 252"/>
                    <a:gd name="T3" fmla="*/ 45 h 318"/>
                    <a:gd name="T4" fmla="*/ 81 w 252"/>
                    <a:gd name="T5" fmla="*/ 270 h 318"/>
                    <a:gd name="T6" fmla="*/ 177 w 252"/>
                    <a:gd name="T7" fmla="*/ 243 h 318"/>
                    <a:gd name="T8" fmla="*/ 177 w 252"/>
                    <a:gd name="T9" fmla="*/ 21 h 318"/>
                    <a:gd name="T10" fmla="*/ 252 w 252"/>
                    <a:gd name="T11" fmla="*/ 0 h 318"/>
                    <a:gd name="T12" fmla="*/ 252 w 252"/>
                    <a:gd name="T13" fmla="*/ 225 h 318"/>
                    <a:gd name="T14" fmla="*/ 177 w 252"/>
                    <a:gd name="T15" fmla="*/ 288 h 318"/>
                    <a:gd name="T16" fmla="*/ 93 w 252"/>
                    <a:gd name="T17" fmla="*/ 318 h 318"/>
                    <a:gd name="T18" fmla="*/ 0 w 252"/>
                    <a:gd name="T19" fmla="*/ 306 h 318"/>
                    <a:gd name="T20" fmla="*/ 0 w 252"/>
                    <a:gd name="T21" fmla="*/ 69 h 3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52" h="318">
                      <a:moveTo>
                        <a:pt x="0" y="69"/>
                      </a:moveTo>
                      <a:lnTo>
                        <a:pt x="81" y="45"/>
                      </a:lnTo>
                      <a:lnTo>
                        <a:pt x="81" y="270"/>
                      </a:lnTo>
                      <a:lnTo>
                        <a:pt x="177" y="243"/>
                      </a:lnTo>
                      <a:lnTo>
                        <a:pt x="177" y="21"/>
                      </a:lnTo>
                      <a:lnTo>
                        <a:pt x="252" y="0"/>
                      </a:lnTo>
                      <a:lnTo>
                        <a:pt x="252" y="225"/>
                      </a:lnTo>
                      <a:lnTo>
                        <a:pt x="177" y="288"/>
                      </a:lnTo>
                      <a:lnTo>
                        <a:pt x="93" y="318"/>
                      </a:lnTo>
                      <a:lnTo>
                        <a:pt x="0" y="306"/>
                      </a:lnTo>
                      <a:lnTo>
                        <a:pt x="0" y="69"/>
                      </a:lnTo>
                      <a:close/>
                    </a:path>
                  </a:pathLst>
                </a:custGeom>
                <a:solidFill>
                  <a:schemeClr val="accent1"/>
                </a:solidFill>
                <a:ln w="9525" cap="flat" cmpd="sng">
                  <a:solidFill>
                    <a:schemeClr val="bg2"/>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6654" name="AutoShape 82"/>
                <p:cNvSpPr>
                  <a:spLocks noChangeArrowheads="1"/>
                </p:cNvSpPr>
                <p:nvPr/>
              </p:nvSpPr>
              <p:spPr bwMode="auto">
                <a:xfrm rot="7437544">
                  <a:off x="1766" y="3500"/>
                  <a:ext cx="72" cy="96"/>
                </a:xfrm>
                <a:prstGeom prst="can">
                  <a:avLst>
                    <a:gd name="adj" fmla="val 66667"/>
                  </a:avLst>
                </a:prstGeom>
                <a:solidFill>
                  <a:schemeClr val="accent1"/>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nvGrpSpPr>
                <p:cNvPr id="26655" name="Group 83"/>
                <p:cNvGrpSpPr>
                  <a:grpSpLocks/>
                </p:cNvGrpSpPr>
                <p:nvPr/>
              </p:nvGrpSpPr>
              <p:grpSpPr bwMode="auto">
                <a:xfrm>
                  <a:off x="1508" y="2781"/>
                  <a:ext cx="774" cy="672"/>
                  <a:chOff x="1508" y="2781"/>
                  <a:chExt cx="774" cy="672"/>
                </a:xfrm>
              </p:grpSpPr>
              <p:sp>
                <p:nvSpPr>
                  <p:cNvPr id="26656" name="Freeform 84"/>
                  <p:cNvSpPr>
                    <a:spLocks/>
                  </p:cNvSpPr>
                  <p:nvPr/>
                </p:nvSpPr>
                <p:spPr bwMode="auto">
                  <a:xfrm>
                    <a:off x="1658" y="2871"/>
                    <a:ext cx="624" cy="336"/>
                  </a:xfrm>
                  <a:custGeom>
                    <a:avLst/>
                    <a:gdLst>
                      <a:gd name="T0" fmla="*/ 0 w 624"/>
                      <a:gd name="T1" fmla="*/ 192 h 336"/>
                      <a:gd name="T2" fmla="*/ 624 w 624"/>
                      <a:gd name="T3" fmla="*/ 0 h 336"/>
                      <a:gd name="T4" fmla="*/ 624 w 624"/>
                      <a:gd name="T5" fmla="*/ 144 h 336"/>
                      <a:gd name="T6" fmla="*/ 0 w 624"/>
                      <a:gd name="T7" fmla="*/ 336 h 336"/>
                      <a:gd name="T8" fmla="*/ 0 w 624"/>
                      <a:gd name="T9" fmla="*/ 192 h 3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36">
                        <a:moveTo>
                          <a:pt x="0" y="192"/>
                        </a:moveTo>
                        <a:lnTo>
                          <a:pt x="624" y="0"/>
                        </a:lnTo>
                        <a:lnTo>
                          <a:pt x="624" y="144"/>
                        </a:lnTo>
                        <a:lnTo>
                          <a:pt x="0" y="336"/>
                        </a:lnTo>
                        <a:lnTo>
                          <a:pt x="0" y="192"/>
                        </a:lnTo>
                        <a:close/>
                      </a:path>
                    </a:pathLst>
                  </a:custGeom>
                  <a:solidFill>
                    <a:schemeClr val="accent1"/>
                  </a:solidFill>
                  <a:ln w="9525" cap="flat" cmpd="sng">
                    <a:solidFill>
                      <a:schemeClr val="bg2"/>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6657" name="Freeform 85"/>
                  <p:cNvSpPr>
                    <a:spLocks/>
                  </p:cNvSpPr>
                  <p:nvPr/>
                </p:nvSpPr>
                <p:spPr bwMode="auto">
                  <a:xfrm>
                    <a:off x="1508" y="2781"/>
                    <a:ext cx="774" cy="282"/>
                  </a:xfrm>
                  <a:custGeom>
                    <a:avLst/>
                    <a:gdLst>
                      <a:gd name="T0" fmla="*/ 774 w 774"/>
                      <a:gd name="T1" fmla="*/ 90 h 282"/>
                      <a:gd name="T2" fmla="*/ 150 w 774"/>
                      <a:gd name="T3" fmla="*/ 282 h 282"/>
                      <a:gd name="T4" fmla="*/ 93 w 774"/>
                      <a:gd name="T5" fmla="*/ 243 h 282"/>
                      <a:gd name="T6" fmla="*/ 189 w 774"/>
                      <a:gd name="T7" fmla="*/ 213 h 282"/>
                      <a:gd name="T8" fmla="*/ 156 w 774"/>
                      <a:gd name="T9" fmla="*/ 189 h 282"/>
                      <a:gd name="T10" fmla="*/ 51 w 774"/>
                      <a:gd name="T11" fmla="*/ 219 h 282"/>
                      <a:gd name="T12" fmla="*/ 0 w 774"/>
                      <a:gd name="T13" fmla="*/ 189 h 282"/>
                      <a:gd name="T14" fmla="*/ 597 w 774"/>
                      <a:gd name="T15" fmla="*/ 0 h 282"/>
                      <a:gd name="T16" fmla="*/ 654 w 774"/>
                      <a:gd name="T17" fmla="*/ 24 h 282"/>
                      <a:gd name="T18" fmla="*/ 564 w 774"/>
                      <a:gd name="T19" fmla="*/ 54 h 282"/>
                      <a:gd name="T20" fmla="*/ 612 w 774"/>
                      <a:gd name="T21" fmla="*/ 78 h 282"/>
                      <a:gd name="T22" fmla="*/ 699 w 774"/>
                      <a:gd name="T23" fmla="*/ 51 h 282"/>
                      <a:gd name="T24" fmla="*/ 774 w 774"/>
                      <a:gd name="T25" fmla="*/ 90 h 28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74" h="282">
                        <a:moveTo>
                          <a:pt x="774" y="90"/>
                        </a:moveTo>
                        <a:lnTo>
                          <a:pt x="150" y="282"/>
                        </a:lnTo>
                        <a:lnTo>
                          <a:pt x="93" y="243"/>
                        </a:lnTo>
                        <a:lnTo>
                          <a:pt x="189" y="213"/>
                        </a:lnTo>
                        <a:lnTo>
                          <a:pt x="156" y="189"/>
                        </a:lnTo>
                        <a:lnTo>
                          <a:pt x="51" y="219"/>
                        </a:lnTo>
                        <a:lnTo>
                          <a:pt x="0" y="189"/>
                        </a:lnTo>
                        <a:lnTo>
                          <a:pt x="597" y="0"/>
                        </a:lnTo>
                        <a:lnTo>
                          <a:pt x="654" y="24"/>
                        </a:lnTo>
                        <a:lnTo>
                          <a:pt x="564" y="54"/>
                        </a:lnTo>
                        <a:lnTo>
                          <a:pt x="612" y="78"/>
                        </a:lnTo>
                        <a:lnTo>
                          <a:pt x="699" y="51"/>
                        </a:lnTo>
                        <a:lnTo>
                          <a:pt x="774" y="90"/>
                        </a:lnTo>
                        <a:close/>
                      </a:path>
                    </a:pathLst>
                  </a:custGeom>
                  <a:solidFill>
                    <a:srgbClr val="FE753E"/>
                  </a:solidFill>
                  <a:ln w="9525" cap="flat" cmpd="sng">
                    <a:solidFill>
                      <a:schemeClr val="bg2"/>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6658" name="Freeform 86"/>
                  <p:cNvSpPr>
                    <a:spLocks/>
                  </p:cNvSpPr>
                  <p:nvPr/>
                </p:nvSpPr>
                <p:spPr bwMode="auto">
                  <a:xfrm>
                    <a:off x="1658" y="3015"/>
                    <a:ext cx="621" cy="438"/>
                  </a:xfrm>
                  <a:custGeom>
                    <a:avLst/>
                    <a:gdLst>
                      <a:gd name="T0" fmla="*/ 0 w 621"/>
                      <a:gd name="T1" fmla="*/ 192 h 438"/>
                      <a:gd name="T2" fmla="*/ 621 w 621"/>
                      <a:gd name="T3" fmla="*/ 0 h 438"/>
                      <a:gd name="T4" fmla="*/ 261 w 621"/>
                      <a:gd name="T5" fmla="*/ 366 h 438"/>
                      <a:gd name="T6" fmla="*/ 6 w 621"/>
                      <a:gd name="T7" fmla="*/ 438 h 438"/>
                      <a:gd name="T8" fmla="*/ 0 w 621"/>
                      <a:gd name="T9" fmla="*/ 192 h 43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1" h="438">
                        <a:moveTo>
                          <a:pt x="0" y="192"/>
                        </a:moveTo>
                        <a:lnTo>
                          <a:pt x="621" y="0"/>
                        </a:lnTo>
                        <a:lnTo>
                          <a:pt x="261" y="366"/>
                        </a:lnTo>
                        <a:lnTo>
                          <a:pt x="6" y="438"/>
                        </a:lnTo>
                        <a:lnTo>
                          <a:pt x="0" y="192"/>
                        </a:lnTo>
                        <a:close/>
                      </a:path>
                    </a:pathLst>
                  </a:custGeom>
                  <a:solidFill>
                    <a:srgbClr val="FE753E"/>
                  </a:solidFill>
                  <a:ln w="9525" cap="flat" cmpd="sng">
                    <a:solidFill>
                      <a:schemeClr val="bg2"/>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grpSp>
        </p:grpSp>
        <p:grpSp>
          <p:nvGrpSpPr>
            <p:cNvPr id="26642" name="Group 47"/>
            <p:cNvGrpSpPr>
              <a:grpSpLocks/>
            </p:cNvGrpSpPr>
            <p:nvPr/>
          </p:nvGrpSpPr>
          <p:grpSpPr bwMode="auto">
            <a:xfrm>
              <a:off x="1632" y="1968"/>
              <a:ext cx="2547" cy="1152"/>
              <a:chOff x="1680" y="2016"/>
              <a:chExt cx="2547" cy="1152"/>
            </a:xfrm>
          </p:grpSpPr>
          <p:grpSp>
            <p:nvGrpSpPr>
              <p:cNvPr id="26643" name="Group 8"/>
              <p:cNvGrpSpPr>
                <a:grpSpLocks/>
              </p:cNvGrpSpPr>
              <p:nvPr/>
            </p:nvGrpSpPr>
            <p:grpSpPr bwMode="auto">
              <a:xfrm>
                <a:off x="1680" y="2016"/>
                <a:ext cx="2218" cy="891"/>
                <a:chOff x="1728" y="1824"/>
                <a:chExt cx="2218" cy="891"/>
              </a:xfrm>
            </p:grpSpPr>
            <p:sp>
              <p:nvSpPr>
                <p:cNvPr id="26648" name="AutoShape 5"/>
                <p:cNvSpPr>
                  <a:spLocks noChangeArrowheads="1"/>
                </p:cNvSpPr>
                <p:nvPr/>
              </p:nvSpPr>
              <p:spPr bwMode="auto">
                <a:xfrm rot="6030956">
                  <a:off x="2167" y="1385"/>
                  <a:ext cx="371" cy="1249"/>
                </a:xfrm>
                <a:prstGeom prst="can">
                  <a:avLst>
                    <a:gd name="adj" fmla="val 67238"/>
                  </a:avLst>
                </a:prstGeom>
                <a:solidFill>
                  <a:srgbClr val="FE753E"/>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6649" name="AutoShape 4"/>
                <p:cNvSpPr>
                  <a:spLocks noChangeArrowheads="1"/>
                </p:cNvSpPr>
                <p:nvPr/>
              </p:nvSpPr>
              <p:spPr bwMode="auto">
                <a:xfrm rot="8011393">
                  <a:off x="3136" y="1905"/>
                  <a:ext cx="371" cy="1249"/>
                </a:xfrm>
                <a:prstGeom prst="can">
                  <a:avLst>
                    <a:gd name="adj" fmla="val 67238"/>
                  </a:avLst>
                </a:prstGeom>
                <a:solidFill>
                  <a:srgbClr val="FE753E"/>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sp>
            <p:nvSpPr>
              <p:cNvPr id="26644" name="Freeform 43"/>
              <p:cNvSpPr>
                <a:spLocks/>
              </p:cNvSpPr>
              <p:nvPr/>
            </p:nvSpPr>
            <p:spPr bwMode="auto">
              <a:xfrm>
                <a:off x="3600" y="2274"/>
                <a:ext cx="624" cy="670"/>
              </a:xfrm>
              <a:custGeom>
                <a:avLst/>
                <a:gdLst>
                  <a:gd name="T0" fmla="*/ 0 w 624"/>
                  <a:gd name="T1" fmla="*/ 192 h 670"/>
                  <a:gd name="T2" fmla="*/ 624 w 624"/>
                  <a:gd name="T3" fmla="*/ 0 h 670"/>
                  <a:gd name="T4" fmla="*/ 624 w 624"/>
                  <a:gd name="T5" fmla="*/ 451 h 670"/>
                  <a:gd name="T6" fmla="*/ 2 w 624"/>
                  <a:gd name="T7" fmla="*/ 670 h 670"/>
                  <a:gd name="T8" fmla="*/ 0 w 624"/>
                  <a:gd name="T9" fmla="*/ 192 h 67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670">
                    <a:moveTo>
                      <a:pt x="0" y="192"/>
                    </a:moveTo>
                    <a:lnTo>
                      <a:pt x="624" y="0"/>
                    </a:lnTo>
                    <a:lnTo>
                      <a:pt x="624" y="451"/>
                    </a:lnTo>
                    <a:lnTo>
                      <a:pt x="2" y="670"/>
                    </a:lnTo>
                    <a:lnTo>
                      <a:pt x="0" y="192"/>
                    </a:lnTo>
                    <a:close/>
                  </a:path>
                </a:pathLst>
              </a:custGeom>
              <a:solidFill>
                <a:schemeClr val="accent1"/>
              </a:solidFill>
              <a:ln w="9525" cap="flat" cmpd="sng">
                <a:solidFill>
                  <a:schemeClr val="bg2"/>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6645" name="Freeform 44"/>
              <p:cNvSpPr>
                <a:spLocks/>
              </p:cNvSpPr>
              <p:nvPr/>
            </p:nvSpPr>
            <p:spPr bwMode="auto">
              <a:xfrm>
                <a:off x="3453" y="2190"/>
                <a:ext cx="774" cy="282"/>
              </a:xfrm>
              <a:custGeom>
                <a:avLst/>
                <a:gdLst>
                  <a:gd name="T0" fmla="*/ 774 w 774"/>
                  <a:gd name="T1" fmla="*/ 90 h 282"/>
                  <a:gd name="T2" fmla="*/ 150 w 774"/>
                  <a:gd name="T3" fmla="*/ 282 h 282"/>
                  <a:gd name="T4" fmla="*/ 93 w 774"/>
                  <a:gd name="T5" fmla="*/ 243 h 282"/>
                  <a:gd name="T6" fmla="*/ 189 w 774"/>
                  <a:gd name="T7" fmla="*/ 213 h 282"/>
                  <a:gd name="T8" fmla="*/ 156 w 774"/>
                  <a:gd name="T9" fmla="*/ 189 h 282"/>
                  <a:gd name="T10" fmla="*/ 51 w 774"/>
                  <a:gd name="T11" fmla="*/ 219 h 282"/>
                  <a:gd name="T12" fmla="*/ 0 w 774"/>
                  <a:gd name="T13" fmla="*/ 189 h 282"/>
                  <a:gd name="T14" fmla="*/ 597 w 774"/>
                  <a:gd name="T15" fmla="*/ 0 h 282"/>
                  <a:gd name="T16" fmla="*/ 654 w 774"/>
                  <a:gd name="T17" fmla="*/ 24 h 282"/>
                  <a:gd name="T18" fmla="*/ 564 w 774"/>
                  <a:gd name="T19" fmla="*/ 54 h 282"/>
                  <a:gd name="T20" fmla="*/ 612 w 774"/>
                  <a:gd name="T21" fmla="*/ 78 h 282"/>
                  <a:gd name="T22" fmla="*/ 699 w 774"/>
                  <a:gd name="T23" fmla="*/ 51 h 282"/>
                  <a:gd name="T24" fmla="*/ 774 w 774"/>
                  <a:gd name="T25" fmla="*/ 90 h 28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74" h="282">
                    <a:moveTo>
                      <a:pt x="774" y="90"/>
                    </a:moveTo>
                    <a:lnTo>
                      <a:pt x="150" y="282"/>
                    </a:lnTo>
                    <a:lnTo>
                      <a:pt x="93" y="243"/>
                    </a:lnTo>
                    <a:lnTo>
                      <a:pt x="189" y="213"/>
                    </a:lnTo>
                    <a:lnTo>
                      <a:pt x="156" y="189"/>
                    </a:lnTo>
                    <a:lnTo>
                      <a:pt x="51" y="219"/>
                    </a:lnTo>
                    <a:lnTo>
                      <a:pt x="0" y="189"/>
                    </a:lnTo>
                    <a:lnTo>
                      <a:pt x="597" y="0"/>
                    </a:lnTo>
                    <a:lnTo>
                      <a:pt x="654" y="24"/>
                    </a:lnTo>
                    <a:lnTo>
                      <a:pt x="564" y="54"/>
                    </a:lnTo>
                    <a:lnTo>
                      <a:pt x="612" y="78"/>
                    </a:lnTo>
                    <a:lnTo>
                      <a:pt x="699" y="51"/>
                    </a:lnTo>
                    <a:lnTo>
                      <a:pt x="774" y="90"/>
                    </a:lnTo>
                    <a:close/>
                  </a:path>
                </a:pathLst>
              </a:custGeom>
              <a:solidFill>
                <a:srgbClr val="FE753E"/>
              </a:solidFill>
              <a:ln w="9525" cap="flat" cmpd="sng">
                <a:solidFill>
                  <a:schemeClr val="bg2"/>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6646" name="Freeform 45"/>
              <p:cNvSpPr>
                <a:spLocks/>
              </p:cNvSpPr>
              <p:nvPr/>
            </p:nvSpPr>
            <p:spPr bwMode="auto">
              <a:xfrm>
                <a:off x="3528" y="2728"/>
                <a:ext cx="688" cy="440"/>
              </a:xfrm>
              <a:custGeom>
                <a:avLst/>
                <a:gdLst>
                  <a:gd name="T0" fmla="*/ 72 w 688"/>
                  <a:gd name="T1" fmla="*/ 200 h 440"/>
                  <a:gd name="T2" fmla="*/ 688 w 688"/>
                  <a:gd name="T3" fmla="*/ 0 h 440"/>
                  <a:gd name="T4" fmla="*/ 580 w 688"/>
                  <a:gd name="T5" fmla="*/ 236 h 440"/>
                  <a:gd name="T6" fmla="*/ 0 w 688"/>
                  <a:gd name="T7" fmla="*/ 440 h 440"/>
                  <a:gd name="T8" fmla="*/ 72 w 688"/>
                  <a:gd name="T9" fmla="*/ 200 h 4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88" h="440">
                    <a:moveTo>
                      <a:pt x="72" y="200"/>
                    </a:moveTo>
                    <a:lnTo>
                      <a:pt x="688" y="0"/>
                    </a:lnTo>
                    <a:lnTo>
                      <a:pt x="580" y="236"/>
                    </a:lnTo>
                    <a:lnTo>
                      <a:pt x="0" y="440"/>
                    </a:lnTo>
                    <a:lnTo>
                      <a:pt x="72" y="200"/>
                    </a:lnTo>
                    <a:close/>
                  </a:path>
                </a:pathLst>
              </a:custGeom>
              <a:solidFill>
                <a:srgbClr val="FE753E"/>
              </a:solidFill>
              <a:ln w="9525" cap="flat" cmpd="sng">
                <a:solidFill>
                  <a:schemeClr val="bg2"/>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6647" name="AutoShape 41"/>
              <p:cNvSpPr>
                <a:spLocks noChangeArrowheads="1"/>
              </p:cNvSpPr>
              <p:nvPr/>
            </p:nvSpPr>
            <p:spPr bwMode="auto">
              <a:xfrm rot="7437544">
                <a:off x="3632" y="3044"/>
                <a:ext cx="72" cy="96"/>
              </a:xfrm>
              <a:prstGeom prst="can">
                <a:avLst>
                  <a:gd name="adj" fmla="val 66667"/>
                </a:avLst>
              </a:prstGeom>
              <a:solidFill>
                <a:schemeClr val="accent1"/>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grpSp>
      <p:grpSp>
        <p:nvGrpSpPr>
          <p:cNvPr id="35962" name="Group 122"/>
          <p:cNvGrpSpPr>
            <a:grpSpLocks/>
          </p:cNvGrpSpPr>
          <p:nvPr/>
        </p:nvGrpSpPr>
        <p:grpSpPr bwMode="auto">
          <a:xfrm>
            <a:off x="6172201" y="4686300"/>
            <a:ext cx="6065045" cy="2743200"/>
            <a:chOff x="1680" y="2016"/>
            <a:chExt cx="2547" cy="1152"/>
          </a:xfrm>
        </p:grpSpPr>
        <p:grpSp>
          <p:nvGrpSpPr>
            <p:cNvPr id="26634" name="Group 123"/>
            <p:cNvGrpSpPr>
              <a:grpSpLocks/>
            </p:cNvGrpSpPr>
            <p:nvPr/>
          </p:nvGrpSpPr>
          <p:grpSpPr bwMode="auto">
            <a:xfrm>
              <a:off x="1680" y="2016"/>
              <a:ext cx="2218" cy="891"/>
              <a:chOff x="1728" y="1824"/>
              <a:chExt cx="2218" cy="891"/>
            </a:xfrm>
          </p:grpSpPr>
          <p:sp>
            <p:nvSpPr>
              <p:cNvPr id="26639" name="AutoShape 124"/>
              <p:cNvSpPr>
                <a:spLocks noChangeArrowheads="1"/>
              </p:cNvSpPr>
              <p:nvPr/>
            </p:nvSpPr>
            <p:spPr bwMode="auto">
              <a:xfrm rot="6030956">
                <a:off x="2167" y="1385"/>
                <a:ext cx="371" cy="1249"/>
              </a:xfrm>
              <a:prstGeom prst="can">
                <a:avLst>
                  <a:gd name="adj" fmla="val 67238"/>
                </a:avLst>
              </a:prstGeom>
              <a:solidFill>
                <a:srgbClr val="FE753E"/>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6640" name="AutoShape 125"/>
              <p:cNvSpPr>
                <a:spLocks noChangeArrowheads="1"/>
              </p:cNvSpPr>
              <p:nvPr/>
            </p:nvSpPr>
            <p:spPr bwMode="auto">
              <a:xfrm rot="8011393">
                <a:off x="3136" y="1905"/>
                <a:ext cx="371" cy="1249"/>
              </a:xfrm>
              <a:prstGeom prst="can">
                <a:avLst>
                  <a:gd name="adj" fmla="val 67238"/>
                </a:avLst>
              </a:prstGeom>
              <a:solidFill>
                <a:srgbClr val="FE753E"/>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sp>
          <p:nvSpPr>
            <p:cNvPr id="26635" name="Freeform 126"/>
            <p:cNvSpPr>
              <a:spLocks/>
            </p:cNvSpPr>
            <p:nvPr/>
          </p:nvSpPr>
          <p:spPr bwMode="auto">
            <a:xfrm>
              <a:off x="3600" y="2274"/>
              <a:ext cx="624" cy="670"/>
            </a:xfrm>
            <a:custGeom>
              <a:avLst/>
              <a:gdLst>
                <a:gd name="T0" fmla="*/ 0 w 624"/>
                <a:gd name="T1" fmla="*/ 192 h 670"/>
                <a:gd name="T2" fmla="*/ 624 w 624"/>
                <a:gd name="T3" fmla="*/ 0 h 670"/>
                <a:gd name="T4" fmla="*/ 624 w 624"/>
                <a:gd name="T5" fmla="*/ 451 h 670"/>
                <a:gd name="T6" fmla="*/ 2 w 624"/>
                <a:gd name="T7" fmla="*/ 670 h 670"/>
                <a:gd name="T8" fmla="*/ 0 w 624"/>
                <a:gd name="T9" fmla="*/ 192 h 67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670">
                  <a:moveTo>
                    <a:pt x="0" y="192"/>
                  </a:moveTo>
                  <a:lnTo>
                    <a:pt x="624" y="0"/>
                  </a:lnTo>
                  <a:lnTo>
                    <a:pt x="624" y="451"/>
                  </a:lnTo>
                  <a:lnTo>
                    <a:pt x="2" y="670"/>
                  </a:lnTo>
                  <a:lnTo>
                    <a:pt x="0" y="192"/>
                  </a:lnTo>
                  <a:close/>
                </a:path>
              </a:pathLst>
            </a:custGeom>
            <a:solidFill>
              <a:schemeClr val="accent1"/>
            </a:solidFill>
            <a:ln w="9525" cap="flat" cmpd="sng">
              <a:solidFill>
                <a:schemeClr val="bg2"/>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6636" name="Freeform 127"/>
            <p:cNvSpPr>
              <a:spLocks/>
            </p:cNvSpPr>
            <p:nvPr/>
          </p:nvSpPr>
          <p:spPr bwMode="auto">
            <a:xfrm>
              <a:off x="3453" y="2190"/>
              <a:ext cx="774" cy="282"/>
            </a:xfrm>
            <a:custGeom>
              <a:avLst/>
              <a:gdLst>
                <a:gd name="T0" fmla="*/ 774 w 774"/>
                <a:gd name="T1" fmla="*/ 90 h 282"/>
                <a:gd name="T2" fmla="*/ 150 w 774"/>
                <a:gd name="T3" fmla="*/ 282 h 282"/>
                <a:gd name="T4" fmla="*/ 93 w 774"/>
                <a:gd name="T5" fmla="*/ 243 h 282"/>
                <a:gd name="T6" fmla="*/ 189 w 774"/>
                <a:gd name="T7" fmla="*/ 213 h 282"/>
                <a:gd name="T8" fmla="*/ 156 w 774"/>
                <a:gd name="T9" fmla="*/ 189 h 282"/>
                <a:gd name="T10" fmla="*/ 51 w 774"/>
                <a:gd name="T11" fmla="*/ 219 h 282"/>
                <a:gd name="T12" fmla="*/ 0 w 774"/>
                <a:gd name="T13" fmla="*/ 189 h 282"/>
                <a:gd name="T14" fmla="*/ 597 w 774"/>
                <a:gd name="T15" fmla="*/ 0 h 282"/>
                <a:gd name="T16" fmla="*/ 654 w 774"/>
                <a:gd name="T17" fmla="*/ 24 h 282"/>
                <a:gd name="T18" fmla="*/ 564 w 774"/>
                <a:gd name="T19" fmla="*/ 54 h 282"/>
                <a:gd name="T20" fmla="*/ 612 w 774"/>
                <a:gd name="T21" fmla="*/ 78 h 282"/>
                <a:gd name="T22" fmla="*/ 699 w 774"/>
                <a:gd name="T23" fmla="*/ 51 h 282"/>
                <a:gd name="T24" fmla="*/ 774 w 774"/>
                <a:gd name="T25" fmla="*/ 90 h 28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74" h="282">
                  <a:moveTo>
                    <a:pt x="774" y="90"/>
                  </a:moveTo>
                  <a:lnTo>
                    <a:pt x="150" y="282"/>
                  </a:lnTo>
                  <a:lnTo>
                    <a:pt x="93" y="243"/>
                  </a:lnTo>
                  <a:lnTo>
                    <a:pt x="189" y="213"/>
                  </a:lnTo>
                  <a:lnTo>
                    <a:pt x="156" y="189"/>
                  </a:lnTo>
                  <a:lnTo>
                    <a:pt x="51" y="219"/>
                  </a:lnTo>
                  <a:lnTo>
                    <a:pt x="0" y="189"/>
                  </a:lnTo>
                  <a:lnTo>
                    <a:pt x="597" y="0"/>
                  </a:lnTo>
                  <a:lnTo>
                    <a:pt x="654" y="24"/>
                  </a:lnTo>
                  <a:lnTo>
                    <a:pt x="564" y="54"/>
                  </a:lnTo>
                  <a:lnTo>
                    <a:pt x="612" y="78"/>
                  </a:lnTo>
                  <a:lnTo>
                    <a:pt x="699" y="51"/>
                  </a:lnTo>
                  <a:lnTo>
                    <a:pt x="774" y="90"/>
                  </a:lnTo>
                  <a:close/>
                </a:path>
              </a:pathLst>
            </a:custGeom>
            <a:solidFill>
              <a:srgbClr val="FE753E"/>
            </a:solidFill>
            <a:ln w="9525" cap="flat" cmpd="sng">
              <a:solidFill>
                <a:schemeClr val="bg2"/>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6637" name="Freeform 128"/>
            <p:cNvSpPr>
              <a:spLocks/>
            </p:cNvSpPr>
            <p:nvPr/>
          </p:nvSpPr>
          <p:spPr bwMode="auto">
            <a:xfrm>
              <a:off x="3528" y="2728"/>
              <a:ext cx="688" cy="440"/>
            </a:xfrm>
            <a:custGeom>
              <a:avLst/>
              <a:gdLst>
                <a:gd name="T0" fmla="*/ 72 w 688"/>
                <a:gd name="T1" fmla="*/ 200 h 440"/>
                <a:gd name="T2" fmla="*/ 688 w 688"/>
                <a:gd name="T3" fmla="*/ 0 h 440"/>
                <a:gd name="T4" fmla="*/ 580 w 688"/>
                <a:gd name="T5" fmla="*/ 236 h 440"/>
                <a:gd name="T6" fmla="*/ 0 w 688"/>
                <a:gd name="T7" fmla="*/ 440 h 440"/>
                <a:gd name="T8" fmla="*/ 72 w 688"/>
                <a:gd name="T9" fmla="*/ 200 h 4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88" h="440">
                  <a:moveTo>
                    <a:pt x="72" y="200"/>
                  </a:moveTo>
                  <a:lnTo>
                    <a:pt x="688" y="0"/>
                  </a:lnTo>
                  <a:lnTo>
                    <a:pt x="580" y="236"/>
                  </a:lnTo>
                  <a:lnTo>
                    <a:pt x="0" y="440"/>
                  </a:lnTo>
                  <a:lnTo>
                    <a:pt x="72" y="200"/>
                  </a:lnTo>
                  <a:close/>
                </a:path>
              </a:pathLst>
            </a:custGeom>
            <a:solidFill>
              <a:srgbClr val="FE753E"/>
            </a:solidFill>
            <a:ln w="9525" cap="flat" cmpd="sng">
              <a:solidFill>
                <a:schemeClr val="bg2"/>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6638" name="AutoShape 129"/>
            <p:cNvSpPr>
              <a:spLocks noChangeArrowheads="1"/>
            </p:cNvSpPr>
            <p:nvPr/>
          </p:nvSpPr>
          <p:spPr bwMode="auto">
            <a:xfrm rot="7437544">
              <a:off x="3632" y="3044"/>
              <a:ext cx="72" cy="96"/>
            </a:xfrm>
            <a:prstGeom prst="can">
              <a:avLst>
                <a:gd name="adj" fmla="val 66667"/>
              </a:avLst>
            </a:prstGeom>
            <a:solidFill>
              <a:schemeClr val="accent1"/>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sp>
        <p:nvSpPr>
          <p:cNvPr id="35971" name="Text Box 131"/>
          <p:cNvSpPr txBox="1">
            <a:spLocks noChangeArrowheads="1"/>
          </p:cNvSpPr>
          <p:nvPr/>
        </p:nvSpPr>
        <p:spPr bwMode="auto">
          <a:xfrm>
            <a:off x="4343400" y="457201"/>
            <a:ext cx="5458546"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s-MX" altLang="en-US" sz="3600">
                <a:solidFill>
                  <a:schemeClr val="tx2"/>
                </a:solidFill>
                <a:latin typeface="Comic Sans MS" panose="030F0702030302020204" pitchFamily="66" charset="0"/>
              </a:rPr>
              <a:t>Efecto de la V invertida:</a:t>
            </a:r>
            <a:endParaRPr kumimoji="1" lang="es-ES" altLang="en-US" sz="3600">
              <a:solidFill>
                <a:schemeClr val="tx2"/>
              </a:solidFill>
              <a:latin typeface="Comic Sans MS" panose="030F0702030302020204" pitchFamily="66" charset="0"/>
            </a:endParaRPr>
          </a:p>
        </p:txBody>
      </p:sp>
      <p:sp>
        <p:nvSpPr>
          <p:cNvPr id="35973" name="Text Box 133"/>
          <p:cNvSpPr txBox="1">
            <a:spLocks noChangeArrowheads="1"/>
          </p:cNvSpPr>
          <p:nvPr/>
        </p:nvSpPr>
        <p:spPr bwMode="auto">
          <a:xfrm>
            <a:off x="4114800" y="1828800"/>
            <a:ext cx="61722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s-MX" altLang="en-US" sz="2700">
                <a:solidFill>
                  <a:srgbClr val="FFFF00"/>
                </a:solidFill>
                <a:latin typeface="Comic Sans MS" panose="030F0702030302020204" pitchFamily="66" charset="0"/>
              </a:rPr>
              <a:t>Por el retorno la correa descansa sobre los polines por gravedad</a:t>
            </a:r>
            <a:endParaRPr kumimoji="1" lang="es-ES" altLang="en-US" sz="2700">
              <a:solidFill>
                <a:srgbClr val="FFFF00"/>
              </a:solidFill>
              <a:latin typeface="Comic Sans MS" panose="030F0702030302020204" pitchFamily="66" charset="0"/>
            </a:endParaRPr>
          </a:p>
        </p:txBody>
      </p:sp>
      <p:sp>
        <p:nvSpPr>
          <p:cNvPr id="35974" name="Text Box 134"/>
          <p:cNvSpPr txBox="1">
            <a:spLocks noChangeArrowheads="1"/>
          </p:cNvSpPr>
          <p:nvPr/>
        </p:nvSpPr>
        <p:spPr bwMode="auto">
          <a:xfrm>
            <a:off x="4114800" y="1828800"/>
            <a:ext cx="6172200" cy="92333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s-MX" altLang="en-US" sz="2700">
                <a:solidFill>
                  <a:schemeClr val="tx2"/>
                </a:solidFill>
                <a:latin typeface="Comic Sans MS" panose="030F0702030302020204" pitchFamily="66" charset="0"/>
              </a:rPr>
              <a:t>Si se aplica la V invertida sobre la cara superior, cargando hacia abajo...</a:t>
            </a:r>
            <a:endParaRPr kumimoji="1" lang="es-ES" altLang="en-US" sz="2700">
              <a:solidFill>
                <a:schemeClr val="tx2"/>
              </a:solidFill>
              <a:latin typeface="Comic Sans MS" panose="030F0702030302020204" pitchFamily="66" charset="0"/>
            </a:endParaRPr>
          </a:p>
        </p:txBody>
      </p:sp>
      <p:sp>
        <p:nvSpPr>
          <p:cNvPr id="35976" name="Text Box 136"/>
          <p:cNvSpPr txBox="1">
            <a:spLocks noChangeArrowheads="1"/>
          </p:cNvSpPr>
          <p:nvPr/>
        </p:nvSpPr>
        <p:spPr bwMode="auto">
          <a:xfrm>
            <a:off x="7772400" y="8229600"/>
            <a:ext cx="6172200" cy="92333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s-MX" altLang="en-US" sz="2700">
                <a:solidFill>
                  <a:schemeClr val="tx2"/>
                </a:solidFill>
                <a:latin typeface="Comic Sans MS" panose="030F0702030302020204" pitchFamily="66" charset="0"/>
              </a:rPr>
              <a:t>... Se producirá una V forzada con potencial mayor efecto de centrado</a:t>
            </a:r>
            <a:r>
              <a:rPr kumimoji="1" lang="es-MX" altLang="en-US" sz="2700">
                <a:solidFill>
                  <a:srgbClr val="FFFF00"/>
                </a:solidFill>
                <a:latin typeface="Comic Sans MS" panose="030F0702030302020204" pitchFamily="66" charset="0"/>
              </a:rPr>
              <a:t>.</a:t>
            </a:r>
            <a:endParaRPr kumimoji="1" lang="es-ES" altLang="en-US" sz="2700">
              <a:solidFill>
                <a:srgbClr val="FFFF00"/>
              </a:solidFill>
              <a:latin typeface="Comic Sans MS" panose="030F0702030302020204" pitchFamily="66" charset="0"/>
            </a:endParaRPr>
          </a:p>
        </p:txBody>
      </p:sp>
      <p:sp>
        <p:nvSpPr>
          <p:cNvPr id="35977" name="AutoShape 137"/>
          <p:cNvSpPr>
            <a:spLocks noChangeArrowheads="1"/>
          </p:cNvSpPr>
          <p:nvPr/>
        </p:nvSpPr>
        <p:spPr bwMode="auto">
          <a:xfrm>
            <a:off x="8229600" y="3086100"/>
            <a:ext cx="2286000" cy="1485900"/>
          </a:xfrm>
          <a:prstGeom prst="downArrow">
            <a:avLst>
              <a:gd name="adj1" fmla="val 50000"/>
              <a:gd name="adj2" fmla="val 25000"/>
            </a:avLst>
          </a:prstGeom>
          <a:solidFill>
            <a:srgbClr val="FF3300"/>
          </a:solidFill>
          <a:ln w="571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kumimoji="1" lang="es-CL" altLang="en-US" sz="3600">
              <a:solidFill>
                <a:srgbClr val="FF3300"/>
              </a:solidFill>
              <a:latin typeface="Comic Sans MS" panose="030F0702030302020204" pitchFamily="66" charset="0"/>
            </a:endParaRPr>
          </a:p>
        </p:txBody>
      </p:sp>
    </p:spTree>
    <p:extLst>
      <p:ext uri="{BB962C8B-B14F-4D97-AF65-F5344CB8AC3E}">
        <p14:creationId xmlns:p14="http://schemas.microsoft.com/office/powerpoint/2010/main" val="10226869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5971"/>
                                        </p:tgtEl>
                                        <p:attrNameLst>
                                          <p:attrName>style.visibility</p:attrName>
                                        </p:attrNameLst>
                                      </p:cBhvr>
                                      <p:to>
                                        <p:strVal val="visible"/>
                                      </p:to>
                                    </p:set>
                                    <p:anim calcmode="lin" valueType="num">
                                      <p:cBhvr additive="base">
                                        <p:cTn id="7" dur="500" fill="hold"/>
                                        <p:tgtEl>
                                          <p:spTgt spid="35971"/>
                                        </p:tgtEl>
                                        <p:attrNameLst>
                                          <p:attrName>ppt_x</p:attrName>
                                        </p:attrNameLst>
                                      </p:cBhvr>
                                      <p:tavLst>
                                        <p:tav tm="0">
                                          <p:val>
                                            <p:strVal val="0-#ppt_w/2"/>
                                          </p:val>
                                        </p:tav>
                                        <p:tav tm="100000">
                                          <p:val>
                                            <p:strVal val="#ppt_x"/>
                                          </p:val>
                                        </p:tav>
                                      </p:tavLst>
                                    </p:anim>
                                    <p:anim calcmode="lin" valueType="num">
                                      <p:cBhvr additive="base">
                                        <p:cTn id="8" dur="500" fill="hold"/>
                                        <p:tgtEl>
                                          <p:spTgt spid="35971"/>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6" fill="hold" grpId="0" nodeType="afterEffect">
                                  <p:stCondLst>
                                    <p:cond delay="2000"/>
                                  </p:stCondLst>
                                  <p:childTnLst>
                                    <p:set>
                                      <p:cBhvr>
                                        <p:cTn id="11" dur="1" fill="hold">
                                          <p:stCondLst>
                                            <p:cond delay="0"/>
                                          </p:stCondLst>
                                        </p:cTn>
                                        <p:tgtEl>
                                          <p:spTgt spid="35973"/>
                                        </p:tgtEl>
                                        <p:attrNameLst>
                                          <p:attrName>style.visibility</p:attrName>
                                        </p:attrNameLst>
                                      </p:cBhvr>
                                      <p:to>
                                        <p:strVal val="visible"/>
                                      </p:to>
                                    </p:set>
                                    <p:anim calcmode="lin" valueType="num">
                                      <p:cBhvr additive="base">
                                        <p:cTn id="12" dur="500" fill="hold"/>
                                        <p:tgtEl>
                                          <p:spTgt spid="35973"/>
                                        </p:tgtEl>
                                        <p:attrNameLst>
                                          <p:attrName>ppt_x</p:attrName>
                                        </p:attrNameLst>
                                      </p:cBhvr>
                                      <p:tavLst>
                                        <p:tav tm="0">
                                          <p:val>
                                            <p:strVal val="1+#ppt_w/2"/>
                                          </p:val>
                                        </p:tav>
                                        <p:tav tm="100000">
                                          <p:val>
                                            <p:strVal val="#ppt_x"/>
                                          </p:val>
                                        </p:tav>
                                      </p:tavLst>
                                    </p:anim>
                                    <p:anim calcmode="lin" valueType="num">
                                      <p:cBhvr additive="base">
                                        <p:cTn id="13" dur="500" fill="hold"/>
                                        <p:tgtEl>
                                          <p:spTgt spid="35973"/>
                                        </p:tgtEl>
                                        <p:attrNameLst>
                                          <p:attrName>ppt_y</p:attrName>
                                        </p:attrNameLst>
                                      </p:cBhvr>
                                      <p:tavLst>
                                        <p:tav tm="0">
                                          <p:val>
                                            <p:strVal val="1+#ppt_h/2"/>
                                          </p:val>
                                        </p:tav>
                                        <p:tav tm="100000">
                                          <p:val>
                                            <p:strVal val="#ppt_y"/>
                                          </p:val>
                                        </p:tav>
                                      </p:tavLst>
                                    </p:anim>
                                  </p:childTnLst>
                                </p:cTn>
                              </p:par>
                            </p:childTnLst>
                          </p:cTn>
                        </p:par>
                        <p:par>
                          <p:cTn id="14" fill="hold" nodeType="afterGroup">
                            <p:stCondLst>
                              <p:cond delay="3000"/>
                            </p:stCondLst>
                            <p:childTnLst>
                              <p:par>
                                <p:cTn id="15" presetID="9" presetClass="entr" presetSubtype="0" fill="hold" nodeType="afterEffect">
                                  <p:stCondLst>
                                    <p:cond delay="3000"/>
                                  </p:stCondLst>
                                  <p:childTnLst>
                                    <p:set>
                                      <p:cBhvr>
                                        <p:cTn id="16" dur="1" fill="hold">
                                          <p:stCondLst>
                                            <p:cond delay="0"/>
                                          </p:stCondLst>
                                        </p:cTn>
                                        <p:tgtEl>
                                          <p:spTgt spid="35932"/>
                                        </p:tgtEl>
                                        <p:attrNameLst>
                                          <p:attrName>style.visibility</p:attrName>
                                        </p:attrNameLst>
                                      </p:cBhvr>
                                      <p:to>
                                        <p:strVal val="visible"/>
                                      </p:to>
                                    </p:set>
                                    <p:animEffect transition="in" filter="dissolve">
                                      <p:cBhvr>
                                        <p:cTn id="17" dur="500"/>
                                        <p:tgtEl>
                                          <p:spTgt spid="35932"/>
                                        </p:tgtEl>
                                      </p:cBhvr>
                                    </p:animEffect>
                                  </p:childTnLst>
                                </p:cTn>
                              </p:par>
                            </p:childTnLst>
                          </p:cTn>
                        </p:par>
                        <p:par>
                          <p:cTn id="18" fill="hold" nodeType="afterGroup">
                            <p:stCondLst>
                              <p:cond delay="6500"/>
                            </p:stCondLst>
                            <p:childTnLst>
                              <p:par>
                                <p:cTn id="19" presetID="9" presetClass="entr" presetSubtype="0" fill="hold" grpId="0" nodeType="afterEffect">
                                  <p:stCondLst>
                                    <p:cond delay="3000"/>
                                  </p:stCondLst>
                                  <p:childTnLst>
                                    <p:set>
                                      <p:cBhvr>
                                        <p:cTn id="20" dur="1" fill="hold">
                                          <p:stCondLst>
                                            <p:cond delay="0"/>
                                          </p:stCondLst>
                                        </p:cTn>
                                        <p:tgtEl>
                                          <p:spTgt spid="35974"/>
                                        </p:tgtEl>
                                        <p:attrNameLst>
                                          <p:attrName>style.visibility</p:attrName>
                                        </p:attrNameLst>
                                      </p:cBhvr>
                                      <p:to>
                                        <p:strVal val="visible"/>
                                      </p:to>
                                    </p:set>
                                    <p:animEffect transition="in" filter="dissolve">
                                      <p:cBhvr>
                                        <p:cTn id="21" dur="500"/>
                                        <p:tgtEl>
                                          <p:spTgt spid="35974"/>
                                        </p:tgtEl>
                                      </p:cBhvr>
                                    </p:animEffect>
                                  </p:childTnLst>
                                </p:cTn>
                              </p:par>
                            </p:childTnLst>
                          </p:cTn>
                        </p:par>
                        <p:par>
                          <p:cTn id="22" fill="hold" nodeType="afterGroup">
                            <p:stCondLst>
                              <p:cond delay="10000"/>
                            </p:stCondLst>
                            <p:childTnLst>
                              <p:par>
                                <p:cTn id="23" presetID="2" presetClass="entr" presetSubtype="1" fill="hold" nodeType="afterEffect">
                                  <p:stCondLst>
                                    <p:cond delay="3000"/>
                                  </p:stCondLst>
                                  <p:childTnLst>
                                    <p:set>
                                      <p:cBhvr>
                                        <p:cTn id="24" dur="1" fill="hold">
                                          <p:stCondLst>
                                            <p:cond delay="0"/>
                                          </p:stCondLst>
                                        </p:cTn>
                                        <p:tgtEl>
                                          <p:spTgt spid="35962"/>
                                        </p:tgtEl>
                                        <p:attrNameLst>
                                          <p:attrName>style.visibility</p:attrName>
                                        </p:attrNameLst>
                                      </p:cBhvr>
                                      <p:to>
                                        <p:strVal val="visible"/>
                                      </p:to>
                                    </p:set>
                                    <p:anim calcmode="lin" valueType="num">
                                      <p:cBhvr additive="base">
                                        <p:cTn id="25" dur="500" fill="hold"/>
                                        <p:tgtEl>
                                          <p:spTgt spid="35962"/>
                                        </p:tgtEl>
                                        <p:attrNameLst>
                                          <p:attrName>ppt_x</p:attrName>
                                        </p:attrNameLst>
                                      </p:cBhvr>
                                      <p:tavLst>
                                        <p:tav tm="0">
                                          <p:val>
                                            <p:strVal val="#ppt_x"/>
                                          </p:val>
                                        </p:tav>
                                        <p:tav tm="100000">
                                          <p:val>
                                            <p:strVal val="#ppt_x"/>
                                          </p:val>
                                        </p:tav>
                                      </p:tavLst>
                                    </p:anim>
                                    <p:anim calcmode="lin" valueType="num">
                                      <p:cBhvr additive="base">
                                        <p:cTn id="26" dur="500" fill="hold"/>
                                        <p:tgtEl>
                                          <p:spTgt spid="35962"/>
                                        </p:tgtEl>
                                        <p:attrNameLst>
                                          <p:attrName>ppt_y</p:attrName>
                                        </p:attrNameLst>
                                      </p:cBhvr>
                                      <p:tavLst>
                                        <p:tav tm="0">
                                          <p:val>
                                            <p:strVal val="0-#ppt_h/2"/>
                                          </p:val>
                                        </p:tav>
                                        <p:tav tm="100000">
                                          <p:val>
                                            <p:strVal val="#ppt_y"/>
                                          </p:val>
                                        </p:tav>
                                      </p:tavLst>
                                    </p:anim>
                                  </p:childTnLst>
                                </p:cTn>
                              </p:par>
                            </p:childTnLst>
                          </p:cTn>
                        </p:par>
                        <p:par>
                          <p:cTn id="27" fill="hold" nodeType="afterGroup">
                            <p:stCondLst>
                              <p:cond delay="13500"/>
                            </p:stCondLst>
                            <p:childTnLst>
                              <p:par>
                                <p:cTn id="28" presetID="1" presetClass="entr" presetSubtype="0" fill="hold" nodeType="afterEffect">
                                  <p:stCondLst>
                                    <p:cond delay="3000"/>
                                  </p:stCondLst>
                                  <p:childTnLst>
                                    <p:set>
                                      <p:cBhvr>
                                        <p:cTn id="29" dur="1" fill="hold">
                                          <p:stCondLst>
                                            <p:cond delay="499"/>
                                          </p:stCondLst>
                                        </p:cTn>
                                        <p:tgtEl>
                                          <p:spTgt spid="35970"/>
                                        </p:tgtEl>
                                        <p:attrNameLst>
                                          <p:attrName>style.visibility</p:attrName>
                                        </p:attrNameLst>
                                      </p:cBhvr>
                                      <p:to>
                                        <p:strVal val="visible"/>
                                      </p:to>
                                    </p:set>
                                  </p:childTnLst>
                                </p:cTn>
                              </p:par>
                            </p:childTnLst>
                          </p:cTn>
                        </p:par>
                        <p:par>
                          <p:cTn id="30" fill="hold" nodeType="afterGroup">
                            <p:stCondLst>
                              <p:cond delay="17000"/>
                            </p:stCondLst>
                            <p:childTnLst>
                              <p:par>
                                <p:cTn id="31" presetID="2" presetClass="entr" presetSubtype="4" fill="hold" grpId="0" nodeType="afterEffect">
                                  <p:stCondLst>
                                    <p:cond delay="3000"/>
                                  </p:stCondLst>
                                  <p:childTnLst>
                                    <p:set>
                                      <p:cBhvr>
                                        <p:cTn id="32" dur="1" fill="hold">
                                          <p:stCondLst>
                                            <p:cond delay="0"/>
                                          </p:stCondLst>
                                        </p:cTn>
                                        <p:tgtEl>
                                          <p:spTgt spid="35976"/>
                                        </p:tgtEl>
                                        <p:attrNameLst>
                                          <p:attrName>style.visibility</p:attrName>
                                        </p:attrNameLst>
                                      </p:cBhvr>
                                      <p:to>
                                        <p:strVal val="visible"/>
                                      </p:to>
                                    </p:set>
                                    <p:anim calcmode="lin" valueType="num">
                                      <p:cBhvr additive="base">
                                        <p:cTn id="33" dur="500" fill="hold"/>
                                        <p:tgtEl>
                                          <p:spTgt spid="35976"/>
                                        </p:tgtEl>
                                        <p:attrNameLst>
                                          <p:attrName>ppt_x</p:attrName>
                                        </p:attrNameLst>
                                      </p:cBhvr>
                                      <p:tavLst>
                                        <p:tav tm="0">
                                          <p:val>
                                            <p:strVal val="#ppt_x"/>
                                          </p:val>
                                        </p:tav>
                                        <p:tav tm="100000">
                                          <p:val>
                                            <p:strVal val="#ppt_x"/>
                                          </p:val>
                                        </p:tav>
                                      </p:tavLst>
                                    </p:anim>
                                    <p:anim calcmode="lin" valueType="num">
                                      <p:cBhvr additive="base">
                                        <p:cTn id="34" dur="500" fill="hold"/>
                                        <p:tgtEl>
                                          <p:spTgt spid="35976"/>
                                        </p:tgtEl>
                                        <p:attrNameLst>
                                          <p:attrName>ppt_y</p:attrName>
                                        </p:attrNameLst>
                                      </p:cBhvr>
                                      <p:tavLst>
                                        <p:tav tm="0">
                                          <p:val>
                                            <p:strVal val="1+#ppt_h/2"/>
                                          </p:val>
                                        </p:tav>
                                        <p:tav tm="100000">
                                          <p:val>
                                            <p:strVal val="#ppt_y"/>
                                          </p:val>
                                        </p:tav>
                                      </p:tavLst>
                                    </p:anim>
                                  </p:childTnLst>
                                </p:cTn>
                              </p:par>
                            </p:childTnLst>
                          </p:cTn>
                        </p:par>
                        <p:par>
                          <p:cTn id="35" fill="hold" nodeType="afterGroup">
                            <p:stCondLst>
                              <p:cond delay="20500"/>
                            </p:stCondLst>
                            <p:childTnLst>
                              <p:par>
                                <p:cTn id="36" presetID="2" presetClass="entr" presetSubtype="1" fill="hold" grpId="0" nodeType="afterEffect">
                                  <p:stCondLst>
                                    <p:cond delay="2000"/>
                                  </p:stCondLst>
                                  <p:childTnLst>
                                    <p:set>
                                      <p:cBhvr>
                                        <p:cTn id="37" dur="1" fill="hold">
                                          <p:stCondLst>
                                            <p:cond delay="0"/>
                                          </p:stCondLst>
                                        </p:cTn>
                                        <p:tgtEl>
                                          <p:spTgt spid="35977"/>
                                        </p:tgtEl>
                                        <p:attrNameLst>
                                          <p:attrName>style.visibility</p:attrName>
                                        </p:attrNameLst>
                                      </p:cBhvr>
                                      <p:to>
                                        <p:strVal val="visible"/>
                                      </p:to>
                                    </p:set>
                                    <p:anim calcmode="lin" valueType="num">
                                      <p:cBhvr additive="base">
                                        <p:cTn id="38" dur="500" fill="hold"/>
                                        <p:tgtEl>
                                          <p:spTgt spid="35977"/>
                                        </p:tgtEl>
                                        <p:attrNameLst>
                                          <p:attrName>ppt_x</p:attrName>
                                        </p:attrNameLst>
                                      </p:cBhvr>
                                      <p:tavLst>
                                        <p:tav tm="0">
                                          <p:val>
                                            <p:strVal val="#ppt_x"/>
                                          </p:val>
                                        </p:tav>
                                        <p:tav tm="100000">
                                          <p:val>
                                            <p:strVal val="#ppt_x"/>
                                          </p:val>
                                        </p:tav>
                                      </p:tavLst>
                                    </p:anim>
                                    <p:anim calcmode="lin" valueType="num">
                                      <p:cBhvr additive="base">
                                        <p:cTn id="39" dur="500" fill="hold"/>
                                        <p:tgtEl>
                                          <p:spTgt spid="3597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971" grpId="0" autoUpdateAnimBg="0"/>
      <p:bldP spid="35973" grpId="0" autoUpdateAnimBg="0"/>
      <p:bldP spid="35974" grpId="0" animBg="1" autoUpdateAnimBg="0"/>
      <p:bldP spid="35976" grpId="0" animBg="1" autoUpdateAnimBg="0"/>
      <p:bldP spid="35977" grpId="0" animBg="1" autoUpdateAnimBg="0"/>
    </p:bldLst>
  </p:timing>
</p:sld>
</file>

<file path=ppt/slides/slide10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1371600" y="342900"/>
            <a:ext cx="8229600" cy="1143000"/>
          </a:xfrm>
        </p:spPr>
        <p:txBody>
          <a:bodyPr>
            <a:normAutofit/>
          </a:bodyPr>
          <a:lstStyle/>
          <a:p>
            <a:pPr eaLnBrk="1" hangingPunct="1"/>
            <a:r>
              <a:rPr lang="es-MX" altLang="en-US" sz="4800" b="1" dirty="0"/>
              <a:t>RODILLOS EN ESPIRAL:</a:t>
            </a:r>
            <a:endParaRPr lang="es-ES" altLang="en-US" sz="4800" b="1" dirty="0"/>
          </a:p>
        </p:txBody>
      </p:sp>
      <p:graphicFrame>
        <p:nvGraphicFramePr>
          <p:cNvPr id="36869" name="Object 5"/>
          <p:cNvGraphicFramePr>
            <a:graphicFrameLocks noChangeAspect="1"/>
          </p:cNvGraphicFramePr>
          <p:nvPr>
            <p:extLst>
              <p:ext uri="{D42A27DB-BD31-4B8C-83A1-F6EECF244321}">
                <p14:modId xmlns:p14="http://schemas.microsoft.com/office/powerpoint/2010/main" val="3175605555"/>
              </p:ext>
            </p:extLst>
          </p:nvPr>
        </p:nvGraphicFramePr>
        <p:xfrm>
          <a:off x="4175958" y="2324100"/>
          <a:ext cx="9021684" cy="5685690"/>
        </p:xfrm>
        <a:graphic>
          <a:graphicData uri="http://schemas.openxmlformats.org/presentationml/2006/ole">
            <mc:AlternateContent xmlns:mc="http://schemas.openxmlformats.org/markup-compatibility/2006">
              <mc:Choice xmlns:v="urn:schemas-microsoft-com:vml" Requires="v">
                <p:oleObj name="Fotografía de Photo Editor" r:id="rId2" imgW="6973273" imgH="4390476" progId="MSPhotoEd.3">
                  <p:embed/>
                </p:oleObj>
              </mc:Choice>
              <mc:Fallback>
                <p:oleObj name="Fotografía de Photo Editor" r:id="rId2" imgW="6973273" imgH="4390476" progId="MSPhotoEd.3">
                  <p:embed/>
                  <p:pic>
                    <p:nvPicPr>
                      <p:cNvPr id="36869"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75958" y="2324100"/>
                        <a:ext cx="9021684" cy="5685690"/>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29902164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6866"/>
                                        </p:tgtEl>
                                        <p:attrNameLst>
                                          <p:attrName>style.visibility</p:attrName>
                                        </p:attrNameLst>
                                      </p:cBhvr>
                                      <p:to>
                                        <p:strVal val="visible"/>
                                      </p:to>
                                    </p:set>
                                    <p:anim calcmode="lin" valueType="num">
                                      <p:cBhvr additive="base">
                                        <p:cTn id="7" dur="500" fill="hold"/>
                                        <p:tgtEl>
                                          <p:spTgt spid="36866"/>
                                        </p:tgtEl>
                                        <p:attrNameLst>
                                          <p:attrName>ppt_x</p:attrName>
                                        </p:attrNameLst>
                                      </p:cBhvr>
                                      <p:tavLst>
                                        <p:tav tm="0">
                                          <p:val>
                                            <p:strVal val="0-#ppt_w/2"/>
                                          </p:val>
                                        </p:tav>
                                        <p:tav tm="100000">
                                          <p:val>
                                            <p:strVal val="#ppt_x"/>
                                          </p:val>
                                        </p:tav>
                                      </p:tavLst>
                                    </p:anim>
                                    <p:anim calcmode="lin" valueType="num">
                                      <p:cBhvr additive="base">
                                        <p:cTn id="8" dur="500" fill="hold"/>
                                        <p:tgtEl>
                                          <p:spTgt spid="36866"/>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9" presetClass="entr" presetSubtype="0" fill="hold" nodeType="afterEffect">
                                  <p:stCondLst>
                                    <p:cond delay="2000"/>
                                  </p:stCondLst>
                                  <p:childTnLst>
                                    <p:set>
                                      <p:cBhvr>
                                        <p:cTn id="11" dur="1" fill="hold">
                                          <p:stCondLst>
                                            <p:cond delay="0"/>
                                          </p:stCondLst>
                                        </p:cTn>
                                        <p:tgtEl>
                                          <p:spTgt spid="36869"/>
                                        </p:tgtEl>
                                        <p:attrNameLst>
                                          <p:attrName>style.visibility</p:attrName>
                                        </p:attrNameLst>
                                      </p:cBhvr>
                                      <p:to>
                                        <p:strVal val="visible"/>
                                      </p:to>
                                    </p:set>
                                    <p:animEffect transition="in" filter="dissolve">
                                      <p:cBhvr>
                                        <p:cTn id="12" dur="500"/>
                                        <p:tgtEl>
                                          <p:spTgt spid="368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autoUpdateAnimBg="0"/>
    </p:bldLst>
  </p:timing>
</p:sld>
</file>

<file path=ppt/slides/slide10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714859" y="342900"/>
            <a:ext cx="8229600" cy="1143000"/>
          </a:xfrm>
        </p:spPr>
        <p:txBody>
          <a:bodyPr>
            <a:normAutofit/>
          </a:bodyPr>
          <a:lstStyle/>
          <a:p>
            <a:r>
              <a:rPr lang="es-MX" altLang="en-US" b="1" dirty="0"/>
              <a:t>RODILLOS EN ESPIRAL:</a:t>
            </a:r>
            <a:endParaRPr lang="es-ES" altLang="en-US" b="1" dirty="0"/>
          </a:p>
        </p:txBody>
      </p:sp>
      <p:graphicFrame>
        <p:nvGraphicFramePr>
          <p:cNvPr id="36870" name="Object 6"/>
          <p:cNvGraphicFramePr>
            <a:graphicFrameLocks noChangeAspect="1"/>
          </p:cNvGraphicFramePr>
          <p:nvPr>
            <p:extLst>
              <p:ext uri="{D42A27DB-BD31-4B8C-83A1-F6EECF244321}">
                <p14:modId xmlns:p14="http://schemas.microsoft.com/office/powerpoint/2010/main" val="1308227937"/>
              </p:ext>
            </p:extLst>
          </p:nvPr>
        </p:nvGraphicFramePr>
        <p:xfrm>
          <a:off x="3505200" y="2705099"/>
          <a:ext cx="10896600" cy="5767887"/>
        </p:xfrm>
        <a:graphic>
          <a:graphicData uri="http://schemas.openxmlformats.org/presentationml/2006/ole">
            <mc:AlternateContent xmlns:mc="http://schemas.openxmlformats.org/markup-compatibility/2006">
              <mc:Choice xmlns:v="urn:schemas-microsoft-com:vml" Requires="v">
                <p:oleObj name="Fotografía de Photo Editor" r:id="rId2" imgW="5380952" imgH="2847619" progId="MSPhotoEd.3">
                  <p:embed/>
                </p:oleObj>
              </mc:Choice>
              <mc:Fallback>
                <p:oleObj name="Fotografía de Photo Editor" r:id="rId2" imgW="5380952" imgH="2847619" progId="MSPhotoEd.3">
                  <p:embed/>
                  <p:pic>
                    <p:nvPicPr>
                      <p:cNvPr id="36870" name="Object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5200" y="2705099"/>
                        <a:ext cx="10896600" cy="5767887"/>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19987456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6866"/>
                                        </p:tgtEl>
                                        <p:attrNameLst>
                                          <p:attrName>style.visibility</p:attrName>
                                        </p:attrNameLst>
                                      </p:cBhvr>
                                      <p:to>
                                        <p:strVal val="visible"/>
                                      </p:to>
                                    </p:set>
                                    <p:anim calcmode="lin" valueType="num">
                                      <p:cBhvr additive="base">
                                        <p:cTn id="7" dur="500" fill="hold"/>
                                        <p:tgtEl>
                                          <p:spTgt spid="36866"/>
                                        </p:tgtEl>
                                        <p:attrNameLst>
                                          <p:attrName>ppt_x</p:attrName>
                                        </p:attrNameLst>
                                      </p:cBhvr>
                                      <p:tavLst>
                                        <p:tav tm="0">
                                          <p:val>
                                            <p:strVal val="0-#ppt_w/2"/>
                                          </p:val>
                                        </p:tav>
                                        <p:tav tm="100000">
                                          <p:val>
                                            <p:strVal val="#ppt_x"/>
                                          </p:val>
                                        </p:tav>
                                      </p:tavLst>
                                    </p:anim>
                                    <p:anim calcmode="lin" valueType="num">
                                      <p:cBhvr additive="base">
                                        <p:cTn id="8" dur="500" fill="hold"/>
                                        <p:tgtEl>
                                          <p:spTgt spid="36866"/>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2" fill="hold" nodeType="afterEffect">
                                  <p:stCondLst>
                                    <p:cond delay="2000"/>
                                  </p:stCondLst>
                                  <p:childTnLst>
                                    <p:set>
                                      <p:cBhvr>
                                        <p:cTn id="11" dur="1" fill="hold">
                                          <p:stCondLst>
                                            <p:cond delay="0"/>
                                          </p:stCondLst>
                                        </p:cTn>
                                        <p:tgtEl>
                                          <p:spTgt spid="36870"/>
                                        </p:tgtEl>
                                        <p:attrNameLst>
                                          <p:attrName>style.visibility</p:attrName>
                                        </p:attrNameLst>
                                      </p:cBhvr>
                                      <p:to>
                                        <p:strVal val="visible"/>
                                      </p:to>
                                    </p:set>
                                    <p:anim calcmode="lin" valueType="num">
                                      <p:cBhvr additive="base">
                                        <p:cTn id="12" dur="500" fill="hold"/>
                                        <p:tgtEl>
                                          <p:spTgt spid="36870"/>
                                        </p:tgtEl>
                                        <p:attrNameLst>
                                          <p:attrName>ppt_x</p:attrName>
                                        </p:attrNameLst>
                                      </p:cBhvr>
                                      <p:tavLst>
                                        <p:tav tm="0">
                                          <p:val>
                                            <p:strVal val="1+#ppt_w/2"/>
                                          </p:val>
                                        </p:tav>
                                        <p:tav tm="100000">
                                          <p:val>
                                            <p:strVal val="#ppt_x"/>
                                          </p:val>
                                        </p:tav>
                                      </p:tavLst>
                                    </p:anim>
                                    <p:anim calcmode="lin" valueType="num">
                                      <p:cBhvr additive="base">
                                        <p:cTn id="13" dur="500" fill="hold"/>
                                        <p:tgtEl>
                                          <p:spTgt spid="3687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autoUpdateAnimBg="0"/>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24" name="Rectangle 236"/>
          <p:cNvSpPr>
            <a:spLocks noChangeArrowheads="1"/>
          </p:cNvSpPr>
          <p:nvPr/>
        </p:nvSpPr>
        <p:spPr bwMode="auto">
          <a:xfrm>
            <a:off x="4800600" y="3543300"/>
            <a:ext cx="9715500" cy="502920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nvGrpSpPr>
          <p:cNvPr id="38024" name="Group 136"/>
          <p:cNvGrpSpPr>
            <a:grpSpLocks/>
          </p:cNvGrpSpPr>
          <p:nvPr/>
        </p:nvGrpSpPr>
        <p:grpSpPr bwMode="auto">
          <a:xfrm>
            <a:off x="7677150" y="4191001"/>
            <a:ext cx="4019550" cy="2386013"/>
            <a:chOff x="2256" y="1768"/>
            <a:chExt cx="1688" cy="1002"/>
          </a:xfrm>
        </p:grpSpPr>
        <p:grpSp>
          <p:nvGrpSpPr>
            <p:cNvPr id="29970" name="Group 83"/>
            <p:cNvGrpSpPr>
              <a:grpSpLocks/>
            </p:cNvGrpSpPr>
            <p:nvPr/>
          </p:nvGrpSpPr>
          <p:grpSpPr bwMode="auto">
            <a:xfrm>
              <a:off x="2256" y="2112"/>
              <a:ext cx="1688" cy="658"/>
              <a:chOff x="1904" y="2288"/>
              <a:chExt cx="1688" cy="658"/>
            </a:xfrm>
          </p:grpSpPr>
          <p:grpSp>
            <p:nvGrpSpPr>
              <p:cNvPr id="30014" name="Group 84"/>
              <p:cNvGrpSpPr>
                <a:grpSpLocks/>
              </p:cNvGrpSpPr>
              <p:nvPr/>
            </p:nvGrpSpPr>
            <p:grpSpPr bwMode="auto">
              <a:xfrm>
                <a:off x="1904" y="2288"/>
                <a:ext cx="472" cy="226"/>
                <a:chOff x="3216" y="2838"/>
                <a:chExt cx="472" cy="226"/>
              </a:xfrm>
            </p:grpSpPr>
            <p:sp>
              <p:nvSpPr>
                <p:cNvPr id="30021" name="Freeform 85"/>
                <p:cNvSpPr>
                  <a:spLocks/>
                </p:cNvSpPr>
                <p:nvPr/>
              </p:nvSpPr>
              <p:spPr bwMode="auto">
                <a:xfrm>
                  <a:off x="3216" y="2846"/>
                  <a:ext cx="472" cy="218"/>
                </a:xfrm>
                <a:custGeom>
                  <a:avLst/>
                  <a:gdLst>
                    <a:gd name="T0" fmla="*/ 472 w 472"/>
                    <a:gd name="T1" fmla="*/ 52 h 218"/>
                    <a:gd name="T2" fmla="*/ 150 w 472"/>
                    <a:gd name="T3" fmla="*/ 218 h 218"/>
                    <a:gd name="T4" fmla="*/ 88 w 472"/>
                    <a:gd name="T5" fmla="*/ 196 h 218"/>
                    <a:gd name="T6" fmla="*/ 152 w 472"/>
                    <a:gd name="T7" fmla="*/ 160 h 218"/>
                    <a:gd name="T8" fmla="*/ 136 w 472"/>
                    <a:gd name="T9" fmla="*/ 148 h 218"/>
                    <a:gd name="T10" fmla="*/ 116 w 472"/>
                    <a:gd name="T11" fmla="*/ 148 h 218"/>
                    <a:gd name="T12" fmla="*/ 54 w 472"/>
                    <a:gd name="T13" fmla="*/ 178 h 218"/>
                    <a:gd name="T14" fmla="*/ 0 w 472"/>
                    <a:gd name="T15" fmla="*/ 156 h 218"/>
                    <a:gd name="T16" fmla="*/ 360 w 472"/>
                    <a:gd name="T17" fmla="*/ 0 h 218"/>
                    <a:gd name="T18" fmla="*/ 398 w 472"/>
                    <a:gd name="T19" fmla="*/ 20 h 218"/>
                    <a:gd name="T20" fmla="*/ 354 w 472"/>
                    <a:gd name="T21" fmla="*/ 44 h 218"/>
                    <a:gd name="T22" fmla="*/ 366 w 472"/>
                    <a:gd name="T23" fmla="*/ 52 h 218"/>
                    <a:gd name="T24" fmla="*/ 378 w 472"/>
                    <a:gd name="T25" fmla="*/ 56 h 218"/>
                    <a:gd name="T26" fmla="*/ 432 w 472"/>
                    <a:gd name="T27" fmla="*/ 34 h 218"/>
                    <a:gd name="T28" fmla="*/ 472 w 472"/>
                    <a:gd name="T29" fmla="*/ 52 h 21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72" h="218">
                      <a:moveTo>
                        <a:pt x="472" y="52"/>
                      </a:moveTo>
                      <a:lnTo>
                        <a:pt x="150" y="218"/>
                      </a:lnTo>
                      <a:lnTo>
                        <a:pt x="88" y="196"/>
                      </a:lnTo>
                      <a:lnTo>
                        <a:pt x="152" y="160"/>
                      </a:lnTo>
                      <a:lnTo>
                        <a:pt x="136" y="148"/>
                      </a:lnTo>
                      <a:lnTo>
                        <a:pt x="116" y="148"/>
                      </a:lnTo>
                      <a:lnTo>
                        <a:pt x="54" y="178"/>
                      </a:lnTo>
                      <a:lnTo>
                        <a:pt x="0" y="156"/>
                      </a:lnTo>
                      <a:lnTo>
                        <a:pt x="360" y="0"/>
                      </a:lnTo>
                      <a:lnTo>
                        <a:pt x="398" y="20"/>
                      </a:lnTo>
                      <a:lnTo>
                        <a:pt x="354" y="44"/>
                      </a:lnTo>
                      <a:lnTo>
                        <a:pt x="366" y="52"/>
                      </a:lnTo>
                      <a:lnTo>
                        <a:pt x="378" y="56"/>
                      </a:lnTo>
                      <a:lnTo>
                        <a:pt x="432" y="34"/>
                      </a:lnTo>
                      <a:lnTo>
                        <a:pt x="472" y="52"/>
                      </a:lnTo>
                      <a:close/>
                    </a:path>
                  </a:pathLst>
                </a:custGeom>
                <a:solidFill>
                  <a:srgbClr val="F87716"/>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30022" name="Freeform 86"/>
                <p:cNvSpPr>
                  <a:spLocks/>
                </p:cNvSpPr>
                <p:nvPr/>
              </p:nvSpPr>
              <p:spPr bwMode="auto">
                <a:xfrm>
                  <a:off x="3216" y="2838"/>
                  <a:ext cx="472" cy="218"/>
                </a:xfrm>
                <a:custGeom>
                  <a:avLst/>
                  <a:gdLst>
                    <a:gd name="T0" fmla="*/ 472 w 472"/>
                    <a:gd name="T1" fmla="*/ 52 h 218"/>
                    <a:gd name="T2" fmla="*/ 150 w 472"/>
                    <a:gd name="T3" fmla="*/ 218 h 218"/>
                    <a:gd name="T4" fmla="*/ 88 w 472"/>
                    <a:gd name="T5" fmla="*/ 196 h 218"/>
                    <a:gd name="T6" fmla="*/ 152 w 472"/>
                    <a:gd name="T7" fmla="*/ 160 h 218"/>
                    <a:gd name="T8" fmla="*/ 136 w 472"/>
                    <a:gd name="T9" fmla="*/ 148 h 218"/>
                    <a:gd name="T10" fmla="*/ 116 w 472"/>
                    <a:gd name="T11" fmla="*/ 148 h 218"/>
                    <a:gd name="T12" fmla="*/ 54 w 472"/>
                    <a:gd name="T13" fmla="*/ 178 h 218"/>
                    <a:gd name="T14" fmla="*/ 0 w 472"/>
                    <a:gd name="T15" fmla="*/ 156 h 218"/>
                    <a:gd name="T16" fmla="*/ 360 w 472"/>
                    <a:gd name="T17" fmla="*/ 0 h 218"/>
                    <a:gd name="T18" fmla="*/ 398 w 472"/>
                    <a:gd name="T19" fmla="*/ 20 h 218"/>
                    <a:gd name="T20" fmla="*/ 354 w 472"/>
                    <a:gd name="T21" fmla="*/ 44 h 218"/>
                    <a:gd name="T22" fmla="*/ 366 w 472"/>
                    <a:gd name="T23" fmla="*/ 52 h 218"/>
                    <a:gd name="T24" fmla="*/ 378 w 472"/>
                    <a:gd name="T25" fmla="*/ 56 h 218"/>
                    <a:gd name="T26" fmla="*/ 432 w 472"/>
                    <a:gd name="T27" fmla="*/ 34 h 218"/>
                    <a:gd name="T28" fmla="*/ 472 w 472"/>
                    <a:gd name="T29" fmla="*/ 52 h 21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72" h="218">
                      <a:moveTo>
                        <a:pt x="472" y="52"/>
                      </a:moveTo>
                      <a:lnTo>
                        <a:pt x="150" y="218"/>
                      </a:lnTo>
                      <a:lnTo>
                        <a:pt x="88" y="196"/>
                      </a:lnTo>
                      <a:lnTo>
                        <a:pt x="152" y="160"/>
                      </a:lnTo>
                      <a:lnTo>
                        <a:pt x="136" y="148"/>
                      </a:lnTo>
                      <a:lnTo>
                        <a:pt x="116" y="148"/>
                      </a:lnTo>
                      <a:lnTo>
                        <a:pt x="54" y="178"/>
                      </a:lnTo>
                      <a:lnTo>
                        <a:pt x="0" y="156"/>
                      </a:lnTo>
                      <a:lnTo>
                        <a:pt x="360" y="0"/>
                      </a:lnTo>
                      <a:lnTo>
                        <a:pt x="398" y="20"/>
                      </a:lnTo>
                      <a:lnTo>
                        <a:pt x="354" y="44"/>
                      </a:lnTo>
                      <a:lnTo>
                        <a:pt x="366" y="52"/>
                      </a:lnTo>
                      <a:lnTo>
                        <a:pt x="378" y="56"/>
                      </a:lnTo>
                      <a:lnTo>
                        <a:pt x="432" y="34"/>
                      </a:lnTo>
                      <a:lnTo>
                        <a:pt x="472" y="52"/>
                      </a:lnTo>
                      <a:close/>
                    </a:path>
                  </a:pathLst>
                </a:custGeom>
                <a:solidFill>
                  <a:srgbClr val="F87716"/>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grpSp>
            <p:nvGrpSpPr>
              <p:cNvPr id="30015" name="Group 87"/>
              <p:cNvGrpSpPr>
                <a:grpSpLocks/>
              </p:cNvGrpSpPr>
              <p:nvPr/>
            </p:nvGrpSpPr>
            <p:grpSpPr bwMode="auto">
              <a:xfrm>
                <a:off x="3120" y="2720"/>
                <a:ext cx="472" cy="226"/>
                <a:chOff x="3216" y="2838"/>
                <a:chExt cx="472" cy="226"/>
              </a:xfrm>
            </p:grpSpPr>
            <p:sp>
              <p:nvSpPr>
                <p:cNvPr id="30019" name="Freeform 88"/>
                <p:cNvSpPr>
                  <a:spLocks/>
                </p:cNvSpPr>
                <p:nvPr/>
              </p:nvSpPr>
              <p:spPr bwMode="auto">
                <a:xfrm>
                  <a:off x="3216" y="2846"/>
                  <a:ext cx="472" cy="218"/>
                </a:xfrm>
                <a:custGeom>
                  <a:avLst/>
                  <a:gdLst>
                    <a:gd name="T0" fmla="*/ 472 w 472"/>
                    <a:gd name="T1" fmla="*/ 52 h 218"/>
                    <a:gd name="T2" fmla="*/ 150 w 472"/>
                    <a:gd name="T3" fmla="*/ 218 h 218"/>
                    <a:gd name="T4" fmla="*/ 88 w 472"/>
                    <a:gd name="T5" fmla="*/ 196 h 218"/>
                    <a:gd name="T6" fmla="*/ 152 w 472"/>
                    <a:gd name="T7" fmla="*/ 160 h 218"/>
                    <a:gd name="T8" fmla="*/ 136 w 472"/>
                    <a:gd name="T9" fmla="*/ 148 h 218"/>
                    <a:gd name="T10" fmla="*/ 116 w 472"/>
                    <a:gd name="T11" fmla="*/ 148 h 218"/>
                    <a:gd name="T12" fmla="*/ 54 w 472"/>
                    <a:gd name="T13" fmla="*/ 178 h 218"/>
                    <a:gd name="T14" fmla="*/ 0 w 472"/>
                    <a:gd name="T15" fmla="*/ 156 h 218"/>
                    <a:gd name="T16" fmla="*/ 360 w 472"/>
                    <a:gd name="T17" fmla="*/ 0 h 218"/>
                    <a:gd name="T18" fmla="*/ 398 w 472"/>
                    <a:gd name="T19" fmla="*/ 20 h 218"/>
                    <a:gd name="T20" fmla="*/ 354 w 472"/>
                    <a:gd name="T21" fmla="*/ 44 h 218"/>
                    <a:gd name="T22" fmla="*/ 366 w 472"/>
                    <a:gd name="T23" fmla="*/ 52 h 218"/>
                    <a:gd name="T24" fmla="*/ 378 w 472"/>
                    <a:gd name="T25" fmla="*/ 56 h 218"/>
                    <a:gd name="T26" fmla="*/ 432 w 472"/>
                    <a:gd name="T27" fmla="*/ 34 h 218"/>
                    <a:gd name="T28" fmla="*/ 472 w 472"/>
                    <a:gd name="T29" fmla="*/ 52 h 21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72" h="218">
                      <a:moveTo>
                        <a:pt x="472" y="52"/>
                      </a:moveTo>
                      <a:lnTo>
                        <a:pt x="150" y="218"/>
                      </a:lnTo>
                      <a:lnTo>
                        <a:pt x="88" y="196"/>
                      </a:lnTo>
                      <a:lnTo>
                        <a:pt x="152" y="160"/>
                      </a:lnTo>
                      <a:lnTo>
                        <a:pt x="136" y="148"/>
                      </a:lnTo>
                      <a:lnTo>
                        <a:pt x="116" y="148"/>
                      </a:lnTo>
                      <a:lnTo>
                        <a:pt x="54" y="178"/>
                      </a:lnTo>
                      <a:lnTo>
                        <a:pt x="0" y="156"/>
                      </a:lnTo>
                      <a:lnTo>
                        <a:pt x="360" y="0"/>
                      </a:lnTo>
                      <a:lnTo>
                        <a:pt x="398" y="20"/>
                      </a:lnTo>
                      <a:lnTo>
                        <a:pt x="354" y="44"/>
                      </a:lnTo>
                      <a:lnTo>
                        <a:pt x="366" y="52"/>
                      </a:lnTo>
                      <a:lnTo>
                        <a:pt x="378" y="56"/>
                      </a:lnTo>
                      <a:lnTo>
                        <a:pt x="432" y="34"/>
                      </a:lnTo>
                      <a:lnTo>
                        <a:pt x="472" y="52"/>
                      </a:lnTo>
                      <a:close/>
                    </a:path>
                  </a:pathLst>
                </a:custGeom>
                <a:solidFill>
                  <a:srgbClr val="F87716"/>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30020" name="Freeform 89"/>
                <p:cNvSpPr>
                  <a:spLocks/>
                </p:cNvSpPr>
                <p:nvPr/>
              </p:nvSpPr>
              <p:spPr bwMode="auto">
                <a:xfrm>
                  <a:off x="3216" y="2838"/>
                  <a:ext cx="472" cy="218"/>
                </a:xfrm>
                <a:custGeom>
                  <a:avLst/>
                  <a:gdLst>
                    <a:gd name="T0" fmla="*/ 472 w 472"/>
                    <a:gd name="T1" fmla="*/ 52 h 218"/>
                    <a:gd name="T2" fmla="*/ 150 w 472"/>
                    <a:gd name="T3" fmla="*/ 218 h 218"/>
                    <a:gd name="T4" fmla="*/ 88 w 472"/>
                    <a:gd name="T5" fmla="*/ 196 h 218"/>
                    <a:gd name="T6" fmla="*/ 152 w 472"/>
                    <a:gd name="T7" fmla="*/ 160 h 218"/>
                    <a:gd name="T8" fmla="*/ 136 w 472"/>
                    <a:gd name="T9" fmla="*/ 148 h 218"/>
                    <a:gd name="T10" fmla="*/ 116 w 472"/>
                    <a:gd name="T11" fmla="*/ 148 h 218"/>
                    <a:gd name="T12" fmla="*/ 54 w 472"/>
                    <a:gd name="T13" fmla="*/ 178 h 218"/>
                    <a:gd name="T14" fmla="*/ 0 w 472"/>
                    <a:gd name="T15" fmla="*/ 156 h 218"/>
                    <a:gd name="T16" fmla="*/ 360 w 472"/>
                    <a:gd name="T17" fmla="*/ 0 h 218"/>
                    <a:gd name="T18" fmla="*/ 398 w 472"/>
                    <a:gd name="T19" fmla="*/ 20 h 218"/>
                    <a:gd name="T20" fmla="*/ 354 w 472"/>
                    <a:gd name="T21" fmla="*/ 44 h 218"/>
                    <a:gd name="T22" fmla="*/ 366 w 472"/>
                    <a:gd name="T23" fmla="*/ 52 h 218"/>
                    <a:gd name="T24" fmla="*/ 378 w 472"/>
                    <a:gd name="T25" fmla="*/ 56 h 218"/>
                    <a:gd name="T26" fmla="*/ 432 w 472"/>
                    <a:gd name="T27" fmla="*/ 34 h 218"/>
                    <a:gd name="T28" fmla="*/ 472 w 472"/>
                    <a:gd name="T29" fmla="*/ 52 h 21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72" h="218">
                      <a:moveTo>
                        <a:pt x="472" y="52"/>
                      </a:moveTo>
                      <a:lnTo>
                        <a:pt x="150" y="218"/>
                      </a:lnTo>
                      <a:lnTo>
                        <a:pt x="88" y="196"/>
                      </a:lnTo>
                      <a:lnTo>
                        <a:pt x="152" y="160"/>
                      </a:lnTo>
                      <a:lnTo>
                        <a:pt x="136" y="148"/>
                      </a:lnTo>
                      <a:lnTo>
                        <a:pt x="116" y="148"/>
                      </a:lnTo>
                      <a:lnTo>
                        <a:pt x="54" y="178"/>
                      </a:lnTo>
                      <a:lnTo>
                        <a:pt x="0" y="156"/>
                      </a:lnTo>
                      <a:lnTo>
                        <a:pt x="360" y="0"/>
                      </a:lnTo>
                      <a:lnTo>
                        <a:pt x="398" y="20"/>
                      </a:lnTo>
                      <a:lnTo>
                        <a:pt x="354" y="44"/>
                      </a:lnTo>
                      <a:lnTo>
                        <a:pt x="366" y="52"/>
                      </a:lnTo>
                      <a:lnTo>
                        <a:pt x="378" y="56"/>
                      </a:lnTo>
                      <a:lnTo>
                        <a:pt x="432" y="34"/>
                      </a:lnTo>
                      <a:lnTo>
                        <a:pt x="472" y="52"/>
                      </a:lnTo>
                      <a:close/>
                    </a:path>
                  </a:pathLst>
                </a:custGeom>
                <a:solidFill>
                  <a:srgbClr val="F87716"/>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grpSp>
            <p:nvGrpSpPr>
              <p:cNvPr id="30016" name="Group 90"/>
              <p:cNvGrpSpPr>
                <a:grpSpLocks/>
              </p:cNvGrpSpPr>
              <p:nvPr/>
            </p:nvGrpSpPr>
            <p:grpSpPr bwMode="auto">
              <a:xfrm>
                <a:off x="2029" y="2298"/>
                <a:ext cx="1479" cy="573"/>
                <a:chOff x="2013" y="2298"/>
                <a:chExt cx="1479" cy="573"/>
              </a:xfrm>
            </p:grpSpPr>
            <p:sp>
              <p:nvSpPr>
                <p:cNvPr id="30017" name="Freeform 91"/>
                <p:cNvSpPr>
                  <a:spLocks/>
                </p:cNvSpPr>
                <p:nvPr/>
              </p:nvSpPr>
              <p:spPr bwMode="auto">
                <a:xfrm>
                  <a:off x="2076" y="2298"/>
                  <a:ext cx="1416" cy="525"/>
                </a:xfrm>
                <a:custGeom>
                  <a:avLst/>
                  <a:gdLst>
                    <a:gd name="T0" fmla="*/ 0 w 1416"/>
                    <a:gd name="T1" fmla="*/ 0 h 525"/>
                    <a:gd name="T2" fmla="*/ 1365 w 1416"/>
                    <a:gd name="T3" fmla="*/ 465 h 525"/>
                    <a:gd name="T4" fmla="*/ 1416 w 1416"/>
                    <a:gd name="T5" fmla="*/ 525 h 525"/>
                    <a:gd name="T6" fmla="*/ 48 w 1416"/>
                    <a:gd name="T7" fmla="*/ 51 h 525"/>
                    <a:gd name="T8" fmla="*/ 0 w 1416"/>
                    <a:gd name="T9" fmla="*/ 0 h 5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16" h="525">
                      <a:moveTo>
                        <a:pt x="0" y="0"/>
                      </a:moveTo>
                      <a:lnTo>
                        <a:pt x="1365" y="465"/>
                      </a:lnTo>
                      <a:lnTo>
                        <a:pt x="1416" y="525"/>
                      </a:lnTo>
                      <a:lnTo>
                        <a:pt x="48" y="51"/>
                      </a:lnTo>
                      <a:lnTo>
                        <a:pt x="0" y="0"/>
                      </a:lnTo>
                      <a:close/>
                    </a:path>
                  </a:pathLst>
                </a:custGeom>
                <a:solidFill>
                  <a:srgbClr val="990000"/>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30018" name="Freeform 92"/>
                <p:cNvSpPr>
                  <a:spLocks/>
                </p:cNvSpPr>
                <p:nvPr/>
              </p:nvSpPr>
              <p:spPr bwMode="auto">
                <a:xfrm>
                  <a:off x="2013" y="2304"/>
                  <a:ext cx="1425" cy="567"/>
                </a:xfrm>
                <a:custGeom>
                  <a:avLst/>
                  <a:gdLst>
                    <a:gd name="T0" fmla="*/ 57 w 1425"/>
                    <a:gd name="T1" fmla="*/ 0 h 567"/>
                    <a:gd name="T2" fmla="*/ 1425 w 1425"/>
                    <a:gd name="T3" fmla="*/ 462 h 567"/>
                    <a:gd name="T4" fmla="*/ 1368 w 1425"/>
                    <a:gd name="T5" fmla="*/ 567 h 567"/>
                    <a:gd name="T6" fmla="*/ 0 w 1425"/>
                    <a:gd name="T7" fmla="*/ 87 h 567"/>
                    <a:gd name="T8" fmla="*/ 57 w 1425"/>
                    <a:gd name="T9" fmla="*/ 0 h 56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25" h="567">
                      <a:moveTo>
                        <a:pt x="57" y="0"/>
                      </a:moveTo>
                      <a:lnTo>
                        <a:pt x="1425" y="462"/>
                      </a:lnTo>
                      <a:lnTo>
                        <a:pt x="1368" y="567"/>
                      </a:lnTo>
                      <a:lnTo>
                        <a:pt x="0" y="87"/>
                      </a:lnTo>
                      <a:lnTo>
                        <a:pt x="57" y="0"/>
                      </a:lnTo>
                      <a:close/>
                    </a:path>
                  </a:pathLst>
                </a:custGeom>
                <a:solidFill>
                  <a:srgbClr val="FE753E"/>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grpSp>
        <p:grpSp>
          <p:nvGrpSpPr>
            <p:cNvPr id="29971" name="Group 93"/>
            <p:cNvGrpSpPr>
              <a:grpSpLocks/>
            </p:cNvGrpSpPr>
            <p:nvPr/>
          </p:nvGrpSpPr>
          <p:grpSpPr bwMode="auto">
            <a:xfrm>
              <a:off x="2425" y="1768"/>
              <a:ext cx="532" cy="555"/>
              <a:chOff x="2070" y="1937"/>
              <a:chExt cx="532" cy="555"/>
            </a:xfrm>
          </p:grpSpPr>
          <p:sp>
            <p:nvSpPr>
              <p:cNvPr id="29999" name="Freeform 94"/>
              <p:cNvSpPr>
                <a:spLocks/>
              </p:cNvSpPr>
              <p:nvPr/>
            </p:nvSpPr>
            <p:spPr bwMode="auto">
              <a:xfrm>
                <a:off x="2165" y="1937"/>
                <a:ext cx="168" cy="387"/>
              </a:xfrm>
              <a:custGeom>
                <a:avLst/>
                <a:gdLst>
                  <a:gd name="T0" fmla="*/ 168 w 168"/>
                  <a:gd name="T1" fmla="*/ 4 h 387"/>
                  <a:gd name="T2" fmla="*/ 133 w 168"/>
                  <a:gd name="T3" fmla="*/ 46 h 387"/>
                  <a:gd name="T4" fmla="*/ 93 w 168"/>
                  <a:gd name="T5" fmla="*/ 90 h 387"/>
                  <a:gd name="T6" fmla="*/ 87 w 168"/>
                  <a:gd name="T7" fmla="*/ 129 h 387"/>
                  <a:gd name="T8" fmla="*/ 96 w 168"/>
                  <a:gd name="T9" fmla="*/ 387 h 387"/>
                  <a:gd name="T10" fmla="*/ 0 w 168"/>
                  <a:gd name="T11" fmla="*/ 367 h 387"/>
                  <a:gd name="T12" fmla="*/ 25 w 168"/>
                  <a:gd name="T13" fmla="*/ 87 h 387"/>
                  <a:gd name="T14" fmla="*/ 91 w 168"/>
                  <a:gd name="T15" fmla="*/ 31 h 387"/>
                  <a:gd name="T16" fmla="*/ 141 w 168"/>
                  <a:gd name="T17" fmla="*/ 0 h 387"/>
                  <a:gd name="T18" fmla="*/ 168 w 168"/>
                  <a:gd name="T19" fmla="*/ 4 h 38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68" h="387">
                    <a:moveTo>
                      <a:pt x="168" y="4"/>
                    </a:moveTo>
                    <a:lnTo>
                      <a:pt x="133" y="46"/>
                    </a:lnTo>
                    <a:lnTo>
                      <a:pt x="93" y="90"/>
                    </a:lnTo>
                    <a:lnTo>
                      <a:pt x="87" y="129"/>
                    </a:lnTo>
                    <a:lnTo>
                      <a:pt x="96" y="387"/>
                    </a:lnTo>
                    <a:lnTo>
                      <a:pt x="0" y="367"/>
                    </a:lnTo>
                    <a:lnTo>
                      <a:pt x="25" y="87"/>
                    </a:lnTo>
                    <a:lnTo>
                      <a:pt x="91" y="31"/>
                    </a:lnTo>
                    <a:lnTo>
                      <a:pt x="141" y="0"/>
                    </a:lnTo>
                    <a:lnTo>
                      <a:pt x="168" y="4"/>
                    </a:lnTo>
                    <a:close/>
                  </a:path>
                </a:pathLst>
              </a:custGeom>
              <a:solidFill>
                <a:srgbClr val="F87716"/>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nvGrpSpPr>
              <p:cNvPr id="30000" name="Group 95"/>
              <p:cNvGrpSpPr>
                <a:grpSpLocks/>
              </p:cNvGrpSpPr>
              <p:nvPr/>
            </p:nvGrpSpPr>
            <p:grpSpPr bwMode="auto">
              <a:xfrm>
                <a:off x="2233" y="1946"/>
                <a:ext cx="369" cy="368"/>
                <a:chOff x="2233" y="1946"/>
                <a:chExt cx="369" cy="368"/>
              </a:xfrm>
            </p:grpSpPr>
            <p:sp>
              <p:nvSpPr>
                <p:cNvPr id="30004" name="AutoShape 96"/>
                <p:cNvSpPr>
                  <a:spLocks noChangeArrowheads="1"/>
                </p:cNvSpPr>
                <p:nvPr/>
              </p:nvSpPr>
              <p:spPr bwMode="auto">
                <a:xfrm rot="8703828">
                  <a:off x="2296" y="1946"/>
                  <a:ext cx="28" cy="34"/>
                </a:xfrm>
                <a:prstGeom prst="can">
                  <a:avLst>
                    <a:gd name="adj" fmla="val 30357"/>
                  </a:avLst>
                </a:prstGeom>
                <a:solidFill>
                  <a:srgbClr val="969696"/>
                </a:soli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nvGrpSpPr>
                <p:cNvPr id="30005" name="Group 97"/>
                <p:cNvGrpSpPr>
                  <a:grpSpLocks/>
                </p:cNvGrpSpPr>
                <p:nvPr/>
              </p:nvGrpSpPr>
              <p:grpSpPr bwMode="auto">
                <a:xfrm rot="2229025">
                  <a:off x="2233" y="1995"/>
                  <a:ext cx="369" cy="276"/>
                  <a:chOff x="2064" y="2496"/>
                  <a:chExt cx="1584" cy="1140"/>
                </a:xfrm>
              </p:grpSpPr>
              <p:sp>
                <p:nvSpPr>
                  <p:cNvPr id="30008" name="AutoShape 98"/>
                  <p:cNvSpPr>
                    <a:spLocks noChangeArrowheads="1"/>
                  </p:cNvSpPr>
                  <p:nvPr/>
                </p:nvSpPr>
                <p:spPr bwMode="auto">
                  <a:xfrm rot="6488633">
                    <a:off x="1872" y="2688"/>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30009" name="AutoShape 99"/>
                  <p:cNvSpPr>
                    <a:spLocks noChangeArrowheads="1"/>
                  </p:cNvSpPr>
                  <p:nvPr/>
                </p:nvSpPr>
                <p:spPr bwMode="auto">
                  <a:xfrm rot="6488633">
                    <a:off x="2130" y="2778"/>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30010" name="AutoShape 100"/>
                  <p:cNvSpPr>
                    <a:spLocks noChangeArrowheads="1"/>
                  </p:cNvSpPr>
                  <p:nvPr/>
                </p:nvSpPr>
                <p:spPr bwMode="auto">
                  <a:xfrm rot="6488633">
                    <a:off x="2382" y="2862"/>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30011" name="AutoShape 101"/>
                  <p:cNvSpPr>
                    <a:spLocks noChangeArrowheads="1"/>
                  </p:cNvSpPr>
                  <p:nvPr/>
                </p:nvSpPr>
                <p:spPr bwMode="auto">
                  <a:xfrm rot="6488633">
                    <a:off x="2616" y="2940"/>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30012" name="AutoShape 102"/>
                  <p:cNvSpPr>
                    <a:spLocks noChangeArrowheads="1"/>
                  </p:cNvSpPr>
                  <p:nvPr/>
                </p:nvSpPr>
                <p:spPr bwMode="auto">
                  <a:xfrm rot="6488633">
                    <a:off x="2868" y="3024"/>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30013" name="AutoShape 103"/>
                  <p:cNvSpPr>
                    <a:spLocks noChangeArrowheads="1"/>
                  </p:cNvSpPr>
                  <p:nvPr/>
                </p:nvSpPr>
                <p:spPr bwMode="auto">
                  <a:xfrm rot="6488633">
                    <a:off x="3120" y="3108"/>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sp>
              <p:nvSpPr>
                <p:cNvPr id="30006" name="Oval 104"/>
                <p:cNvSpPr>
                  <a:spLocks noChangeArrowheads="1"/>
                </p:cNvSpPr>
                <p:nvPr/>
              </p:nvSpPr>
              <p:spPr bwMode="auto">
                <a:xfrm rot="3349394">
                  <a:off x="2501" y="2233"/>
                  <a:ext cx="22" cy="93"/>
                </a:xfrm>
                <a:prstGeom prst="ellipse">
                  <a:avLst/>
                </a:prstGeom>
                <a:gradFill rotWithShape="0">
                  <a:gsLst>
                    <a:gs pos="0">
                      <a:srgbClr val="333333"/>
                    </a:gs>
                    <a:gs pos="100000">
                      <a:srgbClr val="181818"/>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30007" name="AutoShape 105"/>
                <p:cNvSpPr>
                  <a:spLocks noChangeArrowheads="1"/>
                </p:cNvSpPr>
                <p:nvPr/>
              </p:nvSpPr>
              <p:spPr bwMode="auto">
                <a:xfrm rot="8703828">
                  <a:off x="2508" y="2280"/>
                  <a:ext cx="28" cy="34"/>
                </a:xfrm>
                <a:prstGeom prst="can">
                  <a:avLst>
                    <a:gd name="adj" fmla="val 30357"/>
                  </a:avLst>
                </a:prstGeom>
                <a:solidFill>
                  <a:srgbClr val="969696"/>
                </a:soli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sp>
            <p:nvSpPr>
              <p:cNvPr id="30001" name="Freeform 106"/>
              <p:cNvSpPr>
                <a:spLocks/>
              </p:cNvSpPr>
              <p:nvPr/>
            </p:nvSpPr>
            <p:spPr bwMode="auto">
              <a:xfrm>
                <a:off x="2070" y="2280"/>
                <a:ext cx="438" cy="212"/>
              </a:xfrm>
              <a:custGeom>
                <a:avLst/>
                <a:gdLst>
                  <a:gd name="T0" fmla="*/ 438 w 438"/>
                  <a:gd name="T1" fmla="*/ 132 h 212"/>
                  <a:gd name="T2" fmla="*/ 370 w 438"/>
                  <a:gd name="T3" fmla="*/ 212 h 212"/>
                  <a:gd name="T4" fmla="*/ 0 w 438"/>
                  <a:gd name="T5" fmla="*/ 80 h 212"/>
                  <a:gd name="T6" fmla="*/ 58 w 438"/>
                  <a:gd name="T7" fmla="*/ 0 h 212"/>
                  <a:gd name="T8" fmla="*/ 438 w 438"/>
                  <a:gd name="T9" fmla="*/ 132 h 2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8" h="212">
                    <a:moveTo>
                      <a:pt x="438" y="132"/>
                    </a:moveTo>
                    <a:lnTo>
                      <a:pt x="370" y="212"/>
                    </a:lnTo>
                    <a:lnTo>
                      <a:pt x="0" y="80"/>
                    </a:lnTo>
                    <a:lnTo>
                      <a:pt x="58" y="0"/>
                    </a:lnTo>
                    <a:lnTo>
                      <a:pt x="438" y="132"/>
                    </a:lnTo>
                    <a:close/>
                  </a:path>
                </a:pathLst>
              </a:custGeom>
              <a:solidFill>
                <a:srgbClr val="F88506"/>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30002" name="Freeform 107"/>
              <p:cNvSpPr>
                <a:spLocks/>
              </p:cNvSpPr>
              <p:nvPr/>
            </p:nvSpPr>
            <p:spPr bwMode="auto">
              <a:xfrm>
                <a:off x="2448" y="2280"/>
                <a:ext cx="76" cy="212"/>
              </a:xfrm>
              <a:custGeom>
                <a:avLst/>
                <a:gdLst>
                  <a:gd name="T0" fmla="*/ 22 w 76"/>
                  <a:gd name="T1" fmla="*/ 16 h 212"/>
                  <a:gd name="T2" fmla="*/ 0 w 76"/>
                  <a:gd name="T3" fmla="*/ 212 h 212"/>
                  <a:gd name="T4" fmla="*/ 60 w 76"/>
                  <a:gd name="T5" fmla="*/ 142 h 212"/>
                  <a:gd name="T6" fmla="*/ 76 w 76"/>
                  <a:gd name="T7" fmla="*/ 148 h 212"/>
                  <a:gd name="T8" fmla="*/ 72 w 76"/>
                  <a:gd name="T9" fmla="*/ 30 h 212"/>
                  <a:gd name="T10" fmla="*/ 72 w 76"/>
                  <a:gd name="T11" fmla="*/ 0 h 212"/>
                  <a:gd name="T12" fmla="*/ 22 w 76"/>
                  <a:gd name="T13" fmla="*/ 16 h 2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6" h="212">
                    <a:moveTo>
                      <a:pt x="22" y="16"/>
                    </a:moveTo>
                    <a:lnTo>
                      <a:pt x="0" y="212"/>
                    </a:lnTo>
                    <a:lnTo>
                      <a:pt x="60" y="142"/>
                    </a:lnTo>
                    <a:lnTo>
                      <a:pt x="76" y="148"/>
                    </a:lnTo>
                    <a:lnTo>
                      <a:pt x="72" y="30"/>
                    </a:lnTo>
                    <a:lnTo>
                      <a:pt x="72" y="0"/>
                    </a:lnTo>
                    <a:lnTo>
                      <a:pt x="22" y="16"/>
                    </a:lnTo>
                    <a:close/>
                  </a:path>
                </a:pathLst>
              </a:custGeom>
              <a:solidFill>
                <a:srgbClr val="F88506"/>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30003" name="Freeform 108"/>
              <p:cNvSpPr>
                <a:spLocks/>
              </p:cNvSpPr>
              <p:nvPr/>
            </p:nvSpPr>
            <p:spPr bwMode="auto">
              <a:xfrm>
                <a:off x="2103" y="1946"/>
                <a:ext cx="189" cy="427"/>
              </a:xfrm>
              <a:custGeom>
                <a:avLst/>
                <a:gdLst>
                  <a:gd name="T0" fmla="*/ 189 w 189"/>
                  <a:gd name="T1" fmla="*/ 4 h 427"/>
                  <a:gd name="T2" fmla="*/ 132 w 189"/>
                  <a:gd name="T3" fmla="*/ 52 h 427"/>
                  <a:gd name="T4" fmla="*/ 116 w 189"/>
                  <a:gd name="T5" fmla="*/ 64 h 427"/>
                  <a:gd name="T6" fmla="*/ 105 w 189"/>
                  <a:gd name="T7" fmla="*/ 82 h 427"/>
                  <a:gd name="T8" fmla="*/ 101 w 189"/>
                  <a:gd name="T9" fmla="*/ 106 h 427"/>
                  <a:gd name="T10" fmla="*/ 105 w 189"/>
                  <a:gd name="T11" fmla="*/ 133 h 427"/>
                  <a:gd name="T12" fmla="*/ 78 w 189"/>
                  <a:gd name="T13" fmla="*/ 427 h 427"/>
                  <a:gd name="T14" fmla="*/ 0 w 189"/>
                  <a:gd name="T15" fmla="*/ 403 h 427"/>
                  <a:gd name="T16" fmla="*/ 69 w 189"/>
                  <a:gd name="T17" fmla="*/ 73 h 427"/>
                  <a:gd name="T18" fmla="*/ 141 w 189"/>
                  <a:gd name="T19" fmla="*/ 6 h 427"/>
                  <a:gd name="T20" fmla="*/ 161 w 189"/>
                  <a:gd name="T21" fmla="*/ 0 h 427"/>
                  <a:gd name="T22" fmla="*/ 189 w 189"/>
                  <a:gd name="T23" fmla="*/ 4 h 42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89" h="427">
                    <a:moveTo>
                      <a:pt x="189" y="4"/>
                    </a:moveTo>
                    <a:lnTo>
                      <a:pt x="132" y="52"/>
                    </a:lnTo>
                    <a:lnTo>
                      <a:pt x="116" y="64"/>
                    </a:lnTo>
                    <a:lnTo>
                      <a:pt x="105" y="82"/>
                    </a:lnTo>
                    <a:lnTo>
                      <a:pt x="101" y="106"/>
                    </a:lnTo>
                    <a:lnTo>
                      <a:pt x="105" y="133"/>
                    </a:lnTo>
                    <a:lnTo>
                      <a:pt x="78" y="427"/>
                    </a:lnTo>
                    <a:lnTo>
                      <a:pt x="0" y="403"/>
                    </a:lnTo>
                    <a:lnTo>
                      <a:pt x="69" y="73"/>
                    </a:lnTo>
                    <a:lnTo>
                      <a:pt x="141" y="6"/>
                    </a:lnTo>
                    <a:lnTo>
                      <a:pt x="161" y="0"/>
                    </a:lnTo>
                    <a:lnTo>
                      <a:pt x="189" y="4"/>
                    </a:lnTo>
                    <a:close/>
                  </a:path>
                </a:pathLst>
              </a:custGeom>
              <a:solidFill>
                <a:srgbClr val="F88506"/>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grpSp>
          <p:nvGrpSpPr>
            <p:cNvPr id="29972" name="Group 109"/>
            <p:cNvGrpSpPr>
              <a:grpSpLocks/>
            </p:cNvGrpSpPr>
            <p:nvPr/>
          </p:nvGrpSpPr>
          <p:grpSpPr bwMode="auto">
            <a:xfrm>
              <a:off x="2846" y="2080"/>
              <a:ext cx="1004" cy="580"/>
              <a:chOff x="2494" y="2256"/>
              <a:chExt cx="1004" cy="580"/>
            </a:xfrm>
          </p:grpSpPr>
          <p:sp>
            <p:nvSpPr>
              <p:cNvPr id="29973" name="Freeform 110"/>
              <p:cNvSpPr>
                <a:spLocks/>
              </p:cNvSpPr>
              <p:nvPr/>
            </p:nvSpPr>
            <p:spPr bwMode="auto">
              <a:xfrm>
                <a:off x="2494" y="2440"/>
                <a:ext cx="1004" cy="396"/>
              </a:xfrm>
              <a:custGeom>
                <a:avLst/>
                <a:gdLst>
                  <a:gd name="T0" fmla="*/ 60 w 1004"/>
                  <a:gd name="T1" fmla="*/ 0 h 396"/>
                  <a:gd name="T2" fmla="*/ 0 w 1004"/>
                  <a:gd name="T3" fmla="*/ 82 h 396"/>
                  <a:gd name="T4" fmla="*/ 902 w 1004"/>
                  <a:gd name="T5" fmla="*/ 396 h 396"/>
                  <a:gd name="T6" fmla="*/ 958 w 1004"/>
                  <a:gd name="T7" fmla="*/ 300 h 396"/>
                  <a:gd name="T8" fmla="*/ 1004 w 1004"/>
                  <a:gd name="T9" fmla="*/ 354 h 396"/>
                  <a:gd name="T10" fmla="*/ 960 w 1004"/>
                  <a:gd name="T11" fmla="*/ 300 h 396"/>
                  <a:gd name="T12" fmla="*/ 60 w 1004"/>
                  <a:gd name="T13" fmla="*/ 0 h 3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004" h="396">
                    <a:moveTo>
                      <a:pt x="60" y="0"/>
                    </a:moveTo>
                    <a:lnTo>
                      <a:pt x="0" y="82"/>
                    </a:lnTo>
                    <a:lnTo>
                      <a:pt x="902" y="396"/>
                    </a:lnTo>
                    <a:lnTo>
                      <a:pt x="958" y="300"/>
                    </a:lnTo>
                    <a:lnTo>
                      <a:pt x="1004" y="354"/>
                    </a:lnTo>
                    <a:lnTo>
                      <a:pt x="960" y="300"/>
                    </a:lnTo>
                    <a:lnTo>
                      <a:pt x="60" y="0"/>
                    </a:lnTo>
                    <a:close/>
                  </a:path>
                </a:pathLst>
              </a:custGeom>
              <a:solidFill>
                <a:srgbClr val="F87716"/>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9974" name="Freeform 111"/>
              <p:cNvSpPr>
                <a:spLocks/>
              </p:cNvSpPr>
              <p:nvPr/>
            </p:nvSpPr>
            <p:spPr bwMode="auto">
              <a:xfrm>
                <a:off x="3358" y="2312"/>
                <a:ext cx="116" cy="444"/>
              </a:xfrm>
              <a:custGeom>
                <a:avLst/>
                <a:gdLst>
                  <a:gd name="T0" fmla="*/ 64 w 116"/>
                  <a:gd name="T1" fmla="*/ 0 h 444"/>
                  <a:gd name="T2" fmla="*/ 84 w 116"/>
                  <a:gd name="T3" fmla="*/ 26 h 444"/>
                  <a:gd name="T4" fmla="*/ 92 w 116"/>
                  <a:gd name="T5" fmla="*/ 54 h 444"/>
                  <a:gd name="T6" fmla="*/ 106 w 116"/>
                  <a:gd name="T7" fmla="*/ 124 h 444"/>
                  <a:gd name="T8" fmla="*/ 116 w 116"/>
                  <a:gd name="T9" fmla="*/ 444 h 444"/>
                  <a:gd name="T10" fmla="*/ 96 w 116"/>
                  <a:gd name="T11" fmla="*/ 422 h 444"/>
                  <a:gd name="T12" fmla="*/ 0 w 116"/>
                  <a:gd name="T13" fmla="*/ 392 h 444"/>
                  <a:gd name="T14" fmla="*/ 60 w 116"/>
                  <a:gd name="T15" fmla="*/ 142 h 444"/>
                  <a:gd name="T16" fmla="*/ 18 w 116"/>
                  <a:gd name="T17" fmla="*/ 6 h 444"/>
                  <a:gd name="T18" fmla="*/ 64 w 116"/>
                  <a:gd name="T19" fmla="*/ 0 h 4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16" h="444">
                    <a:moveTo>
                      <a:pt x="64" y="0"/>
                    </a:moveTo>
                    <a:lnTo>
                      <a:pt x="84" y="26"/>
                    </a:lnTo>
                    <a:lnTo>
                      <a:pt x="92" y="54"/>
                    </a:lnTo>
                    <a:lnTo>
                      <a:pt x="106" y="124"/>
                    </a:lnTo>
                    <a:lnTo>
                      <a:pt x="116" y="444"/>
                    </a:lnTo>
                    <a:lnTo>
                      <a:pt x="96" y="422"/>
                    </a:lnTo>
                    <a:lnTo>
                      <a:pt x="0" y="392"/>
                    </a:lnTo>
                    <a:lnTo>
                      <a:pt x="60" y="142"/>
                    </a:lnTo>
                    <a:lnTo>
                      <a:pt x="18" y="6"/>
                    </a:lnTo>
                    <a:lnTo>
                      <a:pt x="64" y="0"/>
                    </a:lnTo>
                    <a:close/>
                  </a:path>
                </a:pathLst>
              </a:custGeom>
              <a:solidFill>
                <a:srgbClr val="FF6600"/>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9975" name="Freeform 112"/>
              <p:cNvSpPr>
                <a:spLocks/>
              </p:cNvSpPr>
              <p:nvPr/>
            </p:nvSpPr>
            <p:spPr bwMode="auto">
              <a:xfrm>
                <a:off x="2502" y="2294"/>
                <a:ext cx="76" cy="212"/>
              </a:xfrm>
              <a:custGeom>
                <a:avLst/>
                <a:gdLst>
                  <a:gd name="T0" fmla="*/ 22 w 76"/>
                  <a:gd name="T1" fmla="*/ 16 h 212"/>
                  <a:gd name="T2" fmla="*/ 0 w 76"/>
                  <a:gd name="T3" fmla="*/ 212 h 212"/>
                  <a:gd name="T4" fmla="*/ 60 w 76"/>
                  <a:gd name="T5" fmla="*/ 142 h 212"/>
                  <a:gd name="T6" fmla="*/ 76 w 76"/>
                  <a:gd name="T7" fmla="*/ 148 h 212"/>
                  <a:gd name="T8" fmla="*/ 72 w 76"/>
                  <a:gd name="T9" fmla="*/ 30 h 212"/>
                  <a:gd name="T10" fmla="*/ 72 w 76"/>
                  <a:gd name="T11" fmla="*/ 0 h 212"/>
                  <a:gd name="T12" fmla="*/ 22 w 76"/>
                  <a:gd name="T13" fmla="*/ 16 h 2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6" h="212">
                    <a:moveTo>
                      <a:pt x="22" y="16"/>
                    </a:moveTo>
                    <a:lnTo>
                      <a:pt x="0" y="212"/>
                    </a:lnTo>
                    <a:lnTo>
                      <a:pt x="60" y="142"/>
                    </a:lnTo>
                    <a:lnTo>
                      <a:pt x="76" y="148"/>
                    </a:lnTo>
                    <a:lnTo>
                      <a:pt x="72" y="30"/>
                    </a:lnTo>
                    <a:lnTo>
                      <a:pt x="72" y="0"/>
                    </a:lnTo>
                    <a:lnTo>
                      <a:pt x="22" y="16"/>
                    </a:lnTo>
                    <a:close/>
                  </a:path>
                </a:pathLst>
              </a:custGeom>
              <a:solidFill>
                <a:srgbClr val="F88506"/>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nvGrpSpPr>
              <p:cNvPr id="29976" name="Group 113"/>
              <p:cNvGrpSpPr>
                <a:grpSpLocks/>
              </p:cNvGrpSpPr>
              <p:nvPr/>
            </p:nvGrpSpPr>
            <p:grpSpPr bwMode="auto">
              <a:xfrm>
                <a:off x="2583" y="2256"/>
                <a:ext cx="384" cy="276"/>
                <a:chOff x="1536" y="2160"/>
                <a:chExt cx="2146" cy="1428"/>
              </a:xfrm>
            </p:grpSpPr>
            <p:grpSp>
              <p:nvGrpSpPr>
                <p:cNvPr id="29990" name="Group 114"/>
                <p:cNvGrpSpPr>
                  <a:grpSpLocks/>
                </p:cNvGrpSpPr>
                <p:nvPr/>
              </p:nvGrpSpPr>
              <p:grpSpPr bwMode="auto">
                <a:xfrm>
                  <a:off x="1536" y="2160"/>
                  <a:ext cx="2064" cy="1428"/>
                  <a:chOff x="2064" y="2496"/>
                  <a:chExt cx="1584" cy="1140"/>
                </a:xfrm>
              </p:grpSpPr>
              <p:sp>
                <p:nvSpPr>
                  <p:cNvPr id="29993" name="AutoShape 115"/>
                  <p:cNvSpPr>
                    <a:spLocks noChangeArrowheads="1"/>
                  </p:cNvSpPr>
                  <p:nvPr/>
                </p:nvSpPr>
                <p:spPr bwMode="auto">
                  <a:xfrm rot="6488633">
                    <a:off x="1872" y="2688"/>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994" name="AutoShape 116"/>
                  <p:cNvSpPr>
                    <a:spLocks noChangeArrowheads="1"/>
                  </p:cNvSpPr>
                  <p:nvPr/>
                </p:nvSpPr>
                <p:spPr bwMode="auto">
                  <a:xfrm rot="6488633">
                    <a:off x="2130" y="2778"/>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995" name="AutoShape 117"/>
                  <p:cNvSpPr>
                    <a:spLocks noChangeArrowheads="1"/>
                  </p:cNvSpPr>
                  <p:nvPr/>
                </p:nvSpPr>
                <p:spPr bwMode="auto">
                  <a:xfrm rot="6488633">
                    <a:off x="2382" y="2862"/>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996" name="AutoShape 118"/>
                  <p:cNvSpPr>
                    <a:spLocks noChangeArrowheads="1"/>
                  </p:cNvSpPr>
                  <p:nvPr/>
                </p:nvSpPr>
                <p:spPr bwMode="auto">
                  <a:xfrm rot="6488633">
                    <a:off x="2616" y="2940"/>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997" name="AutoShape 119"/>
                  <p:cNvSpPr>
                    <a:spLocks noChangeArrowheads="1"/>
                  </p:cNvSpPr>
                  <p:nvPr/>
                </p:nvSpPr>
                <p:spPr bwMode="auto">
                  <a:xfrm rot="6488633">
                    <a:off x="2868" y="3024"/>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998" name="AutoShape 120"/>
                  <p:cNvSpPr>
                    <a:spLocks noChangeArrowheads="1"/>
                  </p:cNvSpPr>
                  <p:nvPr/>
                </p:nvSpPr>
                <p:spPr bwMode="auto">
                  <a:xfrm rot="6488633">
                    <a:off x="3120" y="3108"/>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sp>
              <p:nvSpPr>
                <p:cNvPr id="29991" name="Oval 121"/>
                <p:cNvSpPr>
                  <a:spLocks noChangeArrowheads="1"/>
                </p:cNvSpPr>
                <p:nvPr/>
              </p:nvSpPr>
              <p:spPr bwMode="auto">
                <a:xfrm rot="1120368">
                  <a:off x="3426" y="2940"/>
                  <a:ext cx="120" cy="480"/>
                </a:xfrm>
                <a:prstGeom prst="ellipse">
                  <a:avLst/>
                </a:prstGeom>
                <a:gradFill rotWithShape="0">
                  <a:gsLst>
                    <a:gs pos="0">
                      <a:srgbClr val="333333"/>
                    </a:gs>
                    <a:gs pos="100000">
                      <a:srgbClr val="181818"/>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992" name="AutoShape 122"/>
                <p:cNvSpPr>
                  <a:spLocks noChangeArrowheads="1"/>
                </p:cNvSpPr>
                <p:nvPr/>
              </p:nvSpPr>
              <p:spPr bwMode="auto">
                <a:xfrm rot="6474803">
                  <a:off x="3514" y="3130"/>
                  <a:ext cx="144" cy="192"/>
                </a:xfrm>
                <a:prstGeom prst="can">
                  <a:avLst>
                    <a:gd name="adj" fmla="val 33333"/>
                  </a:avLst>
                </a:prstGeom>
                <a:solidFill>
                  <a:srgbClr val="969696"/>
                </a:soli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sp>
            <p:nvSpPr>
              <p:cNvPr id="29977" name="Freeform 123"/>
              <p:cNvSpPr>
                <a:spLocks/>
              </p:cNvSpPr>
              <p:nvPr/>
            </p:nvSpPr>
            <p:spPr bwMode="auto">
              <a:xfrm>
                <a:off x="2912" y="2436"/>
                <a:ext cx="76" cy="212"/>
              </a:xfrm>
              <a:custGeom>
                <a:avLst/>
                <a:gdLst>
                  <a:gd name="T0" fmla="*/ 22 w 76"/>
                  <a:gd name="T1" fmla="*/ 16 h 212"/>
                  <a:gd name="T2" fmla="*/ 0 w 76"/>
                  <a:gd name="T3" fmla="*/ 212 h 212"/>
                  <a:gd name="T4" fmla="*/ 60 w 76"/>
                  <a:gd name="T5" fmla="*/ 142 h 212"/>
                  <a:gd name="T6" fmla="*/ 76 w 76"/>
                  <a:gd name="T7" fmla="*/ 148 h 212"/>
                  <a:gd name="T8" fmla="*/ 72 w 76"/>
                  <a:gd name="T9" fmla="*/ 30 h 212"/>
                  <a:gd name="T10" fmla="*/ 72 w 76"/>
                  <a:gd name="T11" fmla="*/ 0 h 212"/>
                  <a:gd name="T12" fmla="*/ 22 w 76"/>
                  <a:gd name="T13" fmla="*/ 16 h 2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6" h="212">
                    <a:moveTo>
                      <a:pt x="22" y="16"/>
                    </a:moveTo>
                    <a:lnTo>
                      <a:pt x="0" y="212"/>
                    </a:lnTo>
                    <a:lnTo>
                      <a:pt x="60" y="142"/>
                    </a:lnTo>
                    <a:lnTo>
                      <a:pt x="76" y="148"/>
                    </a:lnTo>
                    <a:lnTo>
                      <a:pt x="72" y="30"/>
                    </a:lnTo>
                    <a:lnTo>
                      <a:pt x="72" y="0"/>
                    </a:lnTo>
                    <a:lnTo>
                      <a:pt x="22" y="16"/>
                    </a:lnTo>
                    <a:close/>
                  </a:path>
                </a:pathLst>
              </a:custGeom>
              <a:solidFill>
                <a:srgbClr val="F88506"/>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9978" name="Freeform 124"/>
              <p:cNvSpPr>
                <a:spLocks/>
              </p:cNvSpPr>
              <p:nvPr/>
            </p:nvSpPr>
            <p:spPr bwMode="auto">
              <a:xfrm>
                <a:off x="2966" y="2450"/>
                <a:ext cx="76" cy="212"/>
              </a:xfrm>
              <a:custGeom>
                <a:avLst/>
                <a:gdLst>
                  <a:gd name="T0" fmla="*/ 22 w 76"/>
                  <a:gd name="T1" fmla="*/ 16 h 212"/>
                  <a:gd name="T2" fmla="*/ 0 w 76"/>
                  <a:gd name="T3" fmla="*/ 212 h 212"/>
                  <a:gd name="T4" fmla="*/ 60 w 76"/>
                  <a:gd name="T5" fmla="*/ 142 h 212"/>
                  <a:gd name="T6" fmla="*/ 76 w 76"/>
                  <a:gd name="T7" fmla="*/ 148 h 212"/>
                  <a:gd name="T8" fmla="*/ 72 w 76"/>
                  <a:gd name="T9" fmla="*/ 30 h 212"/>
                  <a:gd name="T10" fmla="*/ 72 w 76"/>
                  <a:gd name="T11" fmla="*/ 0 h 212"/>
                  <a:gd name="T12" fmla="*/ 22 w 76"/>
                  <a:gd name="T13" fmla="*/ 16 h 2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6" h="212">
                    <a:moveTo>
                      <a:pt x="22" y="16"/>
                    </a:moveTo>
                    <a:lnTo>
                      <a:pt x="0" y="212"/>
                    </a:lnTo>
                    <a:lnTo>
                      <a:pt x="60" y="142"/>
                    </a:lnTo>
                    <a:lnTo>
                      <a:pt x="76" y="148"/>
                    </a:lnTo>
                    <a:lnTo>
                      <a:pt x="72" y="30"/>
                    </a:lnTo>
                    <a:lnTo>
                      <a:pt x="72" y="0"/>
                    </a:lnTo>
                    <a:lnTo>
                      <a:pt x="22" y="16"/>
                    </a:lnTo>
                    <a:close/>
                  </a:path>
                </a:pathLst>
              </a:custGeom>
              <a:solidFill>
                <a:srgbClr val="F88506"/>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nvGrpSpPr>
              <p:cNvPr id="29979" name="Group 125"/>
              <p:cNvGrpSpPr>
                <a:grpSpLocks/>
              </p:cNvGrpSpPr>
              <p:nvPr/>
            </p:nvGrpSpPr>
            <p:grpSpPr bwMode="auto">
              <a:xfrm rot="-2171535">
                <a:off x="3024" y="2256"/>
                <a:ext cx="384" cy="276"/>
                <a:chOff x="1536" y="2160"/>
                <a:chExt cx="2146" cy="1428"/>
              </a:xfrm>
            </p:grpSpPr>
            <p:grpSp>
              <p:nvGrpSpPr>
                <p:cNvPr id="29981" name="Group 126"/>
                <p:cNvGrpSpPr>
                  <a:grpSpLocks/>
                </p:cNvGrpSpPr>
                <p:nvPr/>
              </p:nvGrpSpPr>
              <p:grpSpPr bwMode="auto">
                <a:xfrm>
                  <a:off x="1536" y="2160"/>
                  <a:ext cx="2064" cy="1428"/>
                  <a:chOff x="2064" y="2496"/>
                  <a:chExt cx="1584" cy="1140"/>
                </a:xfrm>
              </p:grpSpPr>
              <p:sp>
                <p:nvSpPr>
                  <p:cNvPr id="29984" name="AutoShape 127"/>
                  <p:cNvSpPr>
                    <a:spLocks noChangeArrowheads="1"/>
                  </p:cNvSpPr>
                  <p:nvPr/>
                </p:nvSpPr>
                <p:spPr bwMode="auto">
                  <a:xfrm rot="6488633">
                    <a:off x="1872" y="2688"/>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985" name="AutoShape 128"/>
                  <p:cNvSpPr>
                    <a:spLocks noChangeArrowheads="1"/>
                  </p:cNvSpPr>
                  <p:nvPr/>
                </p:nvSpPr>
                <p:spPr bwMode="auto">
                  <a:xfrm rot="6488633">
                    <a:off x="2130" y="2778"/>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986" name="AutoShape 129"/>
                  <p:cNvSpPr>
                    <a:spLocks noChangeArrowheads="1"/>
                  </p:cNvSpPr>
                  <p:nvPr/>
                </p:nvSpPr>
                <p:spPr bwMode="auto">
                  <a:xfrm rot="6488633">
                    <a:off x="2382" y="2862"/>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987" name="AutoShape 130"/>
                  <p:cNvSpPr>
                    <a:spLocks noChangeArrowheads="1"/>
                  </p:cNvSpPr>
                  <p:nvPr/>
                </p:nvSpPr>
                <p:spPr bwMode="auto">
                  <a:xfrm rot="6488633">
                    <a:off x="2616" y="2940"/>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988" name="AutoShape 131"/>
                  <p:cNvSpPr>
                    <a:spLocks noChangeArrowheads="1"/>
                  </p:cNvSpPr>
                  <p:nvPr/>
                </p:nvSpPr>
                <p:spPr bwMode="auto">
                  <a:xfrm rot="6488633">
                    <a:off x="2868" y="3024"/>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989" name="AutoShape 132"/>
                  <p:cNvSpPr>
                    <a:spLocks noChangeArrowheads="1"/>
                  </p:cNvSpPr>
                  <p:nvPr/>
                </p:nvSpPr>
                <p:spPr bwMode="auto">
                  <a:xfrm rot="6488633">
                    <a:off x="3120" y="3108"/>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sp>
              <p:nvSpPr>
                <p:cNvPr id="29982" name="Oval 133"/>
                <p:cNvSpPr>
                  <a:spLocks noChangeArrowheads="1"/>
                </p:cNvSpPr>
                <p:nvPr/>
              </p:nvSpPr>
              <p:spPr bwMode="auto">
                <a:xfrm rot="1120368">
                  <a:off x="3426" y="2940"/>
                  <a:ext cx="120" cy="480"/>
                </a:xfrm>
                <a:prstGeom prst="ellipse">
                  <a:avLst/>
                </a:prstGeom>
                <a:gradFill rotWithShape="0">
                  <a:gsLst>
                    <a:gs pos="0">
                      <a:srgbClr val="333333"/>
                    </a:gs>
                    <a:gs pos="100000">
                      <a:srgbClr val="181818"/>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983" name="AutoShape 134"/>
                <p:cNvSpPr>
                  <a:spLocks noChangeArrowheads="1"/>
                </p:cNvSpPr>
                <p:nvPr/>
              </p:nvSpPr>
              <p:spPr bwMode="auto">
                <a:xfrm rot="6474803">
                  <a:off x="3514" y="3130"/>
                  <a:ext cx="144" cy="192"/>
                </a:xfrm>
                <a:prstGeom prst="can">
                  <a:avLst>
                    <a:gd name="adj" fmla="val 33333"/>
                  </a:avLst>
                </a:prstGeom>
                <a:solidFill>
                  <a:srgbClr val="969696"/>
                </a:soli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sp>
            <p:nvSpPr>
              <p:cNvPr id="29980" name="Freeform 135"/>
              <p:cNvSpPr>
                <a:spLocks/>
              </p:cNvSpPr>
              <p:nvPr/>
            </p:nvSpPr>
            <p:spPr bwMode="auto">
              <a:xfrm>
                <a:off x="3288" y="2318"/>
                <a:ext cx="134" cy="492"/>
              </a:xfrm>
              <a:custGeom>
                <a:avLst/>
                <a:gdLst>
                  <a:gd name="T0" fmla="*/ 84 w 134"/>
                  <a:gd name="T1" fmla="*/ 0 h 492"/>
                  <a:gd name="T2" fmla="*/ 110 w 134"/>
                  <a:gd name="T3" fmla="*/ 12 h 492"/>
                  <a:gd name="T4" fmla="*/ 124 w 134"/>
                  <a:gd name="T5" fmla="*/ 34 h 492"/>
                  <a:gd name="T6" fmla="*/ 134 w 134"/>
                  <a:gd name="T7" fmla="*/ 112 h 492"/>
                  <a:gd name="T8" fmla="*/ 114 w 134"/>
                  <a:gd name="T9" fmla="*/ 492 h 492"/>
                  <a:gd name="T10" fmla="*/ 0 w 134"/>
                  <a:gd name="T11" fmla="*/ 450 h 492"/>
                  <a:gd name="T12" fmla="*/ 78 w 134"/>
                  <a:gd name="T13" fmla="*/ 184 h 492"/>
                  <a:gd name="T14" fmla="*/ 102 w 134"/>
                  <a:gd name="T15" fmla="*/ 132 h 492"/>
                  <a:gd name="T16" fmla="*/ 102 w 134"/>
                  <a:gd name="T17" fmla="*/ 86 h 492"/>
                  <a:gd name="T18" fmla="*/ 84 w 134"/>
                  <a:gd name="T19" fmla="*/ 0 h 49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34" h="492">
                    <a:moveTo>
                      <a:pt x="84" y="0"/>
                    </a:moveTo>
                    <a:lnTo>
                      <a:pt x="110" y="12"/>
                    </a:lnTo>
                    <a:lnTo>
                      <a:pt x="124" y="34"/>
                    </a:lnTo>
                    <a:lnTo>
                      <a:pt x="134" y="112"/>
                    </a:lnTo>
                    <a:lnTo>
                      <a:pt x="114" y="492"/>
                    </a:lnTo>
                    <a:lnTo>
                      <a:pt x="0" y="450"/>
                    </a:lnTo>
                    <a:lnTo>
                      <a:pt x="78" y="184"/>
                    </a:lnTo>
                    <a:lnTo>
                      <a:pt x="102" y="132"/>
                    </a:lnTo>
                    <a:lnTo>
                      <a:pt x="102" y="86"/>
                    </a:lnTo>
                    <a:lnTo>
                      <a:pt x="84" y="0"/>
                    </a:lnTo>
                    <a:close/>
                  </a:path>
                </a:pathLst>
              </a:custGeom>
              <a:solidFill>
                <a:srgbClr val="F87716"/>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grpSp>
      <p:grpSp>
        <p:nvGrpSpPr>
          <p:cNvPr id="37968" name="Group 80"/>
          <p:cNvGrpSpPr>
            <a:grpSpLocks/>
          </p:cNvGrpSpPr>
          <p:nvPr/>
        </p:nvGrpSpPr>
        <p:grpSpPr bwMode="auto">
          <a:xfrm>
            <a:off x="6819900" y="5448301"/>
            <a:ext cx="4019550" cy="1566863"/>
            <a:chOff x="1904" y="2288"/>
            <a:chExt cx="1688" cy="658"/>
          </a:xfrm>
        </p:grpSpPr>
        <p:grpSp>
          <p:nvGrpSpPr>
            <p:cNvPr id="29961" name="Group 60"/>
            <p:cNvGrpSpPr>
              <a:grpSpLocks/>
            </p:cNvGrpSpPr>
            <p:nvPr/>
          </p:nvGrpSpPr>
          <p:grpSpPr bwMode="auto">
            <a:xfrm>
              <a:off x="1904" y="2288"/>
              <a:ext cx="472" cy="226"/>
              <a:chOff x="3216" y="2838"/>
              <a:chExt cx="472" cy="226"/>
            </a:xfrm>
          </p:grpSpPr>
          <p:sp>
            <p:nvSpPr>
              <p:cNvPr id="29968" name="Freeform 61"/>
              <p:cNvSpPr>
                <a:spLocks/>
              </p:cNvSpPr>
              <p:nvPr/>
            </p:nvSpPr>
            <p:spPr bwMode="auto">
              <a:xfrm>
                <a:off x="3216" y="2846"/>
                <a:ext cx="472" cy="218"/>
              </a:xfrm>
              <a:custGeom>
                <a:avLst/>
                <a:gdLst>
                  <a:gd name="T0" fmla="*/ 472 w 472"/>
                  <a:gd name="T1" fmla="*/ 52 h 218"/>
                  <a:gd name="T2" fmla="*/ 150 w 472"/>
                  <a:gd name="T3" fmla="*/ 218 h 218"/>
                  <a:gd name="T4" fmla="*/ 88 w 472"/>
                  <a:gd name="T5" fmla="*/ 196 h 218"/>
                  <a:gd name="T6" fmla="*/ 152 w 472"/>
                  <a:gd name="T7" fmla="*/ 160 h 218"/>
                  <a:gd name="T8" fmla="*/ 136 w 472"/>
                  <a:gd name="T9" fmla="*/ 148 h 218"/>
                  <a:gd name="T10" fmla="*/ 116 w 472"/>
                  <a:gd name="T11" fmla="*/ 148 h 218"/>
                  <a:gd name="T12" fmla="*/ 54 w 472"/>
                  <a:gd name="T13" fmla="*/ 178 h 218"/>
                  <a:gd name="T14" fmla="*/ 0 w 472"/>
                  <a:gd name="T15" fmla="*/ 156 h 218"/>
                  <a:gd name="T16" fmla="*/ 360 w 472"/>
                  <a:gd name="T17" fmla="*/ 0 h 218"/>
                  <a:gd name="T18" fmla="*/ 398 w 472"/>
                  <a:gd name="T19" fmla="*/ 20 h 218"/>
                  <a:gd name="T20" fmla="*/ 354 w 472"/>
                  <a:gd name="T21" fmla="*/ 44 h 218"/>
                  <a:gd name="T22" fmla="*/ 366 w 472"/>
                  <a:gd name="T23" fmla="*/ 52 h 218"/>
                  <a:gd name="T24" fmla="*/ 378 w 472"/>
                  <a:gd name="T25" fmla="*/ 56 h 218"/>
                  <a:gd name="T26" fmla="*/ 432 w 472"/>
                  <a:gd name="T27" fmla="*/ 34 h 218"/>
                  <a:gd name="T28" fmla="*/ 472 w 472"/>
                  <a:gd name="T29" fmla="*/ 52 h 21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72" h="218">
                    <a:moveTo>
                      <a:pt x="472" y="52"/>
                    </a:moveTo>
                    <a:lnTo>
                      <a:pt x="150" y="218"/>
                    </a:lnTo>
                    <a:lnTo>
                      <a:pt x="88" y="196"/>
                    </a:lnTo>
                    <a:lnTo>
                      <a:pt x="152" y="160"/>
                    </a:lnTo>
                    <a:lnTo>
                      <a:pt x="136" y="148"/>
                    </a:lnTo>
                    <a:lnTo>
                      <a:pt x="116" y="148"/>
                    </a:lnTo>
                    <a:lnTo>
                      <a:pt x="54" y="178"/>
                    </a:lnTo>
                    <a:lnTo>
                      <a:pt x="0" y="156"/>
                    </a:lnTo>
                    <a:lnTo>
                      <a:pt x="360" y="0"/>
                    </a:lnTo>
                    <a:lnTo>
                      <a:pt x="398" y="20"/>
                    </a:lnTo>
                    <a:lnTo>
                      <a:pt x="354" y="44"/>
                    </a:lnTo>
                    <a:lnTo>
                      <a:pt x="366" y="52"/>
                    </a:lnTo>
                    <a:lnTo>
                      <a:pt x="378" y="56"/>
                    </a:lnTo>
                    <a:lnTo>
                      <a:pt x="432" y="34"/>
                    </a:lnTo>
                    <a:lnTo>
                      <a:pt x="472" y="52"/>
                    </a:lnTo>
                    <a:close/>
                  </a:path>
                </a:pathLst>
              </a:custGeom>
              <a:solidFill>
                <a:srgbClr val="F87716"/>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9969" name="Freeform 62"/>
              <p:cNvSpPr>
                <a:spLocks/>
              </p:cNvSpPr>
              <p:nvPr/>
            </p:nvSpPr>
            <p:spPr bwMode="auto">
              <a:xfrm>
                <a:off x="3216" y="2838"/>
                <a:ext cx="472" cy="218"/>
              </a:xfrm>
              <a:custGeom>
                <a:avLst/>
                <a:gdLst>
                  <a:gd name="T0" fmla="*/ 472 w 472"/>
                  <a:gd name="T1" fmla="*/ 52 h 218"/>
                  <a:gd name="T2" fmla="*/ 150 w 472"/>
                  <a:gd name="T3" fmla="*/ 218 h 218"/>
                  <a:gd name="T4" fmla="*/ 88 w 472"/>
                  <a:gd name="T5" fmla="*/ 196 h 218"/>
                  <a:gd name="T6" fmla="*/ 152 w 472"/>
                  <a:gd name="T7" fmla="*/ 160 h 218"/>
                  <a:gd name="T8" fmla="*/ 136 w 472"/>
                  <a:gd name="T9" fmla="*/ 148 h 218"/>
                  <a:gd name="T10" fmla="*/ 116 w 472"/>
                  <a:gd name="T11" fmla="*/ 148 h 218"/>
                  <a:gd name="T12" fmla="*/ 54 w 472"/>
                  <a:gd name="T13" fmla="*/ 178 h 218"/>
                  <a:gd name="T14" fmla="*/ 0 w 472"/>
                  <a:gd name="T15" fmla="*/ 156 h 218"/>
                  <a:gd name="T16" fmla="*/ 360 w 472"/>
                  <a:gd name="T17" fmla="*/ 0 h 218"/>
                  <a:gd name="T18" fmla="*/ 398 w 472"/>
                  <a:gd name="T19" fmla="*/ 20 h 218"/>
                  <a:gd name="T20" fmla="*/ 354 w 472"/>
                  <a:gd name="T21" fmla="*/ 44 h 218"/>
                  <a:gd name="T22" fmla="*/ 366 w 472"/>
                  <a:gd name="T23" fmla="*/ 52 h 218"/>
                  <a:gd name="T24" fmla="*/ 378 w 472"/>
                  <a:gd name="T25" fmla="*/ 56 h 218"/>
                  <a:gd name="T26" fmla="*/ 432 w 472"/>
                  <a:gd name="T27" fmla="*/ 34 h 218"/>
                  <a:gd name="T28" fmla="*/ 472 w 472"/>
                  <a:gd name="T29" fmla="*/ 52 h 21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72" h="218">
                    <a:moveTo>
                      <a:pt x="472" y="52"/>
                    </a:moveTo>
                    <a:lnTo>
                      <a:pt x="150" y="218"/>
                    </a:lnTo>
                    <a:lnTo>
                      <a:pt x="88" y="196"/>
                    </a:lnTo>
                    <a:lnTo>
                      <a:pt x="152" y="160"/>
                    </a:lnTo>
                    <a:lnTo>
                      <a:pt x="136" y="148"/>
                    </a:lnTo>
                    <a:lnTo>
                      <a:pt x="116" y="148"/>
                    </a:lnTo>
                    <a:lnTo>
                      <a:pt x="54" y="178"/>
                    </a:lnTo>
                    <a:lnTo>
                      <a:pt x="0" y="156"/>
                    </a:lnTo>
                    <a:lnTo>
                      <a:pt x="360" y="0"/>
                    </a:lnTo>
                    <a:lnTo>
                      <a:pt x="398" y="20"/>
                    </a:lnTo>
                    <a:lnTo>
                      <a:pt x="354" y="44"/>
                    </a:lnTo>
                    <a:lnTo>
                      <a:pt x="366" y="52"/>
                    </a:lnTo>
                    <a:lnTo>
                      <a:pt x="378" y="56"/>
                    </a:lnTo>
                    <a:lnTo>
                      <a:pt x="432" y="34"/>
                    </a:lnTo>
                    <a:lnTo>
                      <a:pt x="472" y="52"/>
                    </a:lnTo>
                    <a:close/>
                  </a:path>
                </a:pathLst>
              </a:custGeom>
              <a:solidFill>
                <a:srgbClr val="F87716"/>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grpSp>
          <p:nvGrpSpPr>
            <p:cNvPr id="29962" name="Group 59"/>
            <p:cNvGrpSpPr>
              <a:grpSpLocks/>
            </p:cNvGrpSpPr>
            <p:nvPr/>
          </p:nvGrpSpPr>
          <p:grpSpPr bwMode="auto">
            <a:xfrm>
              <a:off x="3120" y="2720"/>
              <a:ext cx="472" cy="226"/>
              <a:chOff x="3216" y="2838"/>
              <a:chExt cx="472" cy="226"/>
            </a:xfrm>
          </p:grpSpPr>
          <p:sp>
            <p:nvSpPr>
              <p:cNvPr id="29966" name="Freeform 57"/>
              <p:cNvSpPr>
                <a:spLocks/>
              </p:cNvSpPr>
              <p:nvPr/>
            </p:nvSpPr>
            <p:spPr bwMode="auto">
              <a:xfrm>
                <a:off x="3216" y="2846"/>
                <a:ext cx="472" cy="218"/>
              </a:xfrm>
              <a:custGeom>
                <a:avLst/>
                <a:gdLst>
                  <a:gd name="T0" fmla="*/ 472 w 472"/>
                  <a:gd name="T1" fmla="*/ 52 h 218"/>
                  <a:gd name="T2" fmla="*/ 150 w 472"/>
                  <a:gd name="T3" fmla="*/ 218 h 218"/>
                  <a:gd name="T4" fmla="*/ 88 w 472"/>
                  <a:gd name="T5" fmla="*/ 196 h 218"/>
                  <a:gd name="T6" fmla="*/ 152 w 472"/>
                  <a:gd name="T7" fmla="*/ 160 h 218"/>
                  <a:gd name="T8" fmla="*/ 136 w 472"/>
                  <a:gd name="T9" fmla="*/ 148 h 218"/>
                  <a:gd name="T10" fmla="*/ 116 w 472"/>
                  <a:gd name="T11" fmla="*/ 148 h 218"/>
                  <a:gd name="T12" fmla="*/ 54 w 472"/>
                  <a:gd name="T13" fmla="*/ 178 h 218"/>
                  <a:gd name="T14" fmla="*/ 0 w 472"/>
                  <a:gd name="T15" fmla="*/ 156 h 218"/>
                  <a:gd name="T16" fmla="*/ 360 w 472"/>
                  <a:gd name="T17" fmla="*/ 0 h 218"/>
                  <a:gd name="T18" fmla="*/ 398 w 472"/>
                  <a:gd name="T19" fmla="*/ 20 h 218"/>
                  <a:gd name="T20" fmla="*/ 354 w 472"/>
                  <a:gd name="T21" fmla="*/ 44 h 218"/>
                  <a:gd name="T22" fmla="*/ 366 w 472"/>
                  <a:gd name="T23" fmla="*/ 52 h 218"/>
                  <a:gd name="T24" fmla="*/ 378 w 472"/>
                  <a:gd name="T25" fmla="*/ 56 h 218"/>
                  <a:gd name="T26" fmla="*/ 432 w 472"/>
                  <a:gd name="T27" fmla="*/ 34 h 218"/>
                  <a:gd name="T28" fmla="*/ 472 w 472"/>
                  <a:gd name="T29" fmla="*/ 52 h 21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72" h="218">
                    <a:moveTo>
                      <a:pt x="472" y="52"/>
                    </a:moveTo>
                    <a:lnTo>
                      <a:pt x="150" y="218"/>
                    </a:lnTo>
                    <a:lnTo>
                      <a:pt x="88" y="196"/>
                    </a:lnTo>
                    <a:lnTo>
                      <a:pt x="152" y="160"/>
                    </a:lnTo>
                    <a:lnTo>
                      <a:pt x="136" y="148"/>
                    </a:lnTo>
                    <a:lnTo>
                      <a:pt x="116" y="148"/>
                    </a:lnTo>
                    <a:lnTo>
                      <a:pt x="54" y="178"/>
                    </a:lnTo>
                    <a:lnTo>
                      <a:pt x="0" y="156"/>
                    </a:lnTo>
                    <a:lnTo>
                      <a:pt x="360" y="0"/>
                    </a:lnTo>
                    <a:lnTo>
                      <a:pt x="398" y="20"/>
                    </a:lnTo>
                    <a:lnTo>
                      <a:pt x="354" y="44"/>
                    </a:lnTo>
                    <a:lnTo>
                      <a:pt x="366" y="52"/>
                    </a:lnTo>
                    <a:lnTo>
                      <a:pt x="378" y="56"/>
                    </a:lnTo>
                    <a:lnTo>
                      <a:pt x="432" y="34"/>
                    </a:lnTo>
                    <a:lnTo>
                      <a:pt x="472" y="52"/>
                    </a:lnTo>
                    <a:close/>
                  </a:path>
                </a:pathLst>
              </a:custGeom>
              <a:solidFill>
                <a:srgbClr val="F87716"/>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9967" name="Freeform 58"/>
              <p:cNvSpPr>
                <a:spLocks/>
              </p:cNvSpPr>
              <p:nvPr/>
            </p:nvSpPr>
            <p:spPr bwMode="auto">
              <a:xfrm>
                <a:off x="3216" y="2838"/>
                <a:ext cx="472" cy="218"/>
              </a:xfrm>
              <a:custGeom>
                <a:avLst/>
                <a:gdLst>
                  <a:gd name="T0" fmla="*/ 472 w 472"/>
                  <a:gd name="T1" fmla="*/ 52 h 218"/>
                  <a:gd name="T2" fmla="*/ 150 w 472"/>
                  <a:gd name="T3" fmla="*/ 218 h 218"/>
                  <a:gd name="T4" fmla="*/ 88 w 472"/>
                  <a:gd name="T5" fmla="*/ 196 h 218"/>
                  <a:gd name="T6" fmla="*/ 152 w 472"/>
                  <a:gd name="T7" fmla="*/ 160 h 218"/>
                  <a:gd name="T8" fmla="*/ 136 w 472"/>
                  <a:gd name="T9" fmla="*/ 148 h 218"/>
                  <a:gd name="T10" fmla="*/ 116 w 472"/>
                  <a:gd name="T11" fmla="*/ 148 h 218"/>
                  <a:gd name="T12" fmla="*/ 54 w 472"/>
                  <a:gd name="T13" fmla="*/ 178 h 218"/>
                  <a:gd name="T14" fmla="*/ 0 w 472"/>
                  <a:gd name="T15" fmla="*/ 156 h 218"/>
                  <a:gd name="T16" fmla="*/ 360 w 472"/>
                  <a:gd name="T17" fmla="*/ 0 h 218"/>
                  <a:gd name="T18" fmla="*/ 398 w 472"/>
                  <a:gd name="T19" fmla="*/ 20 h 218"/>
                  <a:gd name="T20" fmla="*/ 354 w 472"/>
                  <a:gd name="T21" fmla="*/ 44 h 218"/>
                  <a:gd name="T22" fmla="*/ 366 w 472"/>
                  <a:gd name="T23" fmla="*/ 52 h 218"/>
                  <a:gd name="T24" fmla="*/ 378 w 472"/>
                  <a:gd name="T25" fmla="*/ 56 h 218"/>
                  <a:gd name="T26" fmla="*/ 432 w 472"/>
                  <a:gd name="T27" fmla="*/ 34 h 218"/>
                  <a:gd name="T28" fmla="*/ 472 w 472"/>
                  <a:gd name="T29" fmla="*/ 52 h 21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72" h="218">
                    <a:moveTo>
                      <a:pt x="472" y="52"/>
                    </a:moveTo>
                    <a:lnTo>
                      <a:pt x="150" y="218"/>
                    </a:lnTo>
                    <a:lnTo>
                      <a:pt x="88" y="196"/>
                    </a:lnTo>
                    <a:lnTo>
                      <a:pt x="152" y="160"/>
                    </a:lnTo>
                    <a:lnTo>
                      <a:pt x="136" y="148"/>
                    </a:lnTo>
                    <a:lnTo>
                      <a:pt x="116" y="148"/>
                    </a:lnTo>
                    <a:lnTo>
                      <a:pt x="54" y="178"/>
                    </a:lnTo>
                    <a:lnTo>
                      <a:pt x="0" y="156"/>
                    </a:lnTo>
                    <a:lnTo>
                      <a:pt x="360" y="0"/>
                    </a:lnTo>
                    <a:lnTo>
                      <a:pt x="398" y="20"/>
                    </a:lnTo>
                    <a:lnTo>
                      <a:pt x="354" y="44"/>
                    </a:lnTo>
                    <a:lnTo>
                      <a:pt x="366" y="52"/>
                    </a:lnTo>
                    <a:lnTo>
                      <a:pt x="378" y="56"/>
                    </a:lnTo>
                    <a:lnTo>
                      <a:pt x="432" y="34"/>
                    </a:lnTo>
                    <a:lnTo>
                      <a:pt x="472" y="52"/>
                    </a:lnTo>
                    <a:close/>
                  </a:path>
                </a:pathLst>
              </a:custGeom>
              <a:solidFill>
                <a:srgbClr val="F87716"/>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grpSp>
          <p:nvGrpSpPr>
            <p:cNvPr id="29963" name="Group 53"/>
            <p:cNvGrpSpPr>
              <a:grpSpLocks/>
            </p:cNvGrpSpPr>
            <p:nvPr/>
          </p:nvGrpSpPr>
          <p:grpSpPr bwMode="auto">
            <a:xfrm>
              <a:off x="2029" y="2298"/>
              <a:ext cx="1479" cy="573"/>
              <a:chOff x="2013" y="2298"/>
              <a:chExt cx="1479" cy="573"/>
            </a:xfrm>
          </p:grpSpPr>
          <p:sp>
            <p:nvSpPr>
              <p:cNvPr id="29964" name="Freeform 50"/>
              <p:cNvSpPr>
                <a:spLocks/>
              </p:cNvSpPr>
              <p:nvPr/>
            </p:nvSpPr>
            <p:spPr bwMode="auto">
              <a:xfrm>
                <a:off x="2076" y="2298"/>
                <a:ext cx="1416" cy="525"/>
              </a:xfrm>
              <a:custGeom>
                <a:avLst/>
                <a:gdLst>
                  <a:gd name="T0" fmla="*/ 0 w 1416"/>
                  <a:gd name="T1" fmla="*/ 0 h 525"/>
                  <a:gd name="T2" fmla="*/ 1365 w 1416"/>
                  <a:gd name="T3" fmla="*/ 465 h 525"/>
                  <a:gd name="T4" fmla="*/ 1416 w 1416"/>
                  <a:gd name="T5" fmla="*/ 525 h 525"/>
                  <a:gd name="T6" fmla="*/ 48 w 1416"/>
                  <a:gd name="T7" fmla="*/ 51 h 525"/>
                  <a:gd name="T8" fmla="*/ 0 w 1416"/>
                  <a:gd name="T9" fmla="*/ 0 h 5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16" h="525">
                    <a:moveTo>
                      <a:pt x="0" y="0"/>
                    </a:moveTo>
                    <a:lnTo>
                      <a:pt x="1365" y="465"/>
                    </a:lnTo>
                    <a:lnTo>
                      <a:pt x="1416" y="525"/>
                    </a:lnTo>
                    <a:lnTo>
                      <a:pt x="48" y="51"/>
                    </a:lnTo>
                    <a:lnTo>
                      <a:pt x="0" y="0"/>
                    </a:lnTo>
                    <a:close/>
                  </a:path>
                </a:pathLst>
              </a:custGeom>
              <a:solidFill>
                <a:srgbClr val="990000"/>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9965" name="Freeform 52"/>
              <p:cNvSpPr>
                <a:spLocks/>
              </p:cNvSpPr>
              <p:nvPr/>
            </p:nvSpPr>
            <p:spPr bwMode="auto">
              <a:xfrm>
                <a:off x="2013" y="2304"/>
                <a:ext cx="1425" cy="567"/>
              </a:xfrm>
              <a:custGeom>
                <a:avLst/>
                <a:gdLst>
                  <a:gd name="T0" fmla="*/ 57 w 1425"/>
                  <a:gd name="T1" fmla="*/ 0 h 567"/>
                  <a:gd name="T2" fmla="*/ 1425 w 1425"/>
                  <a:gd name="T3" fmla="*/ 462 h 567"/>
                  <a:gd name="T4" fmla="*/ 1368 w 1425"/>
                  <a:gd name="T5" fmla="*/ 567 h 567"/>
                  <a:gd name="T6" fmla="*/ 0 w 1425"/>
                  <a:gd name="T7" fmla="*/ 87 h 567"/>
                  <a:gd name="T8" fmla="*/ 57 w 1425"/>
                  <a:gd name="T9" fmla="*/ 0 h 56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25" h="567">
                    <a:moveTo>
                      <a:pt x="57" y="0"/>
                    </a:moveTo>
                    <a:lnTo>
                      <a:pt x="1425" y="462"/>
                    </a:lnTo>
                    <a:lnTo>
                      <a:pt x="1368" y="567"/>
                    </a:lnTo>
                    <a:lnTo>
                      <a:pt x="0" y="87"/>
                    </a:lnTo>
                    <a:lnTo>
                      <a:pt x="57" y="0"/>
                    </a:lnTo>
                    <a:close/>
                  </a:path>
                </a:pathLst>
              </a:custGeom>
              <a:solidFill>
                <a:srgbClr val="FE753E"/>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grpSp>
      <p:grpSp>
        <p:nvGrpSpPr>
          <p:cNvPr id="37966" name="Group 78"/>
          <p:cNvGrpSpPr>
            <a:grpSpLocks/>
          </p:cNvGrpSpPr>
          <p:nvPr/>
        </p:nvGrpSpPr>
        <p:grpSpPr bwMode="auto">
          <a:xfrm>
            <a:off x="7222332" y="4629151"/>
            <a:ext cx="1266825" cy="1321595"/>
            <a:chOff x="2070" y="1937"/>
            <a:chExt cx="532" cy="555"/>
          </a:xfrm>
        </p:grpSpPr>
        <p:sp>
          <p:nvSpPr>
            <p:cNvPr id="29946" name="Freeform 77"/>
            <p:cNvSpPr>
              <a:spLocks/>
            </p:cNvSpPr>
            <p:nvPr/>
          </p:nvSpPr>
          <p:spPr bwMode="auto">
            <a:xfrm>
              <a:off x="2165" y="1937"/>
              <a:ext cx="168" cy="387"/>
            </a:xfrm>
            <a:custGeom>
              <a:avLst/>
              <a:gdLst>
                <a:gd name="T0" fmla="*/ 168 w 168"/>
                <a:gd name="T1" fmla="*/ 4 h 387"/>
                <a:gd name="T2" fmla="*/ 133 w 168"/>
                <a:gd name="T3" fmla="*/ 46 h 387"/>
                <a:gd name="T4" fmla="*/ 93 w 168"/>
                <a:gd name="T5" fmla="*/ 90 h 387"/>
                <a:gd name="T6" fmla="*/ 87 w 168"/>
                <a:gd name="T7" fmla="*/ 129 h 387"/>
                <a:gd name="T8" fmla="*/ 96 w 168"/>
                <a:gd name="T9" fmla="*/ 387 h 387"/>
                <a:gd name="T10" fmla="*/ 0 w 168"/>
                <a:gd name="T11" fmla="*/ 367 h 387"/>
                <a:gd name="T12" fmla="*/ 25 w 168"/>
                <a:gd name="T13" fmla="*/ 87 h 387"/>
                <a:gd name="T14" fmla="*/ 91 w 168"/>
                <a:gd name="T15" fmla="*/ 31 h 387"/>
                <a:gd name="T16" fmla="*/ 141 w 168"/>
                <a:gd name="T17" fmla="*/ 0 h 387"/>
                <a:gd name="T18" fmla="*/ 168 w 168"/>
                <a:gd name="T19" fmla="*/ 4 h 38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68" h="387">
                  <a:moveTo>
                    <a:pt x="168" y="4"/>
                  </a:moveTo>
                  <a:lnTo>
                    <a:pt x="133" y="46"/>
                  </a:lnTo>
                  <a:lnTo>
                    <a:pt x="93" y="90"/>
                  </a:lnTo>
                  <a:lnTo>
                    <a:pt x="87" y="129"/>
                  </a:lnTo>
                  <a:lnTo>
                    <a:pt x="96" y="387"/>
                  </a:lnTo>
                  <a:lnTo>
                    <a:pt x="0" y="367"/>
                  </a:lnTo>
                  <a:lnTo>
                    <a:pt x="25" y="87"/>
                  </a:lnTo>
                  <a:lnTo>
                    <a:pt x="91" y="31"/>
                  </a:lnTo>
                  <a:lnTo>
                    <a:pt x="141" y="0"/>
                  </a:lnTo>
                  <a:lnTo>
                    <a:pt x="168" y="4"/>
                  </a:lnTo>
                  <a:close/>
                </a:path>
              </a:pathLst>
            </a:custGeom>
            <a:solidFill>
              <a:srgbClr val="F87716"/>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nvGrpSpPr>
            <p:cNvPr id="29947" name="Group 48"/>
            <p:cNvGrpSpPr>
              <a:grpSpLocks/>
            </p:cNvGrpSpPr>
            <p:nvPr/>
          </p:nvGrpSpPr>
          <p:grpSpPr bwMode="auto">
            <a:xfrm>
              <a:off x="2233" y="1946"/>
              <a:ext cx="369" cy="368"/>
              <a:chOff x="2233" y="1946"/>
              <a:chExt cx="369" cy="368"/>
            </a:xfrm>
          </p:grpSpPr>
          <p:sp>
            <p:nvSpPr>
              <p:cNvPr id="29951" name="AutoShape 47"/>
              <p:cNvSpPr>
                <a:spLocks noChangeArrowheads="1"/>
              </p:cNvSpPr>
              <p:nvPr/>
            </p:nvSpPr>
            <p:spPr bwMode="auto">
              <a:xfrm rot="8703828">
                <a:off x="2296" y="1946"/>
                <a:ext cx="28" cy="34"/>
              </a:xfrm>
              <a:prstGeom prst="can">
                <a:avLst>
                  <a:gd name="adj" fmla="val 30357"/>
                </a:avLst>
              </a:prstGeom>
              <a:solidFill>
                <a:srgbClr val="969696"/>
              </a:soli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nvGrpSpPr>
              <p:cNvPr id="29952" name="Group 38"/>
              <p:cNvGrpSpPr>
                <a:grpSpLocks/>
              </p:cNvGrpSpPr>
              <p:nvPr/>
            </p:nvGrpSpPr>
            <p:grpSpPr bwMode="auto">
              <a:xfrm rot="2229025">
                <a:off x="2233" y="1995"/>
                <a:ext cx="369" cy="276"/>
                <a:chOff x="2064" y="2496"/>
                <a:chExt cx="1584" cy="1140"/>
              </a:xfrm>
            </p:grpSpPr>
            <p:sp>
              <p:nvSpPr>
                <p:cNvPr id="29955" name="AutoShape 39"/>
                <p:cNvSpPr>
                  <a:spLocks noChangeArrowheads="1"/>
                </p:cNvSpPr>
                <p:nvPr/>
              </p:nvSpPr>
              <p:spPr bwMode="auto">
                <a:xfrm rot="6488633">
                  <a:off x="1872" y="2688"/>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956" name="AutoShape 40"/>
                <p:cNvSpPr>
                  <a:spLocks noChangeArrowheads="1"/>
                </p:cNvSpPr>
                <p:nvPr/>
              </p:nvSpPr>
              <p:spPr bwMode="auto">
                <a:xfrm rot="6488633">
                  <a:off x="2130" y="2778"/>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957" name="AutoShape 41"/>
                <p:cNvSpPr>
                  <a:spLocks noChangeArrowheads="1"/>
                </p:cNvSpPr>
                <p:nvPr/>
              </p:nvSpPr>
              <p:spPr bwMode="auto">
                <a:xfrm rot="6488633">
                  <a:off x="2382" y="2862"/>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958" name="AutoShape 42"/>
                <p:cNvSpPr>
                  <a:spLocks noChangeArrowheads="1"/>
                </p:cNvSpPr>
                <p:nvPr/>
              </p:nvSpPr>
              <p:spPr bwMode="auto">
                <a:xfrm rot="6488633">
                  <a:off x="2616" y="2940"/>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959" name="AutoShape 43"/>
                <p:cNvSpPr>
                  <a:spLocks noChangeArrowheads="1"/>
                </p:cNvSpPr>
                <p:nvPr/>
              </p:nvSpPr>
              <p:spPr bwMode="auto">
                <a:xfrm rot="6488633">
                  <a:off x="2868" y="3024"/>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960" name="AutoShape 44"/>
                <p:cNvSpPr>
                  <a:spLocks noChangeArrowheads="1"/>
                </p:cNvSpPr>
                <p:nvPr/>
              </p:nvSpPr>
              <p:spPr bwMode="auto">
                <a:xfrm rot="6488633">
                  <a:off x="3120" y="3108"/>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sp>
            <p:nvSpPr>
              <p:cNvPr id="29953" name="Oval 45"/>
              <p:cNvSpPr>
                <a:spLocks noChangeArrowheads="1"/>
              </p:cNvSpPr>
              <p:nvPr/>
            </p:nvSpPr>
            <p:spPr bwMode="auto">
              <a:xfrm rot="3349394">
                <a:off x="2501" y="2233"/>
                <a:ext cx="22" cy="93"/>
              </a:xfrm>
              <a:prstGeom prst="ellipse">
                <a:avLst/>
              </a:prstGeom>
              <a:gradFill rotWithShape="0">
                <a:gsLst>
                  <a:gs pos="0">
                    <a:srgbClr val="333333"/>
                  </a:gs>
                  <a:gs pos="100000">
                    <a:srgbClr val="181818"/>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954" name="AutoShape 46"/>
              <p:cNvSpPr>
                <a:spLocks noChangeArrowheads="1"/>
              </p:cNvSpPr>
              <p:nvPr/>
            </p:nvSpPr>
            <p:spPr bwMode="auto">
              <a:xfrm rot="8703828">
                <a:off x="2508" y="2280"/>
                <a:ext cx="28" cy="34"/>
              </a:xfrm>
              <a:prstGeom prst="can">
                <a:avLst>
                  <a:gd name="adj" fmla="val 30357"/>
                </a:avLst>
              </a:prstGeom>
              <a:solidFill>
                <a:srgbClr val="969696"/>
              </a:soli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sp>
          <p:nvSpPr>
            <p:cNvPr id="29948" name="Freeform 75"/>
            <p:cNvSpPr>
              <a:spLocks/>
            </p:cNvSpPr>
            <p:nvPr/>
          </p:nvSpPr>
          <p:spPr bwMode="auto">
            <a:xfrm>
              <a:off x="2070" y="2280"/>
              <a:ext cx="438" cy="212"/>
            </a:xfrm>
            <a:custGeom>
              <a:avLst/>
              <a:gdLst>
                <a:gd name="T0" fmla="*/ 438 w 438"/>
                <a:gd name="T1" fmla="*/ 132 h 212"/>
                <a:gd name="T2" fmla="*/ 370 w 438"/>
                <a:gd name="T3" fmla="*/ 212 h 212"/>
                <a:gd name="T4" fmla="*/ 0 w 438"/>
                <a:gd name="T5" fmla="*/ 80 h 212"/>
                <a:gd name="T6" fmla="*/ 58 w 438"/>
                <a:gd name="T7" fmla="*/ 0 h 212"/>
                <a:gd name="T8" fmla="*/ 438 w 438"/>
                <a:gd name="T9" fmla="*/ 132 h 2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8" h="212">
                  <a:moveTo>
                    <a:pt x="438" y="132"/>
                  </a:moveTo>
                  <a:lnTo>
                    <a:pt x="370" y="212"/>
                  </a:lnTo>
                  <a:lnTo>
                    <a:pt x="0" y="80"/>
                  </a:lnTo>
                  <a:lnTo>
                    <a:pt x="58" y="0"/>
                  </a:lnTo>
                  <a:lnTo>
                    <a:pt x="438" y="132"/>
                  </a:lnTo>
                  <a:close/>
                </a:path>
              </a:pathLst>
            </a:custGeom>
            <a:solidFill>
              <a:srgbClr val="F88506"/>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9949" name="Freeform 72"/>
            <p:cNvSpPr>
              <a:spLocks/>
            </p:cNvSpPr>
            <p:nvPr/>
          </p:nvSpPr>
          <p:spPr bwMode="auto">
            <a:xfrm>
              <a:off x="2448" y="2280"/>
              <a:ext cx="76" cy="212"/>
            </a:xfrm>
            <a:custGeom>
              <a:avLst/>
              <a:gdLst>
                <a:gd name="T0" fmla="*/ 22 w 76"/>
                <a:gd name="T1" fmla="*/ 16 h 212"/>
                <a:gd name="T2" fmla="*/ 0 w 76"/>
                <a:gd name="T3" fmla="*/ 212 h 212"/>
                <a:gd name="T4" fmla="*/ 60 w 76"/>
                <a:gd name="T5" fmla="*/ 142 h 212"/>
                <a:gd name="T6" fmla="*/ 76 w 76"/>
                <a:gd name="T7" fmla="*/ 148 h 212"/>
                <a:gd name="T8" fmla="*/ 72 w 76"/>
                <a:gd name="T9" fmla="*/ 30 h 212"/>
                <a:gd name="T10" fmla="*/ 72 w 76"/>
                <a:gd name="T11" fmla="*/ 0 h 212"/>
                <a:gd name="T12" fmla="*/ 22 w 76"/>
                <a:gd name="T13" fmla="*/ 16 h 2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6" h="212">
                  <a:moveTo>
                    <a:pt x="22" y="16"/>
                  </a:moveTo>
                  <a:lnTo>
                    <a:pt x="0" y="212"/>
                  </a:lnTo>
                  <a:lnTo>
                    <a:pt x="60" y="142"/>
                  </a:lnTo>
                  <a:lnTo>
                    <a:pt x="76" y="148"/>
                  </a:lnTo>
                  <a:lnTo>
                    <a:pt x="72" y="30"/>
                  </a:lnTo>
                  <a:lnTo>
                    <a:pt x="72" y="0"/>
                  </a:lnTo>
                  <a:lnTo>
                    <a:pt x="22" y="16"/>
                  </a:lnTo>
                  <a:close/>
                </a:path>
              </a:pathLst>
            </a:custGeom>
            <a:solidFill>
              <a:srgbClr val="F88506"/>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9950" name="Freeform 76"/>
            <p:cNvSpPr>
              <a:spLocks/>
            </p:cNvSpPr>
            <p:nvPr/>
          </p:nvSpPr>
          <p:spPr bwMode="auto">
            <a:xfrm>
              <a:off x="2103" y="1946"/>
              <a:ext cx="189" cy="427"/>
            </a:xfrm>
            <a:custGeom>
              <a:avLst/>
              <a:gdLst>
                <a:gd name="T0" fmla="*/ 189 w 189"/>
                <a:gd name="T1" fmla="*/ 4 h 427"/>
                <a:gd name="T2" fmla="*/ 132 w 189"/>
                <a:gd name="T3" fmla="*/ 52 h 427"/>
                <a:gd name="T4" fmla="*/ 116 w 189"/>
                <a:gd name="T5" fmla="*/ 64 h 427"/>
                <a:gd name="T6" fmla="*/ 105 w 189"/>
                <a:gd name="T7" fmla="*/ 82 h 427"/>
                <a:gd name="T8" fmla="*/ 101 w 189"/>
                <a:gd name="T9" fmla="*/ 106 h 427"/>
                <a:gd name="T10" fmla="*/ 105 w 189"/>
                <a:gd name="T11" fmla="*/ 133 h 427"/>
                <a:gd name="T12" fmla="*/ 78 w 189"/>
                <a:gd name="T13" fmla="*/ 427 h 427"/>
                <a:gd name="T14" fmla="*/ 0 w 189"/>
                <a:gd name="T15" fmla="*/ 403 h 427"/>
                <a:gd name="T16" fmla="*/ 69 w 189"/>
                <a:gd name="T17" fmla="*/ 73 h 427"/>
                <a:gd name="T18" fmla="*/ 141 w 189"/>
                <a:gd name="T19" fmla="*/ 6 h 427"/>
                <a:gd name="T20" fmla="*/ 161 w 189"/>
                <a:gd name="T21" fmla="*/ 0 h 427"/>
                <a:gd name="T22" fmla="*/ 189 w 189"/>
                <a:gd name="T23" fmla="*/ 4 h 42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89" h="427">
                  <a:moveTo>
                    <a:pt x="189" y="4"/>
                  </a:moveTo>
                  <a:lnTo>
                    <a:pt x="132" y="52"/>
                  </a:lnTo>
                  <a:lnTo>
                    <a:pt x="116" y="64"/>
                  </a:lnTo>
                  <a:lnTo>
                    <a:pt x="105" y="82"/>
                  </a:lnTo>
                  <a:lnTo>
                    <a:pt x="101" y="106"/>
                  </a:lnTo>
                  <a:lnTo>
                    <a:pt x="105" y="133"/>
                  </a:lnTo>
                  <a:lnTo>
                    <a:pt x="78" y="427"/>
                  </a:lnTo>
                  <a:lnTo>
                    <a:pt x="0" y="403"/>
                  </a:lnTo>
                  <a:lnTo>
                    <a:pt x="69" y="73"/>
                  </a:lnTo>
                  <a:lnTo>
                    <a:pt x="141" y="6"/>
                  </a:lnTo>
                  <a:lnTo>
                    <a:pt x="161" y="0"/>
                  </a:lnTo>
                  <a:lnTo>
                    <a:pt x="189" y="4"/>
                  </a:lnTo>
                  <a:close/>
                </a:path>
              </a:pathLst>
            </a:custGeom>
            <a:solidFill>
              <a:srgbClr val="F88506"/>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grpSp>
        <p:nvGrpSpPr>
          <p:cNvPr id="37967" name="Group 79"/>
          <p:cNvGrpSpPr>
            <a:grpSpLocks/>
          </p:cNvGrpSpPr>
          <p:nvPr/>
        </p:nvGrpSpPr>
        <p:grpSpPr bwMode="auto">
          <a:xfrm>
            <a:off x="8224838" y="5372100"/>
            <a:ext cx="2390775" cy="1381125"/>
            <a:chOff x="2494" y="2256"/>
            <a:chExt cx="1004" cy="580"/>
          </a:xfrm>
        </p:grpSpPr>
        <p:sp>
          <p:nvSpPr>
            <p:cNvPr id="29920" name="Freeform 64"/>
            <p:cNvSpPr>
              <a:spLocks/>
            </p:cNvSpPr>
            <p:nvPr/>
          </p:nvSpPr>
          <p:spPr bwMode="auto">
            <a:xfrm>
              <a:off x="2494" y="2440"/>
              <a:ext cx="1004" cy="396"/>
            </a:xfrm>
            <a:custGeom>
              <a:avLst/>
              <a:gdLst>
                <a:gd name="T0" fmla="*/ 60 w 1004"/>
                <a:gd name="T1" fmla="*/ 0 h 396"/>
                <a:gd name="T2" fmla="*/ 0 w 1004"/>
                <a:gd name="T3" fmla="*/ 82 h 396"/>
                <a:gd name="T4" fmla="*/ 902 w 1004"/>
                <a:gd name="T5" fmla="*/ 396 h 396"/>
                <a:gd name="T6" fmla="*/ 958 w 1004"/>
                <a:gd name="T7" fmla="*/ 300 h 396"/>
                <a:gd name="T8" fmla="*/ 1004 w 1004"/>
                <a:gd name="T9" fmla="*/ 354 h 396"/>
                <a:gd name="T10" fmla="*/ 960 w 1004"/>
                <a:gd name="T11" fmla="*/ 300 h 396"/>
                <a:gd name="T12" fmla="*/ 60 w 1004"/>
                <a:gd name="T13" fmla="*/ 0 h 3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004" h="396">
                  <a:moveTo>
                    <a:pt x="60" y="0"/>
                  </a:moveTo>
                  <a:lnTo>
                    <a:pt x="0" y="82"/>
                  </a:lnTo>
                  <a:lnTo>
                    <a:pt x="902" y="396"/>
                  </a:lnTo>
                  <a:lnTo>
                    <a:pt x="958" y="300"/>
                  </a:lnTo>
                  <a:lnTo>
                    <a:pt x="1004" y="354"/>
                  </a:lnTo>
                  <a:lnTo>
                    <a:pt x="960" y="300"/>
                  </a:lnTo>
                  <a:lnTo>
                    <a:pt x="60" y="0"/>
                  </a:lnTo>
                  <a:close/>
                </a:path>
              </a:pathLst>
            </a:custGeom>
            <a:solidFill>
              <a:srgbClr val="F87716"/>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9921" name="Freeform 66"/>
            <p:cNvSpPr>
              <a:spLocks/>
            </p:cNvSpPr>
            <p:nvPr/>
          </p:nvSpPr>
          <p:spPr bwMode="auto">
            <a:xfrm>
              <a:off x="3358" y="2312"/>
              <a:ext cx="116" cy="444"/>
            </a:xfrm>
            <a:custGeom>
              <a:avLst/>
              <a:gdLst>
                <a:gd name="T0" fmla="*/ 64 w 116"/>
                <a:gd name="T1" fmla="*/ 0 h 444"/>
                <a:gd name="T2" fmla="*/ 84 w 116"/>
                <a:gd name="T3" fmla="*/ 26 h 444"/>
                <a:gd name="T4" fmla="*/ 92 w 116"/>
                <a:gd name="T5" fmla="*/ 54 h 444"/>
                <a:gd name="T6" fmla="*/ 106 w 116"/>
                <a:gd name="T7" fmla="*/ 124 h 444"/>
                <a:gd name="T8" fmla="*/ 116 w 116"/>
                <a:gd name="T9" fmla="*/ 444 h 444"/>
                <a:gd name="T10" fmla="*/ 96 w 116"/>
                <a:gd name="T11" fmla="*/ 422 h 444"/>
                <a:gd name="T12" fmla="*/ 0 w 116"/>
                <a:gd name="T13" fmla="*/ 392 h 444"/>
                <a:gd name="T14" fmla="*/ 60 w 116"/>
                <a:gd name="T15" fmla="*/ 142 h 444"/>
                <a:gd name="T16" fmla="*/ 18 w 116"/>
                <a:gd name="T17" fmla="*/ 6 h 444"/>
                <a:gd name="T18" fmla="*/ 64 w 116"/>
                <a:gd name="T19" fmla="*/ 0 h 4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16" h="444">
                  <a:moveTo>
                    <a:pt x="64" y="0"/>
                  </a:moveTo>
                  <a:lnTo>
                    <a:pt x="84" y="26"/>
                  </a:lnTo>
                  <a:lnTo>
                    <a:pt x="92" y="54"/>
                  </a:lnTo>
                  <a:lnTo>
                    <a:pt x="106" y="124"/>
                  </a:lnTo>
                  <a:lnTo>
                    <a:pt x="116" y="444"/>
                  </a:lnTo>
                  <a:lnTo>
                    <a:pt x="96" y="422"/>
                  </a:lnTo>
                  <a:lnTo>
                    <a:pt x="0" y="392"/>
                  </a:lnTo>
                  <a:lnTo>
                    <a:pt x="60" y="142"/>
                  </a:lnTo>
                  <a:lnTo>
                    <a:pt x="18" y="6"/>
                  </a:lnTo>
                  <a:lnTo>
                    <a:pt x="64" y="0"/>
                  </a:lnTo>
                  <a:close/>
                </a:path>
              </a:pathLst>
            </a:custGeom>
            <a:solidFill>
              <a:srgbClr val="FF6600"/>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9922" name="Freeform 73"/>
            <p:cNvSpPr>
              <a:spLocks/>
            </p:cNvSpPr>
            <p:nvPr/>
          </p:nvSpPr>
          <p:spPr bwMode="auto">
            <a:xfrm>
              <a:off x="2502" y="2294"/>
              <a:ext cx="76" cy="212"/>
            </a:xfrm>
            <a:custGeom>
              <a:avLst/>
              <a:gdLst>
                <a:gd name="T0" fmla="*/ 22 w 76"/>
                <a:gd name="T1" fmla="*/ 16 h 212"/>
                <a:gd name="T2" fmla="*/ 0 w 76"/>
                <a:gd name="T3" fmla="*/ 212 h 212"/>
                <a:gd name="T4" fmla="*/ 60 w 76"/>
                <a:gd name="T5" fmla="*/ 142 h 212"/>
                <a:gd name="T6" fmla="*/ 76 w 76"/>
                <a:gd name="T7" fmla="*/ 148 h 212"/>
                <a:gd name="T8" fmla="*/ 72 w 76"/>
                <a:gd name="T9" fmla="*/ 30 h 212"/>
                <a:gd name="T10" fmla="*/ 72 w 76"/>
                <a:gd name="T11" fmla="*/ 0 h 212"/>
                <a:gd name="T12" fmla="*/ 22 w 76"/>
                <a:gd name="T13" fmla="*/ 16 h 2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6" h="212">
                  <a:moveTo>
                    <a:pt x="22" y="16"/>
                  </a:moveTo>
                  <a:lnTo>
                    <a:pt x="0" y="212"/>
                  </a:lnTo>
                  <a:lnTo>
                    <a:pt x="60" y="142"/>
                  </a:lnTo>
                  <a:lnTo>
                    <a:pt x="76" y="148"/>
                  </a:lnTo>
                  <a:lnTo>
                    <a:pt x="72" y="30"/>
                  </a:lnTo>
                  <a:lnTo>
                    <a:pt x="72" y="0"/>
                  </a:lnTo>
                  <a:lnTo>
                    <a:pt x="22" y="16"/>
                  </a:lnTo>
                  <a:close/>
                </a:path>
              </a:pathLst>
            </a:custGeom>
            <a:solidFill>
              <a:srgbClr val="F88506"/>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nvGrpSpPr>
            <p:cNvPr id="29923" name="Group 16"/>
            <p:cNvGrpSpPr>
              <a:grpSpLocks/>
            </p:cNvGrpSpPr>
            <p:nvPr/>
          </p:nvGrpSpPr>
          <p:grpSpPr bwMode="auto">
            <a:xfrm>
              <a:off x="2583" y="2256"/>
              <a:ext cx="384" cy="276"/>
              <a:chOff x="1536" y="2160"/>
              <a:chExt cx="2146" cy="1428"/>
            </a:xfrm>
          </p:grpSpPr>
          <p:grpSp>
            <p:nvGrpSpPr>
              <p:cNvPr id="29937" name="Group 13"/>
              <p:cNvGrpSpPr>
                <a:grpSpLocks/>
              </p:cNvGrpSpPr>
              <p:nvPr/>
            </p:nvGrpSpPr>
            <p:grpSpPr bwMode="auto">
              <a:xfrm>
                <a:off x="1536" y="2160"/>
                <a:ext cx="2064" cy="1428"/>
                <a:chOff x="2064" y="2496"/>
                <a:chExt cx="1584" cy="1140"/>
              </a:xfrm>
            </p:grpSpPr>
            <p:sp>
              <p:nvSpPr>
                <p:cNvPr id="29940" name="AutoShape 5"/>
                <p:cNvSpPr>
                  <a:spLocks noChangeArrowheads="1"/>
                </p:cNvSpPr>
                <p:nvPr/>
              </p:nvSpPr>
              <p:spPr bwMode="auto">
                <a:xfrm rot="6488633">
                  <a:off x="1872" y="2688"/>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941" name="AutoShape 6"/>
                <p:cNvSpPr>
                  <a:spLocks noChangeArrowheads="1"/>
                </p:cNvSpPr>
                <p:nvPr/>
              </p:nvSpPr>
              <p:spPr bwMode="auto">
                <a:xfrm rot="6488633">
                  <a:off x="2130" y="2778"/>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942" name="AutoShape 7"/>
                <p:cNvSpPr>
                  <a:spLocks noChangeArrowheads="1"/>
                </p:cNvSpPr>
                <p:nvPr/>
              </p:nvSpPr>
              <p:spPr bwMode="auto">
                <a:xfrm rot="6488633">
                  <a:off x="2382" y="2862"/>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943" name="AutoShape 10"/>
                <p:cNvSpPr>
                  <a:spLocks noChangeArrowheads="1"/>
                </p:cNvSpPr>
                <p:nvPr/>
              </p:nvSpPr>
              <p:spPr bwMode="auto">
                <a:xfrm rot="6488633">
                  <a:off x="2616" y="2940"/>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944" name="AutoShape 11"/>
                <p:cNvSpPr>
                  <a:spLocks noChangeArrowheads="1"/>
                </p:cNvSpPr>
                <p:nvPr/>
              </p:nvSpPr>
              <p:spPr bwMode="auto">
                <a:xfrm rot="6488633">
                  <a:off x="2868" y="3024"/>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945" name="AutoShape 12"/>
                <p:cNvSpPr>
                  <a:spLocks noChangeArrowheads="1"/>
                </p:cNvSpPr>
                <p:nvPr/>
              </p:nvSpPr>
              <p:spPr bwMode="auto">
                <a:xfrm rot="6488633">
                  <a:off x="3120" y="3108"/>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sp>
            <p:nvSpPr>
              <p:cNvPr id="29938" name="Oval 14"/>
              <p:cNvSpPr>
                <a:spLocks noChangeArrowheads="1"/>
              </p:cNvSpPr>
              <p:nvPr/>
            </p:nvSpPr>
            <p:spPr bwMode="auto">
              <a:xfrm rot="1120368">
                <a:off x="3426" y="2940"/>
                <a:ext cx="120" cy="480"/>
              </a:xfrm>
              <a:prstGeom prst="ellipse">
                <a:avLst/>
              </a:prstGeom>
              <a:gradFill rotWithShape="0">
                <a:gsLst>
                  <a:gs pos="0">
                    <a:srgbClr val="333333"/>
                  </a:gs>
                  <a:gs pos="100000">
                    <a:srgbClr val="181818"/>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939" name="AutoShape 15"/>
              <p:cNvSpPr>
                <a:spLocks noChangeArrowheads="1"/>
              </p:cNvSpPr>
              <p:nvPr/>
            </p:nvSpPr>
            <p:spPr bwMode="auto">
              <a:xfrm rot="6474803">
                <a:off x="3514" y="3130"/>
                <a:ext cx="144" cy="192"/>
              </a:xfrm>
              <a:prstGeom prst="can">
                <a:avLst>
                  <a:gd name="adj" fmla="val 33333"/>
                </a:avLst>
              </a:prstGeom>
              <a:solidFill>
                <a:srgbClr val="969696"/>
              </a:soli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sp>
          <p:nvSpPr>
            <p:cNvPr id="29924" name="Freeform 71"/>
            <p:cNvSpPr>
              <a:spLocks/>
            </p:cNvSpPr>
            <p:nvPr/>
          </p:nvSpPr>
          <p:spPr bwMode="auto">
            <a:xfrm>
              <a:off x="2912" y="2436"/>
              <a:ext cx="76" cy="212"/>
            </a:xfrm>
            <a:custGeom>
              <a:avLst/>
              <a:gdLst>
                <a:gd name="T0" fmla="*/ 22 w 76"/>
                <a:gd name="T1" fmla="*/ 16 h 212"/>
                <a:gd name="T2" fmla="*/ 0 w 76"/>
                <a:gd name="T3" fmla="*/ 212 h 212"/>
                <a:gd name="T4" fmla="*/ 60 w 76"/>
                <a:gd name="T5" fmla="*/ 142 h 212"/>
                <a:gd name="T6" fmla="*/ 76 w 76"/>
                <a:gd name="T7" fmla="*/ 148 h 212"/>
                <a:gd name="T8" fmla="*/ 72 w 76"/>
                <a:gd name="T9" fmla="*/ 30 h 212"/>
                <a:gd name="T10" fmla="*/ 72 w 76"/>
                <a:gd name="T11" fmla="*/ 0 h 212"/>
                <a:gd name="T12" fmla="*/ 22 w 76"/>
                <a:gd name="T13" fmla="*/ 16 h 2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6" h="212">
                  <a:moveTo>
                    <a:pt x="22" y="16"/>
                  </a:moveTo>
                  <a:lnTo>
                    <a:pt x="0" y="212"/>
                  </a:lnTo>
                  <a:lnTo>
                    <a:pt x="60" y="142"/>
                  </a:lnTo>
                  <a:lnTo>
                    <a:pt x="76" y="148"/>
                  </a:lnTo>
                  <a:lnTo>
                    <a:pt x="72" y="30"/>
                  </a:lnTo>
                  <a:lnTo>
                    <a:pt x="72" y="0"/>
                  </a:lnTo>
                  <a:lnTo>
                    <a:pt x="22" y="16"/>
                  </a:lnTo>
                  <a:close/>
                </a:path>
              </a:pathLst>
            </a:custGeom>
            <a:solidFill>
              <a:srgbClr val="F88506"/>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9925" name="Freeform 70"/>
            <p:cNvSpPr>
              <a:spLocks/>
            </p:cNvSpPr>
            <p:nvPr/>
          </p:nvSpPr>
          <p:spPr bwMode="auto">
            <a:xfrm>
              <a:off x="2966" y="2450"/>
              <a:ext cx="76" cy="212"/>
            </a:xfrm>
            <a:custGeom>
              <a:avLst/>
              <a:gdLst>
                <a:gd name="T0" fmla="*/ 22 w 76"/>
                <a:gd name="T1" fmla="*/ 16 h 212"/>
                <a:gd name="T2" fmla="*/ 0 w 76"/>
                <a:gd name="T3" fmla="*/ 212 h 212"/>
                <a:gd name="T4" fmla="*/ 60 w 76"/>
                <a:gd name="T5" fmla="*/ 142 h 212"/>
                <a:gd name="T6" fmla="*/ 76 w 76"/>
                <a:gd name="T7" fmla="*/ 148 h 212"/>
                <a:gd name="T8" fmla="*/ 72 w 76"/>
                <a:gd name="T9" fmla="*/ 30 h 212"/>
                <a:gd name="T10" fmla="*/ 72 w 76"/>
                <a:gd name="T11" fmla="*/ 0 h 212"/>
                <a:gd name="T12" fmla="*/ 22 w 76"/>
                <a:gd name="T13" fmla="*/ 16 h 2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6" h="212">
                  <a:moveTo>
                    <a:pt x="22" y="16"/>
                  </a:moveTo>
                  <a:lnTo>
                    <a:pt x="0" y="212"/>
                  </a:lnTo>
                  <a:lnTo>
                    <a:pt x="60" y="142"/>
                  </a:lnTo>
                  <a:lnTo>
                    <a:pt x="76" y="148"/>
                  </a:lnTo>
                  <a:lnTo>
                    <a:pt x="72" y="30"/>
                  </a:lnTo>
                  <a:lnTo>
                    <a:pt x="72" y="0"/>
                  </a:lnTo>
                  <a:lnTo>
                    <a:pt x="22" y="16"/>
                  </a:lnTo>
                  <a:close/>
                </a:path>
              </a:pathLst>
            </a:custGeom>
            <a:solidFill>
              <a:srgbClr val="F88506"/>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nvGrpSpPr>
            <p:cNvPr id="29926" name="Group 17"/>
            <p:cNvGrpSpPr>
              <a:grpSpLocks/>
            </p:cNvGrpSpPr>
            <p:nvPr/>
          </p:nvGrpSpPr>
          <p:grpSpPr bwMode="auto">
            <a:xfrm rot="-2171535">
              <a:off x="3024" y="2256"/>
              <a:ext cx="384" cy="276"/>
              <a:chOff x="1536" y="2160"/>
              <a:chExt cx="2146" cy="1428"/>
            </a:xfrm>
          </p:grpSpPr>
          <p:grpSp>
            <p:nvGrpSpPr>
              <p:cNvPr id="29928" name="Group 18"/>
              <p:cNvGrpSpPr>
                <a:grpSpLocks/>
              </p:cNvGrpSpPr>
              <p:nvPr/>
            </p:nvGrpSpPr>
            <p:grpSpPr bwMode="auto">
              <a:xfrm>
                <a:off x="1536" y="2160"/>
                <a:ext cx="2064" cy="1428"/>
                <a:chOff x="2064" y="2496"/>
                <a:chExt cx="1584" cy="1140"/>
              </a:xfrm>
            </p:grpSpPr>
            <p:sp>
              <p:nvSpPr>
                <p:cNvPr id="29931" name="AutoShape 19"/>
                <p:cNvSpPr>
                  <a:spLocks noChangeArrowheads="1"/>
                </p:cNvSpPr>
                <p:nvPr/>
              </p:nvSpPr>
              <p:spPr bwMode="auto">
                <a:xfrm rot="6488633">
                  <a:off x="1872" y="2688"/>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932" name="AutoShape 20"/>
                <p:cNvSpPr>
                  <a:spLocks noChangeArrowheads="1"/>
                </p:cNvSpPr>
                <p:nvPr/>
              </p:nvSpPr>
              <p:spPr bwMode="auto">
                <a:xfrm rot="6488633">
                  <a:off x="2130" y="2778"/>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933" name="AutoShape 21"/>
                <p:cNvSpPr>
                  <a:spLocks noChangeArrowheads="1"/>
                </p:cNvSpPr>
                <p:nvPr/>
              </p:nvSpPr>
              <p:spPr bwMode="auto">
                <a:xfrm rot="6488633">
                  <a:off x="2382" y="2862"/>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934" name="AutoShape 22"/>
                <p:cNvSpPr>
                  <a:spLocks noChangeArrowheads="1"/>
                </p:cNvSpPr>
                <p:nvPr/>
              </p:nvSpPr>
              <p:spPr bwMode="auto">
                <a:xfrm rot="6488633">
                  <a:off x="2616" y="2940"/>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935" name="AutoShape 23"/>
                <p:cNvSpPr>
                  <a:spLocks noChangeArrowheads="1"/>
                </p:cNvSpPr>
                <p:nvPr/>
              </p:nvSpPr>
              <p:spPr bwMode="auto">
                <a:xfrm rot="6488633">
                  <a:off x="2868" y="3024"/>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936" name="AutoShape 24"/>
                <p:cNvSpPr>
                  <a:spLocks noChangeArrowheads="1"/>
                </p:cNvSpPr>
                <p:nvPr/>
              </p:nvSpPr>
              <p:spPr bwMode="auto">
                <a:xfrm rot="6488633">
                  <a:off x="3120" y="3108"/>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sp>
            <p:nvSpPr>
              <p:cNvPr id="29929" name="Oval 25"/>
              <p:cNvSpPr>
                <a:spLocks noChangeArrowheads="1"/>
              </p:cNvSpPr>
              <p:nvPr/>
            </p:nvSpPr>
            <p:spPr bwMode="auto">
              <a:xfrm rot="1120368">
                <a:off x="3426" y="2940"/>
                <a:ext cx="120" cy="480"/>
              </a:xfrm>
              <a:prstGeom prst="ellipse">
                <a:avLst/>
              </a:prstGeom>
              <a:gradFill rotWithShape="0">
                <a:gsLst>
                  <a:gs pos="0">
                    <a:srgbClr val="333333"/>
                  </a:gs>
                  <a:gs pos="100000">
                    <a:srgbClr val="181818"/>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930" name="AutoShape 26"/>
              <p:cNvSpPr>
                <a:spLocks noChangeArrowheads="1"/>
              </p:cNvSpPr>
              <p:nvPr/>
            </p:nvSpPr>
            <p:spPr bwMode="auto">
              <a:xfrm rot="6474803">
                <a:off x="3514" y="3130"/>
                <a:ext cx="144" cy="192"/>
              </a:xfrm>
              <a:prstGeom prst="can">
                <a:avLst>
                  <a:gd name="adj" fmla="val 33333"/>
                </a:avLst>
              </a:prstGeom>
              <a:solidFill>
                <a:srgbClr val="969696"/>
              </a:soli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sp>
          <p:nvSpPr>
            <p:cNvPr id="29927" name="Freeform 67"/>
            <p:cNvSpPr>
              <a:spLocks/>
            </p:cNvSpPr>
            <p:nvPr/>
          </p:nvSpPr>
          <p:spPr bwMode="auto">
            <a:xfrm>
              <a:off x="3288" y="2318"/>
              <a:ext cx="134" cy="492"/>
            </a:xfrm>
            <a:custGeom>
              <a:avLst/>
              <a:gdLst>
                <a:gd name="T0" fmla="*/ 84 w 134"/>
                <a:gd name="T1" fmla="*/ 0 h 492"/>
                <a:gd name="T2" fmla="*/ 110 w 134"/>
                <a:gd name="T3" fmla="*/ 12 h 492"/>
                <a:gd name="T4" fmla="*/ 124 w 134"/>
                <a:gd name="T5" fmla="*/ 34 h 492"/>
                <a:gd name="T6" fmla="*/ 134 w 134"/>
                <a:gd name="T7" fmla="*/ 112 h 492"/>
                <a:gd name="T8" fmla="*/ 114 w 134"/>
                <a:gd name="T9" fmla="*/ 492 h 492"/>
                <a:gd name="T10" fmla="*/ 0 w 134"/>
                <a:gd name="T11" fmla="*/ 450 h 492"/>
                <a:gd name="T12" fmla="*/ 78 w 134"/>
                <a:gd name="T13" fmla="*/ 184 h 492"/>
                <a:gd name="T14" fmla="*/ 102 w 134"/>
                <a:gd name="T15" fmla="*/ 132 h 492"/>
                <a:gd name="T16" fmla="*/ 102 w 134"/>
                <a:gd name="T17" fmla="*/ 86 h 492"/>
                <a:gd name="T18" fmla="*/ 84 w 134"/>
                <a:gd name="T19" fmla="*/ 0 h 49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34" h="492">
                  <a:moveTo>
                    <a:pt x="84" y="0"/>
                  </a:moveTo>
                  <a:lnTo>
                    <a:pt x="110" y="12"/>
                  </a:lnTo>
                  <a:lnTo>
                    <a:pt x="124" y="34"/>
                  </a:lnTo>
                  <a:lnTo>
                    <a:pt x="134" y="112"/>
                  </a:lnTo>
                  <a:lnTo>
                    <a:pt x="114" y="492"/>
                  </a:lnTo>
                  <a:lnTo>
                    <a:pt x="0" y="450"/>
                  </a:lnTo>
                  <a:lnTo>
                    <a:pt x="78" y="184"/>
                  </a:lnTo>
                  <a:lnTo>
                    <a:pt x="102" y="132"/>
                  </a:lnTo>
                  <a:lnTo>
                    <a:pt x="102" y="86"/>
                  </a:lnTo>
                  <a:lnTo>
                    <a:pt x="84" y="0"/>
                  </a:lnTo>
                  <a:close/>
                </a:path>
              </a:pathLst>
            </a:custGeom>
            <a:solidFill>
              <a:srgbClr val="F87716"/>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sp>
        <p:nvSpPr>
          <p:cNvPr id="37969" name="Text Box 81"/>
          <p:cNvSpPr txBox="1">
            <a:spLocks noChangeArrowheads="1"/>
          </p:cNvSpPr>
          <p:nvPr/>
        </p:nvSpPr>
        <p:spPr bwMode="auto">
          <a:xfrm>
            <a:off x="4776788" y="2355058"/>
            <a:ext cx="5702202"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kumimoji="1" lang="es-MX" altLang="en-US" sz="3600">
                <a:latin typeface="Comic Sans MS" panose="030F0702030302020204" pitchFamily="66" charset="0"/>
              </a:rPr>
              <a:t>Polin de impacto Retráctil</a:t>
            </a:r>
            <a:endParaRPr kumimoji="1" lang="es-ES" altLang="en-US" sz="3600">
              <a:latin typeface="Comic Sans MS" panose="030F0702030302020204" pitchFamily="66" charset="0"/>
            </a:endParaRPr>
          </a:p>
        </p:txBody>
      </p:sp>
      <p:grpSp>
        <p:nvGrpSpPr>
          <p:cNvPr id="38025" name="Group 137"/>
          <p:cNvGrpSpPr>
            <a:grpSpLocks/>
          </p:cNvGrpSpPr>
          <p:nvPr/>
        </p:nvGrpSpPr>
        <p:grpSpPr bwMode="auto">
          <a:xfrm>
            <a:off x="5962650" y="5067301"/>
            <a:ext cx="4019550" cy="2386013"/>
            <a:chOff x="2256" y="1768"/>
            <a:chExt cx="1688" cy="1002"/>
          </a:xfrm>
        </p:grpSpPr>
        <p:grpSp>
          <p:nvGrpSpPr>
            <p:cNvPr id="29867" name="Group 138"/>
            <p:cNvGrpSpPr>
              <a:grpSpLocks/>
            </p:cNvGrpSpPr>
            <p:nvPr/>
          </p:nvGrpSpPr>
          <p:grpSpPr bwMode="auto">
            <a:xfrm>
              <a:off x="2256" y="2112"/>
              <a:ext cx="1688" cy="658"/>
              <a:chOff x="1904" y="2288"/>
              <a:chExt cx="1688" cy="658"/>
            </a:xfrm>
          </p:grpSpPr>
          <p:grpSp>
            <p:nvGrpSpPr>
              <p:cNvPr id="29911" name="Group 139"/>
              <p:cNvGrpSpPr>
                <a:grpSpLocks/>
              </p:cNvGrpSpPr>
              <p:nvPr/>
            </p:nvGrpSpPr>
            <p:grpSpPr bwMode="auto">
              <a:xfrm>
                <a:off x="1904" y="2288"/>
                <a:ext cx="472" cy="226"/>
                <a:chOff x="3216" y="2838"/>
                <a:chExt cx="472" cy="226"/>
              </a:xfrm>
            </p:grpSpPr>
            <p:sp>
              <p:nvSpPr>
                <p:cNvPr id="29918" name="Freeform 140"/>
                <p:cNvSpPr>
                  <a:spLocks/>
                </p:cNvSpPr>
                <p:nvPr/>
              </p:nvSpPr>
              <p:spPr bwMode="auto">
                <a:xfrm>
                  <a:off x="3216" y="2846"/>
                  <a:ext cx="472" cy="218"/>
                </a:xfrm>
                <a:custGeom>
                  <a:avLst/>
                  <a:gdLst>
                    <a:gd name="T0" fmla="*/ 472 w 472"/>
                    <a:gd name="T1" fmla="*/ 52 h 218"/>
                    <a:gd name="T2" fmla="*/ 150 w 472"/>
                    <a:gd name="T3" fmla="*/ 218 h 218"/>
                    <a:gd name="T4" fmla="*/ 88 w 472"/>
                    <a:gd name="T5" fmla="*/ 196 h 218"/>
                    <a:gd name="T6" fmla="*/ 152 w 472"/>
                    <a:gd name="T7" fmla="*/ 160 h 218"/>
                    <a:gd name="T8" fmla="*/ 136 w 472"/>
                    <a:gd name="T9" fmla="*/ 148 h 218"/>
                    <a:gd name="T10" fmla="*/ 116 w 472"/>
                    <a:gd name="T11" fmla="*/ 148 h 218"/>
                    <a:gd name="T12" fmla="*/ 54 w 472"/>
                    <a:gd name="T13" fmla="*/ 178 h 218"/>
                    <a:gd name="T14" fmla="*/ 0 w 472"/>
                    <a:gd name="T15" fmla="*/ 156 h 218"/>
                    <a:gd name="T16" fmla="*/ 360 w 472"/>
                    <a:gd name="T17" fmla="*/ 0 h 218"/>
                    <a:gd name="T18" fmla="*/ 398 w 472"/>
                    <a:gd name="T19" fmla="*/ 20 h 218"/>
                    <a:gd name="T20" fmla="*/ 354 w 472"/>
                    <a:gd name="T21" fmla="*/ 44 h 218"/>
                    <a:gd name="T22" fmla="*/ 366 w 472"/>
                    <a:gd name="T23" fmla="*/ 52 h 218"/>
                    <a:gd name="T24" fmla="*/ 378 w 472"/>
                    <a:gd name="T25" fmla="*/ 56 h 218"/>
                    <a:gd name="T26" fmla="*/ 432 w 472"/>
                    <a:gd name="T27" fmla="*/ 34 h 218"/>
                    <a:gd name="T28" fmla="*/ 472 w 472"/>
                    <a:gd name="T29" fmla="*/ 52 h 21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72" h="218">
                      <a:moveTo>
                        <a:pt x="472" y="52"/>
                      </a:moveTo>
                      <a:lnTo>
                        <a:pt x="150" y="218"/>
                      </a:lnTo>
                      <a:lnTo>
                        <a:pt x="88" y="196"/>
                      </a:lnTo>
                      <a:lnTo>
                        <a:pt x="152" y="160"/>
                      </a:lnTo>
                      <a:lnTo>
                        <a:pt x="136" y="148"/>
                      </a:lnTo>
                      <a:lnTo>
                        <a:pt x="116" y="148"/>
                      </a:lnTo>
                      <a:lnTo>
                        <a:pt x="54" y="178"/>
                      </a:lnTo>
                      <a:lnTo>
                        <a:pt x="0" y="156"/>
                      </a:lnTo>
                      <a:lnTo>
                        <a:pt x="360" y="0"/>
                      </a:lnTo>
                      <a:lnTo>
                        <a:pt x="398" y="20"/>
                      </a:lnTo>
                      <a:lnTo>
                        <a:pt x="354" y="44"/>
                      </a:lnTo>
                      <a:lnTo>
                        <a:pt x="366" y="52"/>
                      </a:lnTo>
                      <a:lnTo>
                        <a:pt x="378" y="56"/>
                      </a:lnTo>
                      <a:lnTo>
                        <a:pt x="432" y="34"/>
                      </a:lnTo>
                      <a:lnTo>
                        <a:pt x="472" y="52"/>
                      </a:lnTo>
                      <a:close/>
                    </a:path>
                  </a:pathLst>
                </a:custGeom>
                <a:solidFill>
                  <a:srgbClr val="F87716"/>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9919" name="Freeform 141"/>
                <p:cNvSpPr>
                  <a:spLocks/>
                </p:cNvSpPr>
                <p:nvPr/>
              </p:nvSpPr>
              <p:spPr bwMode="auto">
                <a:xfrm>
                  <a:off x="3216" y="2838"/>
                  <a:ext cx="472" cy="218"/>
                </a:xfrm>
                <a:custGeom>
                  <a:avLst/>
                  <a:gdLst>
                    <a:gd name="T0" fmla="*/ 472 w 472"/>
                    <a:gd name="T1" fmla="*/ 52 h 218"/>
                    <a:gd name="T2" fmla="*/ 150 w 472"/>
                    <a:gd name="T3" fmla="*/ 218 h 218"/>
                    <a:gd name="T4" fmla="*/ 88 w 472"/>
                    <a:gd name="T5" fmla="*/ 196 h 218"/>
                    <a:gd name="T6" fmla="*/ 152 w 472"/>
                    <a:gd name="T7" fmla="*/ 160 h 218"/>
                    <a:gd name="T8" fmla="*/ 136 w 472"/>
                    <a:gd name="T9" fmla="*/ 148 h 218"/>
                    <a:gd name="T10" fmla="*/ 116 w 472"/>
                    <a:gd name="T11" fmla="*/ 148 h 218"/>
                    <a:gd name="T12" fmla="*/ 54 w 472"/>
                    <a:gd name="T13" fmla="*/ 178 h 218"/>
                    <a:gd name="T14" fmla="*/ 0 w 472"/>
                    <a:gd name="T15" fmla="*/ 156 h 218"/>
                    <a:gd name="T16" fmla="*/ 360 w 472"/>
                    <a:gd name="T17" fmla="*/ 0 h 218"/>
                    <a:gd name="T18" fmla="*/ 398 w 472"/>
                    <a:gd name="T19" fmla="*/ 20 h 218"/>
                    <a:gd name="T20" fmla="*/ 354 w 472"/>
                    <a:gd name="T21" fmla="*/ 44 h 218"/>
                    <a:gd name="T22" fmla="*/ 366 w 472"/>
                    <a:gd name="T23" fmla="*/ 52 h 218"/>
                    <a:gd name="T24" fmla="*/ 378 w 472"/>
                    <a:gd name="T25" fmla="*/ 56 h 218"/>
                    <a:gd name="T26" fmla="*/ 432 w 472"/>
                    <a:gd name="T27" fmla="*/ 34 h 218"/>
                    <a:gd name="T28" fmla="*/ 472 w 472"/>
                    <a:gd name="T29" fmla="*/ 52 h 21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72" h="218">
                      <a:moveTo>
                        <a:pt x="472" y="52"/>
                      </a:moveTo>
                      <a:lnTo>
                        <a:pt x="150" y="218"/>
                      </a:lnTo>
                      <a:lnTo>
                        <a:pt x="88" y="196"/>
                      </a:lnTo>
                      <a:lnTo>
                        <a:pt x="152" y="160"/>
                      </a:lnTo>
                      <a:lnTo>
                        <a:pt x="136" y="148"/>
                      </a:lnTo>
                      <a:lnTo>
                        <a:pt x="116" y="148"/>
                      </a:lnTo>
                      <a:lnTo>
                        <a:pt x="54" y="178"/>
                      </a:lnTo>
                      <a:lnTo>
                        <a:pt x="0" y="156"/>
                      </a:lnTo>
                      <a:lnTo>
                        <a:pt x="360" y="0"/>
                      </a:lnTo>
                      <a:lnTo>
                        <a:pt x="398" y="20"/>
                      </a:lnTo>
                      <a:lnTo>
                        <a:pt x="354" y="44"/>
                      </a:lnTo>
                      <a:lnTo>
                        <a:pt x="366" y="52"/>
                      </a:lnTo>
                      <a:lnTo>
                        <a:pt x="378" y="56"/>
                      </a:lnTo>
                      <a:lnTo>
                        <a:pt x="432" y="34"/>
                      </a:lnTo>
                      <a:lnTo>
                        <a:pt x="472" y="52"/>
                      </a:lnTo>
                      <a:close/>
                    </a:path>
                  </a:pathLst>
                </a:custGeom>
                <a:solidFill>
                  <a:srgbClr val="F87716"/>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grpSp>
            <p:nvGrpSpPr>
              <p:cNvPr id="29912" name="Group 142"/>
              <p:cNvGrpSpPr>
                <a:grpSpLocks/>
              </p:cNvGrpSpPr>
              <p:nvPr/>
            </p:nvGrpSpPr>
            <p:grpSpPr bwMode="auto">
              <a:xfrm>
                <a:off x="3120" y="2720"/>
                <a:ext cx="472" cy="226"/>
                <a:chOff x="3216" y="2838"/>
                <a:chExt cx="472" cy="226"/>
              </a:xfrm>
            </p:grpSpPr>
            <p:sp>
              <p:nvSpPr>
                <p:cNvPr id="29916" name="Freeform 143"/>
                <p:cNvSpPr>
                  <a:spLocks/>
                </p:cNvSpPr>
                <p:nvPr/>
              </p:nvSpPr>
              <p:spPr bwMode="auto">
                <a:xfrm>
                  <a:off x="3216" y="2846"/>
                  <a:ext cx="472" cy="218"/>
                </a:xfrm>
                <a:custGeom>
                  <a:avLst/>
                  <a:gdLst>
                    <a:gd name="T0" fmla="*/ 472 w 472"/>
                    <a:gd name="T1" fmla="*/ 52 h 218"/>
                    <a:gd name="T2" fmla="*/ 150 w 472"/>
                    <a:gd name="T3" fmla="*/ 218 h 218"/>
                    <a:gd name="T4" fmla="*/ 88 w 472"/>
                    <a:gd name="T5" fmla="*/ 196 h 218"/>
                    <a:gd name="T6" fmla="*/ 152 w 472"/>
                    <a:gd name="T7" fmla="*/ 160 h 218"/>
                    <a:gd name="T8" fmla="*/ 136 w 472"/>
                    <a:gd name="T9" fmla="*/ 148 h 218"/>
                    <a:gd name="T10" fmla="*/ 116 w 472"/>
                    <a:gd name="T11" fmla="*/ 148 h 218"/>
                    <a:gd name="T12" fmla="*/ 54 w 472"/>
                    <a:gd name="T13" fmla="*/ 178 h 218"/>
                    <a:gd name="T14" fmla="*/ 0 w 472"/>
                    <a:gd name="T15" fmla="*/ 156 h 218"/>
                    <a:gd name="T16" fmla="*/ 360 w 472"/>
                    <a:gd name="T17" fmla="*/ 0 h 218"/>
                    <a:gd name="T18" fmla="*/ 398 w 472"/>
                    <a:gd name="T19" fmla="*/ 20 h 218"/>
                    <a:gd name="T20" fmla="*/ 354 w 472"/>
                    <a:gd name="T21" fmla="*/ 44 h 218"/>
                    <a:gd name="T22" fmla="*/ 366 w 472"/>
                    <a:gd name="T23" fmla="*/ 52 h 218"/>
                    <a:gd name="T24" fmla="*/ 378 w 472"/>
                    <a:gd name="T25" fmla="*/ 56 h 218"/>
                    <a:gd name="T26" fmla="*/ 432 w 472"/>
                    <a:gd name="T27" fmla="*/ 34 h 218"/>
                    <a:gd name="T28" fmla="*/ 472 w 472"/>
                    <a:gd name="T29" fmla="*/ 52 h 21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72" h="218">
                      <a:moveTo>
                        <a:pt x="472" y="52"/>
                      </a:moveTo>
                      <a:lnTo>
                        <a:pt x="150" y="218"/>
                      </a:lnTo>
                      <a:lnTo>
                        <a:pt x="88" y="196"/>
                      </a:lnTo>
                      <a:lnTo>
                        <a:pt x="152" y="160"/>
                      </a:lnTo>
                      <a:lnTo>
                        <a:pt x="136" y="148"/>
                      </a:lnTo>
                      <a:lnTo>
                        <a:pt x="116" y="148"/>
                      </a:lnTo>
                      <a:lnTo>
                        <a:pt x="54" y="178"/>
                      </a:lnTo>
                      <a:lnTo>
                        <a:pt x="0" y="156"/>
                      </a:lnTo>
                      <a:lnTo>
                        <a:pt x="360" y="0"/>
                      </a:lnTo>
                      <a:lnTo>
                        <a:pt x="398" y="20"/>
                      </a:lnTo>
                      <a:lnTo>
                        <a:pt x="354" y="44"/>
                      </a:lnTo>
                      <a:lnTo>
                        <a:pt x="366" y="52"/>
                      </a:lnTo>
                      <a:lnTo>
                        <a:pt x="378" y="56"/>
                      </a:lnTo>
                      <a:lnTo>
                        <a:pt x="432" y="34"/>
                      </a:lnTo>
                      <a:lnTo>
                        <a:pt x="472" y="52"/>
                      </a:lnTo>
                      <a:close/>
                    </a:path>
                  </a:pathLst>
                </a:custGeom>
                <a:solidFill>
                  <a:srgbClr val="F87716"/>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9917" name="Freeform 144"/>
                <p:cNvSpPr>
                  <a:spLocks/>
                </p:cNvSpPr>
                <p:nvPr/>
              </p:nvSpPr>
              <p:spPr bwMode="auto">
                <a:xfrm>
                  <a:off x="3216" y="2838"/>
                  <a:ext cx="472" cy="218"/>
                </a:xfrm>
                <a:custGeom>
                  <a:avLst/>
                  <a:gdLst>
                    <a:gd name="T0" fmla="*/ 472 w 472"/>
                    <a:gd name="T1" fmla="*/ 52 h 218"/>
                    <a:gd name="T2" fmla="*/ 150 w 472"/>
                    <a:gd name="T3" fmla="*/ 218 h 218"/>
                    <a:gd name="T4" fmla="*/ 88 w 472"/>
                    <a:gd name="T5" fmla="*/ 196 h 218"/>
                    <a:gd name="T6" fmla="*/ 152 w 472"/>
                    <a:gd name="T7" fmla="*/ 160 h 218"/>
                    <a:gd name="T8" fmla="*/ 136 w 472"/>
                    <a:gd name="T9" fmla="*/ 148 h 218"/>
                    <a:gd name="T10" fmla="*/ 116 w 472"/>
                    <a:gd name="T11" fmla="*/ 148 h 218"/>
                    <a:gd name="T12" fmla="*/ 54 w 472"/>
                    <a:gd name="T13" fmla="*/ 178 h 218"/>
                    <a:gd name="T14" fmla="*/ 0 w 472"/>
                    <a:gd name="T15" fmla="*/ 156 h 218"/>
                    <a:gd name="T16" fmla="*/ 360 w 472"/>
                    <a:gd name="T17" fmla="*/ 0 h 218"/>
                    <a:gd name="T18" fmla="*/ 398 w 472"/>
                    <a:gd name="T19" fmla="*/ 20 h 218"/>
                    <a:gd name="T20" fmla="*/ 354 w 472"/>
                    <a:gd name="T21" fmla="*/ 44 h 218"/>
                    <a:gd name="T22" fmla="*/ 366 w 472"/>
                    <a:gd name="T23" fmla="*/ 52 h 218"/>
                    <a:gd name="T24" fmla="*/ 378 w 472"/>
                    <a:gd name="T25" fmla="*/ 56 h 218"/>
                    <a:gd name="T26" fmla="*/ 432 w 472"/>
                    <a:gd name="T27" fmla="*/ 34 h 218"/>
                    <a:gd name="T28" fmla="*/ 472 w 472"/>
                    <a:gd name="T29" fmla="*/ 52 h 21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72" h="218">
                      <a:moveTo>
                        <a:pt x="472" y="52"/>
                      </a:moveTo>
                      <a:lnTo>
                        <a:pt x="150" y="218"/>
                      </a:lnTo>
                      <a:lnTo>
                        <a:pt x="88" y="196"/>
                      </a:lnTo>
                      <a:lnTo>
                        <a:pt x="152" y="160"/>
                      </a:lnTo>
                      <a:lnTo>
                        <a:pt x="136" y="148"/>
                      </a:lnTo>
                      <a:lnTo>
                        <a:pt x="116" y="148"/>
                      </a:lnTo>
                      <a:lnTo>
                        <a:pt x="54" y="178"/>
                      </a:lnTo>
                      <a:lnTo>
                        <a:pt x="0" y="156"/>
                      </a:lnTo>
                      <a:lnTo>
                        <a:pt x="360" y="0"/>
                      </a:lnTo>
                      <a:lnTo>
                        <a:pt x="398" y="20"/>
                      </a:lnTo>
                      <a:lnTo>
                        <a:pt x="354" y="44"/>
                      </a:lnTo>
                      <a:lnTo>
                        <a:pt x="366" y="52"/>
                      </a:lnTo>
                      <a:lnTo>
                        <a:pt x="378" y="56"/>
                      </a:lnTo>
                      <a:lnTo>
                        <a:pt x="432" y="34"/>
                      </a:lnTo>
                      <a:lnTo>
                        <a:pt x="472" y="52"/>
                      </a:lnTo>
                      <a:close/>
                    </a:path>
                  </a:pathLst>
                </a:custGeom>
                <a:solidFill>
                  <a:srgbClr val="F87716"/>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grpSp>
            <p:nvGrpSpPr>
              <p:cNvPr id="29913" name="Group 145"/>
              <p:cNvGrpSpPr>
                <a:grpSpLocks/>
              </p:cNvGrpSpPr>
              <p:nvPr/>
            </p:nvGrpSpPr>
            <p:grpSpPr bwMode="auto">
              <a:xfrm>
                <a:off x="2029" y="2298"/>
                <a:ext cx="1479" cy="573"/>
                <a:chOff x="2013" y="2298"/>
                <a:chExt cx="1479" cy="573"/>
              </a:xfrm>
            </p:grpSpPr>
            <p:sp>
              <p:nvSpPr>
                <p:cNvPr id="29914" name="Freeform 146"/>
                <p:cNvSpPr>
                  <a:spLocks/>
                </p:cNvSpPr>
                <p:nvPr/>
              </p:nvSpPr>
              <p:spPr bwMode="auto">
                <a:xfrm>
                  <a:off x="2076" y="2298"/>
                  <a:ext cx="1416" cy="525"/>
                </a:xfrm>
                <a:custGeom>
                  <a:avLst/>
                  <a:gdLst>
                    <a:gd name="T0" fmla="*/ 0 w 1416"/>
                    <a:gd name="T1" fmla="*/ 0 h 525"/>
                    <a:gd name="T2" fmla="*/ 1365 w 1416"/>
                    <a:gd name="T3" fmla="*/ 465 h 525"/>
                    <a:gd name="T4" fmla="*/ 1416 w 1416"/>
                    <a:gd name="T5" fmla="*/ 525 h 525"/>
                    <a:gd name="T6" fmla="*/ 48 w 1416"/>
                    <a:gd name="T7" fmla="*/ 51 h 525"/>
                    <a:gd name="T8" fmla="*/ 0 w 1416"/>
                    <a:gd name="T9" fmla="*/ 0 h 5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16" h="525">
                      <a:moveTo>
                        <a:pt x="0" y="0"/>
                      </a:moveTo>
                      <a:lnTo>
                        <a:pt x="1365" y="465"/>
                      </a:lnTo>
                      <a:lnTo>
                        <a:pt x="1416" y="525"/>
                      </a:lnTo>
                      <a:lnTo>
                        <a:pt x="48" y="51"/>
                      </a:lnTo>
                      <a:lnTo>
                        <a:pt x="0" y="0"/>
                      </a:lnTo>
                      <a:close/>
                    </a:path>
                  </a:pathLst>
                </a:custGeom>
                <a:solidFill>
                  <a:srgbClr val="990000"/>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9915" name="Freeform 147"/>
                <p:cNvSpPr>
                  <a:spLocks/>
                </p:cNvSpPr>
                <p:nvPr/>
              </p:nvSpPr>
              <p:spPr bwMode="auto">
                <a:xfrm>
                  <a:off x="2013" y="2304"/>
                  <a:ext cx="1425" cy="567"/>
                </a:xfrm>
                <a:custGeom>
                  <a:avLst/>
                  <a:gdLst>
                    <a:gd name="T0" fmla="*/ 57 w 1425"/>
                    <a:gd name="T1" fmla="*/ 0 h 567"/>
                    <a:gd name="T2" fmla="*/ 1425 w 1425"/>
                    <a:gd name="T3" fmla="*/ 462 h 567"/>
                    <a:gd name="T4" fmla="*/ 1368 w 1425"/>
                    <a:gd name="T5" fmla="*/ 567 h 567"/>
                    <a:gd name="T6" fmla="*/ 0 w 1425"/>
                    <a:gd name="T7" fmla="*/ 87 h 567"/>
                    <a:gd name="T8" fmla="*/ 57 w 1425"/>
                    <a:gd name="T9" fmla="*/ 0 h 56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25" h="567">
                      <a:moveTo>
                        <a:pt x="57" y="0"/>
                      </a:moveTo>
                      <a:lnTo>
                        <a:pt x="1425" y="462"/>
                      </a:lnTo>
                      <a:lnTo>
                        <a:pt x="1368" y="567"/>
                      </a:lnTo>
                      <a:lnTo>
                        <a:pt x="0" y="87"/>
                      </a:lnTo>
                      <a:lnTo>
                        <a:pt x="57" y="0"/>
                      </a:lnTo>
                      <a:close/>
                    </a:path>
                  </a:pathLst>
                </a:custGeom>
                <a:solidFill>
                  <a:srgbClr val="FE753E"/>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grpSp>
        <p:grpSp>
          <p:nvGrpSpPr>
            <p:cNvPr id="29868" name="Group 148"/>
            <p:cNvGrpSpPr>
              <a:grpSpLocks/>
            </p:cNvGrpSpPr>
            <p:nvPr/>
          </p:nvGrpSpPr>
          <p:grpSpPr bwMode="auto">
            <a:xfrm>
              <a:off x="2425" y="1768"/>
              <a:ext cx="532" cy="555"/>
              <a:chOff x="2070" y="1937"/>
              <a:chExt cx="532" cy="555"/>
            </a:xfrm>
          </p:grpSpPr>
          <p:sp>
            <p:nvSpPr>
              <p:cNvPr id="29896" name="Freeform 149"/>
              <p:cNvSpPr>
                <a:spLocks/>
              </p:cNvSpPr>
              <p:nvPr/>
            </p:nvSpPr>
            <p:spPr bwMode="auto">
              <a:xfrm>
                <a:off x="2165" y="1937"/>
                <a:ext cx="168" cy="387"/>
              </a:xfrm>
              <a:custGeom>
                <a:avLst/>
                <a:gdLst>
                  <a:gd name="T0" fmla="*/ 168 w 168"/>
                  <a:gd name="T1" fmla="*/ 4 h 387"/>
                  <a:gd name="T2" fmla="*/ 133 w 168"/>
                  <a:gd name="T3" fmla="*/ 46 h 387"/>
                  <a:gd name="T4" fmla="*/ 93 w 168"/>
                  <a:gd name="T5" fmla="*/ 90 h 387"/>
                  <a:gd name="T6" fmla="*/ 87 w 168"/>
                  <a:gd name="T7" fmla="*/ 129 h 387"/>
                  <a:gd name="T8" fmla="*/ 96 w 168"/>
                  <a:gd name="T9" fmla="*/ 387 h 387"/>
                  <a:gd name="T10" fmla="*/ 0 w 168"/>
                  <a:gd name="T11" fmla="*/ 367 h 387"/>
                  <a:gd name="T12" fmla="*/ 25 w 168"/>
                  <a:gd name="T13" fmla="*/ 87 h 387"/>
                  <a:gd name="T14" fmla="*/ 91 w 168"/>
                  <a:gd name="T15" fmla="*/ 31 h 387"/>
                  <a:gd name="T16" fmla="*/ 141 w 168"/>
                  <a:gd name="T17" fmla="*/ 0 h 387"/>
                  <a:gd name="T18" fmla="*/ 168 w 168"/>
                  <a:gd name="T19" fmla="*/ 4 h 38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68" h="387">
                    <a:moveTo>
                      <a:pt x="168" y="4"/>
                    </a:moveTo>
                    <a:lnTo>
                      <a:pt x="133" y="46"/>
                    </a:lnTo>
                    <a:lnTo>
                      <a:pt x="93" y="90"/>
                    </a:lnTo>
                    <a:lnTo>
                      <a:pt x="87" y="129"/>
                    </a:lnTo>
                    <a:lnTo>
                      <a:pt x="96" y="387"/>
                    </a:lnTo>
                    <a:lnTo>
                      <a:pt x="0" y="367"/>
                    </a:lnTo>
                    <a:lnTo>
                      <a:pt x="25" y="87"/>
                    </a:lnTo>
                    <a:lnTo>
                      <a:pt x="91" y="31"/>
                    </a:lnTo>
                    <a:lnTo>
                      <a:pt x="141" y="0"/>
                    </a:lnTo>
                    <a:lnTo>
                      <a:pt x="168" y="4"/>
                    </a:lnTo>
                    <a:close/>
                  </a:path>
                </a:pathLst>
              </a:custGeom>
              <a:solidFill>
                <a:srgbClr val="F87716"/>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nvGrpSpPr>
              <p:cNvPr id="29897" name="Group 150"/>
              <p:cNvGrpSpPr>
                <a:grpSpLocks/>
              </p:cNvGrpSpPr>
              <p:nvPr/>
            </p:nvGrpSpPr>
            <p:grpSpPr bwMode="auto">
              <a:xfrm>
                <a:off x="2233" y="1946"/>
                <a:ext cx="369" cy="368"/>
                <a:chOff x="2233" y="1946"/>
                <a:chExt cx="369" cy="368"/>
              </a:xfrm>
            </p:grpSpPr>
            <p:sp>
              <p:nvSpPr>
                <p:cNvPr id="29901" name="AutoShape 151"/>
                <p:cNvSpPr>
                  <a:spLocks noChangeArrowheads="1"/>
                </p:cNvSpPr>
                <p:nvPr/>
              </p:nvSpPr>
              <p:spPr bwMode="auto">
                <a:xfrm rot="8703828">
                  <a:off x="2296" y="1946"/>
                  <a:ext cx="28" cy="34"/>
                </a:xfrm>
                <a:prstGeom prst="can">
                  <a:avLst>
                    <a:gd name="adj" fmla="val 30357"/>
                  </a:avLst>
                </a:prstGeom>
                <a:solidFill>
                  <a:srgbClr val="969696"/>
                </a:soli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nvGrpSpPr>
                <p:cNvPr id="29902" name="Group 152"/>
                <p:cNvGrpSpPr>
                  <a:grpSpLocks/>
                </p:cNvGrpSpPr>
                <p:nvPr/>
              </p:nvGrpSpPr>
              <p:grpSpPr bwMode="auto">
                <a:xfrm rot="2229025">
                  <a:off x="2233" y="1995"/>
                  <a:ext cx="369" cy="276"/>
                  <a:chOff x="2064" y="2496"/>
                  <a:chExt cx="1584" cy="1140"/>
                </a:xfrm>
              </p:grpSpPr>
              <p:sp>
                <p:nvSpPr>
                  <p:cNvPr id="29905" name="AutoShape 153"/>
                  <p:cNvSpPr>
                    <a:spLocks noChangeArrowheads="1"/>
                  </p:cNvSpPr>
                  <p:nvPr/>
                </p:nvSpPr>
                <p:spPr bwMode="auto">
                  <a:xfrm rot="6488633">
                    <a:off x="1872" y="2688"/>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906" name="AutoShape 154"/>
                  <p:cNvSpPr>
                    <a:spLocks noChangeArrowheads="1"/>
                  </p:cNvSpPr>
                  <p:nvPr/>
                </p:nvSpPr>
                <p:spPr bwMode="auto">
                  <a:xfrm rot="6488633">
                    <a:off x="2130" y="2778"/>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907" name="AutoShape 155"/>
                  <p:cNvSpPr>
                    <a:spLocks noChangeArrowheads="1"/>
                  </p:cNvSpPr>
                  <p:nvPr/>
                </p:nvSpPr>
                <p:spPr bwMode="auto">
                  <a:xfrm rot="6488633">
                    <a:off x="2382" y="2862"/>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908" name="AutoShape 156"/>
                  <p:cNvSpPr>
                    <a:spLocks noChangeArrowheads="1"/>
                  </p:cNvSpPr>
                  <p:nvPr/>
                </p:nvSpPr>
                <p:spPr bwMode="auto">
                  <a:xfrm rot="6488633">
                    <a:off x="2616" y="2940"/>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909" name="AutoShape 157"/>
                  <p:cNvSpPr>
                    <a:spLocks noChangeArrowheads="1"/>
                  </p:cNvSpPr>
                  <p:nvPr/>
                </p:nvSpPr>
                <p:spPr bwMode="auto">
                  <a:xfrm rot="6488633">
                    <a:off x="2868" y="3024"/>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910" name="AutoShape 158"/>
                  <p:cNvSpPr>
                    <a:spLocks noChangeArrowheads="1"/>
                  </p:cNvSpPr>
                  <p:nvPr/>
                </p:nvSpPr>
                <p:spPr bwMode="auto">
                  <a:xfrm rot="6488633">
                    <a:off x="3120" y="3108"/>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sp>
              <p:nvSpPr>
                <p:cNvPr id="29903" name="Oval 159"/>
                <p:cNvSpPr>
                  <a:spLocks noChangeArrowheads="1"/>
                </p:cNvSpPr>
                <p:nvPr/>
              </p:nvSpPr>
              <p:spPr bwMode="auto">
                <a:xfrm rot="3349394">
                  <a:off x="2501" y="2233"/>
                  <a:ext cx="22" cy="93"/>
                </a:xfrm>
                <a:prstGeom prst="ellipse">
                  <a:avLst/>
                </a:prstGeom>
                <a:gradFill rotWithShape="0">
                  <a:gsLst>
                    <a:gs pos="0">
                      <a:srgbClr val="333333"/>
                    </a:gs>
                    <a:gs pos="100000">
                      <a:srgbClr val="181818"/>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904" name="AutoShape 160"/>
                <p:cNvSpPr>
                  <a:spLocks noChangeArrowheads="1"/>
                </p:cNvSpPr>
                <p:nvPr/>
              </p:nvSpPr>
              <p:spPr bwMode="auto">
                <a:xfrm rot="8703828">
                  <a:off x="2508" y="2280"/>
                  <a:ext cx="28" cy="34"/>
                </a:xfrm>
                <a:prstGeom prst="can">
                  <a:avLst>
                    <a:gd name="adj" fmla="val 30357"/>
                  </a:avLst>
                </a:prstGeom>
                <a:solidFill>
                  <a:srgbClr val="969696"/>
                </a:soli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sp>
            <p:nvSpPr>
              <p:cNvPr id="29898" name="Freeform 161"/>
              <p:cNvSpPr>
                <a:spLocks/>
              </p:cNvSpPr>
              <p:nvPr/>
            </p:nvSpPr>
            <p:spPr bwMode="auto">
              <a:xfrm>
                <a:off x="2070" y="2280"/>
                <a:ext cx="438" cy="212"/>
              </a:xfrm>
              <a:custGeom>
                <a:avLst/>
                <a:gdLst>
                  <a:gd name="T0" fmla="*/ 438 w 438"/>
                  <a:gd name="T1" fmla="*/ 132 h 212"/>
                  <a:gd name="T2" fmla="*/ 370 w 438"/>
                  <a:gd name="T3" fmla="*/ 212 h 212"/>
                  <a:gd name="T4" fmla="*/ 0 w 438"/>
                  <a:gd name="T5" fmla="*/ 80 h 212"/>
                  <a:gd name="T6" fmla="*/ 58 w 438"/>
                  <a:gd name="T7" fmla="*/ 0 h 212"/>
                  <a:gd name="T8" fmla="*/ 438 w 438"/>
                  <a:gd name="T9" fmla="*/ 132 h 2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8" h="212">
                    <a:moveTo>
                      <a:pt x="438" y="132"/>
                    </a:moveTo>
                    <a:lnTo>
                      <a:pt x="370" y="212"/>
                    </a:lnTo>
                    <a:lnTo>
                      <a:pt x="0" y="80"/>
                    </a:lnTo>
                    <a:lnTo>
                      <a:pt x="58" y="0"/>
                    </a:lnTo>
                    <a:lnTo>
                      <a:pt x="438" y="132"/>
                    </a:lnTo>
                    <a:close/>
                  </a:path>
                </a:pathLst>
              </a:custGeom>
              <a:solidFill>
                <a:srgbClr val="F88506"/>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9899" name="Freeform 162"/>
              <p:cNvSpPr>
                <a:spLocks/>
              </p:cNvSpPr>
              <p:nvPr/>
            </p:nvSpPr>
            <p:spPr bwMode="auto">
              <a:xfrm>
                <a:off x="2448" y="2280"/>
                <a:ext cx="76" cy="212"/>
              </a:xfrm>
              <a:custGeom>
                <a:avLst/>
                <a:gdLst>
                  <a:gd name="T0" fmla="*/ 22 w 76"/>
                  <a:gd name="T1" fmla="*/ 16 h 212"/>
                  <a:gd name="T2" fmla="*/ 0 w 76"/>
                  <a:gd name="T3" fmla="*/ 212 h 212"/>
                  <a:gd name="T4" fmla="*/ 60 w 76"/>
                  <a:gd name="T5" fmla="*/ 142 h 212"/>
                  <a:gd name="T6" fmla="*/ 76 w 76"/>
                  <a:gd name="T7" fmla="*/ 148 h 212"/>
                  <a:gd name="T8" fmla="*/ 72 w 76"/>
                  <a:gd name="T9" fmla="*/ 30 h 212"/>
                  <a:gd name="T10" fmla="*/ 72 w 76"/>
                  <a:gd name="T11" fmla="*/ 0 h 212"/>
                  <a:gd name="T12" fmla="*/ 22 w 76"/>
                  <a:gd name="T13" fmla="*/ 16 h 2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6" h="212">
                    <a:moveTo>
                      <a:pt x="22" y="16"/>
                    </a:moveTo>
                    <a:lnTo>
                      <a:pt x="0" y="212"/>
                    </a:lnTo>
                    <a:lnTo>
                      <a:pt x="60" y="142"/>
                    </a:lnTo>
                    <a:lnTo>
                      <a:pt x="76" y="148"/>
                    </a:lnTo>
                    <a:lnTo>
                      <a:pt x="72" y="30"/>
                    </a:lnTo>
                    <a:lnTo>
                      <a:pt x="72" y="0"/>
                    </a:lnTo>
                    <a:lnTo>
                      <a:pt x="22" y="16"/>
                    </a:lnTo>
                    <a:close/>
                  </a:path>
                </a:pathLst>
              </a:custGeom>
              <a:solidFill>
                <a:srgbClr val="F88506"/>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9900" name="Freeform 163"/>
              <p:cNvSpPr>
                <a:spLocks/>
              </p:cNvSpPr>
              <p:nvPr/>
            </p:nvSpPr>
            <p:spPr bwMode="auto">
              <a:xfrm>
                <a:off x="2103" y="1946"/>
                <a:ext cx="189" cy="427"/>
              </a:xfrm>
              <a:custGeom>
                <a:avLst/>
                <a:gdLst>
                  <a:gd name="T0" fmla="*/ 189 w 189"/>
                  <a:gd name="T1" fmla="*/ 4 h 427"/>
                  <a:gd name="T2" fmla="*/ 132 w 189"/>
                  <a:gd name="T3" fmla="*/ 52 h 427"/>
                  <a:gd name="T4" fmla="*/ 116 w 189"/>
                  <a:gd name="T5" fmla="*/ 64 h 427"/>
                  <a:gd name="T6" fmla="*/ 105 w 189"/>
                  <a:gd name="T7" fmla="*/ 82 h 427"/>
                  <a:gd name="T8" fmla="*/ 101 w 189"/>
                  <a:gd name="T9" fmla="*/ 106 h 427"/>
                  <a:gd name="T10" fmla="*/ 105 w 189"/>
                  <a:gd name="T11" fmla="*/ 133 h 427"/>
                  <a:gd name="T12" fmla="*/ 78 w 189"/>
                  <a:gd name="T13" fmla="*/ 427 h 427"/>
                  <a:gd name="T14" fmla="*/ 0 w 189"/>
                  <a:gd name="T15" fmla="*/ 403 h 427"/>
                  <a:gd name="T16" fmla="*/ 69 w 189"/>
                  <a:gd name="T17" fmla="*/ 73 h 427"/>
                  <a:gd name="T18" fmla="*/ 141 w 189"/>
                  <a:gd name="T19" fmla="*/ 6 h 427"/>
                  <a:gd name="T20" fmla="*/ 161 w 189"/>
                  <a:gd name="T21" fmla="*/ 0 h 427"/>
                  <a:gd name="T22" fmla="*/ 189 w 189"/>
                  <a:gd name="T23" fmla="*/ 4 h 42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89" h="427">
                    <a:moveTo>
                      <a:pt x="189" y="4"/>
                    </a:moveTo>
                    <a:lnTo>
                      <a:pt x="132" y="52"/>
                    </a:lnTo>
                    <a:lnTo>
                      <a:pt x="116" y="64"/>
                    </a:lnTo>
                    <a:lnTo>
                      <a:pt x="105" y="82"/>
                    </a:lnTo>
                    <a:lnTo>
                      <a:pt x="101" y="106"/>
                    </a:lnTo>
                    <a:lnTo>
                      <a:pt x="105" y="133"/>
                    </a:lnTo>
                    <a:lnTo>
                      <a:pt x="78" y="427"/>
                    </a:lnTo>
                    <a:lnTo>
                      <a:pt x="0" y="403"/>
                    </a:lnTo>
                    <a:lnTo>
                      <a:pt x="69" y="73"/>
                    </a:lnTo>
                    <a:lnTo>
                      <a:pt x="141" y="6"/>
                    </a:lnTo>
                    <a:lnTo>
                      <a:pt x="161" y="0"/>
                    </a:lnTo>
                    <a:lnTo>
                      <a:pt x="189" y="4"/>
                    </a:lnTo>
                    <a:close/>
                  </a:path>
                </a:pathLst>
              </a:custGeom>
              <a:solidFill>
                <a:srgbClr val="F88506"/>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grpSp>
          <p:nvGrpSpPr>
            <p:cNvPr id="29869" name="Group 164"/>
            <p:cNvGrpSpPr>
              <a:grpSpLocks/>
            </p:cNvGrpSpPr>
            <p:nvPr/>
          </p:nvGrpSpPr>
          <p:grpSpPr bwMode="auto">
            <a:xfrm>
              <a:off x="2846" y="2080"/>
              <a:ext cx="1004" cy="580"/>
              <a:chOff x="2494" y="2256"/>
              <a:chExt cx="1004" cy="580"/>
            </a:xfrm>
          </p:grpSpPr>
          <p:sp>
            <p:nvSpPr>
              <p:cNvPr id="29870" name="Freeform 165"/>
              <p:cNvSpPr>
                <a:spLocks/>
              </p:cNvSpPr>
              <p:nvPr/>
            </p:nvSpPr>
            <p:spPr bwMode="auto">
              <a:xfrm>
                <a:off x="2494" y="2440"/>
                <a:ext cx="1004" cy="396"/>
              </a:xfrm>
              <a:custGeom>
                <a:avLst/>
                <a:gdLst>
                  <a:gd name="T0" fmla="*/ 60 w 1004"/>
                  <a:gd name="T1" fmla="*/ 0 h 396"/>
                  <a:gd name="T2" fmla="*/ 0 w 1004"/>
                  <a:gd name="T3" fmla="*/ 82 h 396"/>
                  <a:gd name="T4" fmla="*/ 902 w 1004"/>
                  <a:gd name="T5" fmla="*/ 396 h 396"/>
                  <a:gd name="T6" fmla="*/ 958 w 1004"/>
                  <a:gd name="T7" fmla="*/ 300 h 396"/>
                  <a:gd name="T8" fmla="*/ 1004 w 1004"/>
                  <a:gd name="T9" fmla="*/ 354 h 396"/>
                  <a:gd name="T10" fmla="*/ 960 w 1004"/>
                  <a:gd name="T11" fmla="*/ 300 h 396"/>
                  <a:gd name="T12" fmla="*/ 60 w 1004"/>
                  <a:gd name="T13" fmla="*/ 0 h 3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004" h="396">
                    <a:moveTo>
                      <a:pt x="60" y="0"/>
                    </a:moveTo>
                    <a:lnTo>
                      <a:pt x="0" y="82"/>
                    </a:lnTo>
                    <a:lnTo>
                      <a:pt x="902" y="396"/>
                    </a:lnTo>
                    <a:lnTo>
                      <a:pt x="958" y="300"/>
                    </a:lnTo>
                    <a:lnTo>
                      <a:pt x="1004" y="354"/>
                    </a:lnTo>
                    <a:lnTo>
                      <a:pt x="960" y="300"/>
                    </a:lnTo>
                    <a:lnTo>
                      <a:pt x="60" y="0"/>
                    </a:lnTo>
                    <a:close/>
                  </a:path>
                </a:pathLst>
              </a:custGeom>
              <a:solidFill>
                <a:srgbClr val="F87716"/>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9871" name="Freeform 166"/>
              <p:cNvSpPr>
                <a:spLocks/>
              </p:cNvSpPr>
              <p:nvPr/>
            </p:nvSpPr>
            <p:spPr bwMode="auto">
              <a:xfrm>
                <a:off x="3358" y="2312"/>
                <a:ext cx="116" cy="444"/>
              </a:xfrm>
              <a:custGeom>
                <a:avLst/>
                <a:gdLst>
                  <a:gd name="T0" fmla="*/ 64 w 116"/>
                  <a:gd name="T1" fmla="*/ 0 h 444"/>
                  <a:gd name="T2" fmla="*/ 84 w 116"/>
                  <a:gd name="T3" fmla="*/ 26 h 444"/>
                  <a:gd name="T4" fmla="*/ 92 w 116"/>
                  <a:gd name="T5" fmla="*/ 54 h 444"/>
                  <a:gd name="T6" fmla="*/ 106 w 116"/>
                  <a:gd name="T7" fmla="*/ 124 h 444"/>
                  <a:gd name="T8" fmla="*/ 116 w 116"/>
                  <a:gd name="T9" fmla="*/ 444 h 444"/>
                  <a:gd name="T10" fmla="*/ 96 w 116"/>
                  <a:gd name="T11" fmla="*/ 422 h 444"/>
                  <a:gd name="T12" fmla="*/ 0 w 116"/>
                  <a:gd name="T13" fmla="*/ 392 h 444"/>
                  <a:gd name="T14" fmla="*/ 60 w 116"/>
                  <a:gd name="T15" fmla="*/ 142 h 444"/>
                  <a:gd name="T16" fmla="*/ 18 w 116"/>
                  <a:gd name="T17" fmla="*/ 6 h 444"/>
                  <a:gd name="T18" fmla="*/ 64 w 116"/>
                  <a:gd name="T19" fmla="*/ 0 h 4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16" h="444">
                    <a:moveTo>
                      <a:pt x="64" y="0"/>
                    </a:moveTo>
                    <a:lnTo>
                      <a:pt x="84" y="26"/>
                    </a:lnTo>
                    <a:lnTo>
                      <a:pt x="92" y="54"/>
                    </a:lnTo>
                    <a:lnTo>
                      <a:pt x="106" y="124"/>
                    </a:lnTo>
                    <a:lnTo>
                      <a:pt x="116" y="444"/>
                    </a:lnTo>
                    <a:lnTo>
                      <a:pt x="96" y="422"/>
                    </a:lnTo>
                    <a:lnTo>
                      <a:pt x="0" y="392"/>
                    </a:lnTo>
                    <a:lnTo>
                      <a:pt x="60" y="142"/>
                    </a:lnTo>
                    <a:lnTo>
                      <a:pt x="18" y="6"/>
                    </a:lnTo>
                    <a:lnTo>
                      <a:pt x="64" y="0"/>
                    </a:lnTo>
                    <a:close/>
                  </a:path>
                </a:pathLst>
              </a:custGeom>
              <a:solidFill>
                <a:srgbClr val="FF6600"/>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9872" name="Freeform 167"/>
              <p:cNvSpPr>
                <a:spLocks/>
              </p:cNvSpPr>
              <p:nvPr/>
            </p:nvSpPr>
            <p:spPr bwMode="auto">
              <a:xfrm>
                <a:off x="2502" y="2294"/>
                <a:ext cx="76" cy="212"/>
              </a:xfrm>
              <a:custGeom>
                <a:avLst/>
                <a:gdLst>
                  <a:gd name="T0" fmla="*/ 22 w 76"/>
                  <a:gd name="T1" fmla="*/ 16 h 212"/>
                  <a:gd name="T2" fmla="*/ 0 w 76"/>
                  <a:gd name="T3" fmla="*/ 212 h 212"/>
                  <a:gd name="T4" fmla="*/ 60 w 76"/>
                  <a:gd name="T5" fmla="*/ 142 h 212"/>
                  <a:gd name="T6" fmla="*/ 76 w 76"/>
                  <a:gd name="T7" fmla="*/ 148 h 212"/>
                  <a:gd name="T8" fmla="*/ 72 w 76"/>
                  <a:gd name="T9" fmla="*/ 30 h 212"/>
                  <a:gd name="T10" fmla="*/ 72 w 76"/>
                  <a:gd name="T11" fmla="*/ 0 h 212"/>
                  <a:gd name="T12" fmla="*/ 22 w 76"/>
                  <a:gd name="T13" fmla="*/ 16 h 2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6" h="212">
                    <a:moveTo>
                      <a:pt x="22" y="16"/>
                    </a:moveTo>
                    <a:lnTo>
                      <a:pt x="0" y="212"/>
                    </a:lnTo>
                    <a:lnTo>
                      <a:pt x="60" y="142"/>
                    </a:lnTo>
                    <a:lnTo>
                      <a:pt x="76" y="148"/>
                    </a:lnTo>
                    <a:lnTo>
                      <a:pt x="72" y="30"/>
                    </a:lnTo>
                    <a:lnTo>
                      <a:pt x="72" y="0"/>
                    </a:lnTo>
                    <a:lnTo>
                      <a:pt x="22" y="16"/>
                    </a:lnTo>
                    <a:close/>
                  </a:path>
                </a:pathLst>
              </a:custGeom>
              <a:solidFill>
                <a:srgbClr val="F88506"/>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nvGrpSpPr>
              <p:cNvPr id="29873" name="Group 168"/>
              <p:cNvGrpSpPr>
                <a:grpSpLocks/>
              </p:cNvGrpSpPr>
              <p:nvPr/>
            </p:nvGrpSpPr>
            <p:grpSpPr bwMode="auto">
              <a:xfrm>
                <a:off x="2583" y="2256"/>
                <a:ext cx="384" cy="276"/>
                <a:chOff x="1536" y="2160"/>
                <a:chExt cx="2146" cy="1428"/>
              </a:xfrm>
            </p:grpSpPr>
            <p:grpSp>
              <p:nvGrpSpPr>
                <p:cNvPr id="29887" name="Group 169"/>
                <p:cNvGrpSpPr>
                  <a:grpSpLocks/>
                </p:cNvGrpSpPr>
                <p:nvPr/>
              </p:nvGrpSpPr>
              <p:grpSpPr bwMode="auto">
                <a:xfrm>
                  <a:off x="1536" y="2160"/>
                  <a:ext cx="2064" cy="1428"/>
                  <a:chOff x="2064" y="2496"/>
                  <a:chExt cx="1584" cy="1140"/>
                </a:xfrm>
              </p:grpSpPr>
              <p:sp>
                <p:nvSpPr>
                  <p:cNvPr id="29890" name="AutoShape 170"/>
                  <p:cNvSpPr>
                    <a:spLocks noChangeArrowheads="1"/>
                  </p:cNvSpPr>
                  <p:nvPr/>
                </p:nvSpPr>
                <p:spPr bwMode="auto">
                  <a:xfrm rot="6488633">
                    <a:off x="1872" y="2688"/>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891" name="AutoShape 171"/>
                  <p:cNvSpPr>
                    <a:spLocks noChangeArrowheads="1"/>
                  </p:cNvSpPr>
                  <p:nvPr/>
                </p:nvSpPr>
                <p:spPr bwMode="auto">
                  <a:xfrm rot="6488633">
                    <a:off x="2130" y="2778"/>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892" name="AutoShape 172"/>
                  <p:cNvSpPr>
                    <a:spLocks noChangeArrowheads="1"/>
                  </p:cNvSpPr>
                  <p:nvPr/>
                </p:nvSpPr>
                <p:spPr bwMode="auto">
                  <a:xfrm rot="6488633">
                    <a:off x="2382" y="2862"/>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893" name="AutoShape 173"/>
                  <p:cNvSpPr>
                    <a:spLocks noChangeArrowheads="1"/>
                  </p:cNvSpPr>
                  <p:nvPr/>
                </p:nvSpPr>
                <p:spPr bwMode="auto">
                  <a:xfrm rot="6488633">
                    <a:off x="2616" y="2940"/>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894" name="AutoShape 174"/>
                  <p:cNvSpPr>
                    <a:spLocks noChangeArrowheads="1"/>
                  </p:cNvSpPr>
                  <p:nvPr/>
                </p:nvSpPr>
                <p:spPr bwMode="auto">
                  <a:xfrm rot="6488633">
                    <a:off x="2868" y="3024"/>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895" name="AutoShape 175"/>
                  <p:cNvSpPr>
                    <a:spLocks noChangeArrowheads="1"/>
                  </p:cNvSpPr>
                  <p:nvPr/>
                </p:nvSpPr>
                <p:spPr bwMode="auto">
                  <a:xfrm rot="6488633">
                    <a:off x="3120" y="3108"/>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sp>
              <p:nvSpPr>
                <p:cNvPr id="29888" name="Oval 176"/>
                <p:cNvSpPr>
                  <a:spLocks noChangeArrowheads="1"/>
                </p:cNvSpPr>
                <p:nvPr/>
              </p:nvSpPr>
              <p:spPr bwMode="auto">
                <a:xfrm rot="1120368">
                  <a:off x="3426" y="2940"/>
                  <a:ext cx="120" cy="480"/>
                </a:xfrm>
                <a:prstGeom prst="ellipse">
                  <a:avLst/>
                </a:prstGeom>
                <a:gradFill rotWithShape="0">
                  <a:gsLst>
                    <a:gs pos="0">
                      <a:srgbClr val="333333"/>
                    </a:gs>
                    <a:gs pos="100000">
                      <a:srgbClr val="181818"/>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889" name="AutoShape 177"/>
                <p:cNvSpPr>
                  <a:spLocks noChangeArrowheads="1"/>
                </p:cNvSpPr>
                <p:nvPr/>
              </p:nvSpPr>
              <p:spPr bwMode="auto">
                <a:xfrm rot="6474803">
                  <a:off x="3514" y="3130"/>
                  <a:ext cx="144" cy="192"/>
                </a:xfrm>
                <a:prstGeom prst="can">
                  <a:avLst>
                    <a:gd name="adj" fmla="val 33333"/>
                  </a:avLst>
                </a:prstGeom>
                <a:solidFill>
                  <a:srgbClr val="969696"/>
                </a:soli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sp>
            <p:nvSpPr>
              <p:cNvPr id="29874" name="Freeform 178"/>
              <p:cNvSpPr>
                <a:spLocks/>
              </p:cNvSpPr>
              <p:nvPr/>
            </p:nvSpPr>
            <p:spPr bwMode="auto">
              <a:xfrm>
                <a:off x="2912" y="2436"/>
                <a:ext cx="76" cy="212"/>
              </a:xfrm>
              <a:custGeom>
                <a:avLst/>
                <a:gdLst>
                  <a:gd name="T0" fmla="*/ 22 w 76"/>
                  <a:gd name="T1" fmla="*/ 16 h 212"/>
                  <a:gd name="T2" fmla="*/ 0 w 76"/>
                  <a:gd name="T3" fmla="*/ 212 h 212"/>
                  <a:gd name="T4" fmla="*/ 60 w 76"/>
                  <a:gd name="T5" fmla="*/ 142 h 212"/>
                  <a:gd name="T6" fmla="*/ 76 w 76"/>
                  <a:gd name="T7" fmla="*/ 148 h 212"/>
                  <a:gd name="T8" fmla="*/ 72 w 76"/>
                  <a:gd name="T9" fmla="*/ 30 h 212"/>
                  <a:gd name="T10" fmla="*/ 72 w 76"/>
                  <a:gd name="T11" fmla="*/ 0 h 212"/>
                  <a:gd name="T12" fmla="*/ 22 w 76"/>
                  <a:gd name="T13" fmla="*/ 16 h 2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6" h="212">
                    <a:moveTo>
                      <a:pt x="22" y="16"/>
                    </a:moveTo>
                    <a:lnTo>
                      <a:pt x="0" y="212"/>
                    </a:lnTo>
                    <a:lnTo>
                      <a:pt x="60" y="142"/>
                    </a:lnTo>
                    <a:lnTo>
                      <a:pt x="76" y="148"/>
                    </a:lnTo>
                    <a:lnTo>
                      <a:pt x="72" y="30"/>
                    </a:lnTo>
                    <a:lnTo>
                      <a:pt x="72" y="0"/>
                    </a:lnTo>
                    <a:lnTo>
                      <a:pt x="22" y="16"/>
                    </a:lnTo>
                    <a:close/>
                  </a:path>
                </a:pathLst>
              </a:custGeom>
              <a:solidFill>
                <a:srgbClr val="F88506"/>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9875" name="Freeform 179"/>
              <p:cNvSpPr>
                <a:spLocks/>
              </p:cNvSpPr>
              <p:nvPr/>
            </p:nvSpPr>
            <p:spPr bwMode="auto">
              <a:xfrm>
                <a:off x="2966" y="2450"/>
                <a:ext cx="76" cy="212"/>
              </a:xfrm>
              <a:custGeom>
                <a:avLst/>
                <a:gdLst>
                  <a:gd name="T0" fmla="*/ 22 w 76"/>
                  <a:gd name="T1" fmla="*/ 16 h 212"/>
                  <a:gd name="T2" fmla="*/ 0 w 76"/>
                  <a:gd name="T3" fmla="*/ 212 h 212"/>
                  <a:gd name="T4" fmla="*/ 60 w 76"/>
                  <a:gd name="T5" fmla="*/ 142 h 212"/>
                  <a:gd name="T6" fmla="*/ 76 w 76"/>
                  <a:gd name="T7" fmla="*/ 148 h 212"/>
                  <a:gd name="T8" fmla="*/ 72 w 76"/>
                  <a:gd name="T9" fmla="*/ 30 h 212"/>
                  <a:gd name="T10" fmla="*/ 72 w 76"/>
                  <a:gd name="T11" fmla="*/ 0 h 212"/>
                  <a:gd name="T12" fmla="*/ 22 w 76"/>
                  <a:gd name="T13" fmla="*/ 16 h 2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6" h="212">
                    <a:moveTo>
                      <a:pt x="22" y="16"/>
                    </a:moveTo>
                    <a:lnTo>
                      <a:pt x="0" y="212"/>
                    </a:lnTo>
                    <a:lnTo>
                      <a:pt x="60" y="142"/>
                    </a:lnTo>
                    <a:lnTo>
                      <a:pt x="76" y="148"/>
                    </a:lnTo>
                    <a:lnTo>
                      <a:pt x="72" y="30"/>
                    </a:lnTo>
                    <a:lnTo>
                      <a:pt x="72" y="0"/>
                    </a:lnTo>
                    <a:lnTo>
                      <a:pt x="22" y="16"/>
                    </a:lnTo>
                    <a:close/>
                  </a:path>
                </a:pathLst>
              </a:custGeom>
              <a:solidFill>
                <a:srgbClr val="F88506"/>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nvGrpSpPr>
              <p:cNvPr id="29876" name="Group 180"/>
              <p:cNvGrpSpPr>
                <a:grpSpLocks/>
              </p:cNvGrpSpPr>
              <p:nvPr/>
            </p:nvGrpSpPr>
            <p:grpSpPr bwMode="auto">
              <a:xfrm rot="-2171535">
                <a:off x="3024" y="2256"/>
                <a:ext cx="384" cy="276"/>
                <a:chOff x="1536" y="2160"/>
                <a:chExt cx="2146" cy="1428"/>
              </a:xfrm>
            </p:grpSpPr>
            <p:grpSp>
              <p:nvGrpSpPr>
                <p:cNvPr id="29878" name="Group 181"/>
                <p:cNvGrpSpPr>
                  <a:grpSpLocks/>
                </p:cNvGrpSpPr>
                <p:nvPr/>
              </p:nvGrpSpPr>
              <p:grpSpPr bwMode="auto">
                <a:xfrm>
                  <a:off x="1536" y="2160"/>
                  <a:ext cx="2064" cy="1428"/>
                  <a:chOff x="2064" y="2496"/>
                  <a:chExt cx="1584" cy="1140"/>
                </a:xfrm>
              </p:grpSpPr>
              <p:sp>
                <p:nvSpPr>
                  <p:cNvPr id="29881" name="AutoShape 182"/>
                  <p:cNvSpPr>
                    <a:spLocks noChangeArrowheads="1"/>
                  </p:cNvSpPr>
                  <p:nvPr/>
                </p:nvSpPr>
                <p:spPr bwMode="auto">
                  <a:xfrm rot="6488633">
                    <a:off x="1872" y="2688"/>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882" name="AutoShape 183"/>
                  <p:cNvSpPr>
                    <a:spLocks noChangeArrowheads="1"/>
                  </p:cNvSpPr>
                  <p:nvPr/>
                </p:nvSpPr>
                <p:spPr bwMode="auto">
                  <a:xfrm rot="6488633">
                    <a:off x="2130" y="2778"/>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883" name="AutoShape 184"/>
                  <p:cNvSpPr>
                    <a:spLocks noChangeArrowheads="1"/>
                  </p:cNvSpPr>
                  <p:nvPr/>
                </p:nvSpPr>
                <p:spPr bwMode="auto">
                  <a:xfrm rot="6488633">
                    <a:off x="2382" y="2862"/>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884" name="AutoShape 185"/>
                  <p:cNvSpPr>
                    <a:spLocks noChangeArrowheads="1"/>
                  </p:cNvSpPr>
                  <p:nvPr/>
                </p:nvSpPr>
                <p:spPr bwMode="auto">
                  <a:xfrm rot="6488633">
                    <a:off x="2616" y="2940"/>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885" name="AutoShape 186"/>
                  <p:cNvSpPr>
                    <a:spLocks noChangeArrowheads="1"/>
                  </p:cNvSpPr>
                  <p:nvPr/>
                </p:nvSpPr>
                <p:spPr bwMode="auto">
                  <a:xfrm rot="6488633">
                    <a:off x="2868" y="3024"/>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886" name="AutoShape 187"/>
                  <p:cNvSpPr>
                    <a:spLocks noChangeArrowheads="1"/>
                  </p:cNvSpPr>
                  <p:nvPr/>
                </p:nvSpPr>
                <p:spPr bwMode="auto">
                  <a:xfrm rot="6488633">
                    <a:off x="3120" y="3108"/>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sp>
              <p:nvSpPr>
                <p:cNvPr id="29879" name="Oval 188"/>
                <p:cNvSpPr>
                  <a:spLocks noChangeArrowheads="1"/>
                </p:cNvSpPr>
                <p:nvPr/>
              </p:nvSpPr>
              <p:spPr bwMode="auto">
                <a:xfrm rot="1120368">
                  <a:off x="3426" y="2940"/>
                  <a:ext cx="120" cy="480"/>
                </a:xfrm>
                <a:prstGeom prst="ellipse">
                  <a:avLst/>
                </a:prstGeom>
                <a:gradFill rotWithShape="0">
                  <a:gsLst>
                    <a:gs pos="0">
                      <a:srgbClr val="333333"/>
                    </a:gs>
                    <a:gs pos="100000">
                      <a:srgbClr val="181818"/>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880" name="AutoShape 189"/>
                <p:cNvSpPr>
                  <a:spLocks noChangeArrowheads="1"/>
                </p:cNvSpPr>
                <p:nvPr/>
              </p:nvSpPr>
              <p:spPr bwMode="auto">
                <a:xfrm rot="6474803">
                  <a:off x="3514" y="3130"/>
                  <a:ext cx="144" cy="192"/>
                </a:xfrm>
                <a:prstGeom prst="can">
                  <a:avLst>
                    <a:gd name="adj" fmla="val 33333"/>
                  </a:avLst>
                </a:prstGeom>
                <a:solidFill>
                  <a:srgbClr val="969696"/>
                </a:soli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sp>
            <p:nvSpPr>
              <p:cNvPr id="29877" name="Freeform 190"/>
              <p:cNvSpPr>
                <a:spLocks/>
              </p:cNvSpPr>
              <p:nvPr/>
            </p:nvSpPr>
            <p:spPr bwMode="auto">
              <a:xfrm>
                <a:off x="3288" y="2318"/>
                <a:ext cx="134" cy="492"/>
              </a:xfrm>
              <a:custGeom>
                <a:avLst/>
                <a:gdLst>
                  <a:gd name="T0" fmla="*/ 84 w 134"/>
                  <a:gd name="T1" fmla="*/ 0 h 492"/>
                  <a:gd name="T2" fmla="*/ 110 w 134"/>
                  <a:gd name="T3" fmla="*/ 12 h 492"/>
                  <a:gd name="T4" fmla="*/ 124 w 134"/>
                  <a:gd name="T5" fmla="*/ 34 h 492"/>
                  <a:gd name="T6" fmla="*/ 134 w 134"/>
                  <a:gd name="T7" fmla="*/ 112 h 492"/>
                  <a:gd name="T8" fmla="*/ 114 w 134"/>
                  <a:gd name="T9" fmla="*/ 492 h 492"/>
                  <a:gd name="T10" fmla="*/ 0 w 134"/>
                  <a:gd name="T11" fmla="*/ 450 h 492"/>
                  <a:gd name="T12" fmla="*/ 78 w 134"/>
                  <a:gd name="T13" fmla="*/ 184 h 492"/>
                  <a:gd name="T14" fmla="*/ 102 w 134"/>
                  <a:gd name="T15" fmla="*/ 132 h 492"/>
                  <a:gd name="T16" fmla="*/ 102 w 134"/>
                  <a:gd name="T17" fmla="*/ 86 h 492"/>
                  <a:gd name="T18" fmla="*/ 84 w 134"/>
                  <a:gd name="T19" fmla="*/ 0 h 49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34" h="492">
                    <a:moveTo>
                      <a:pt x="84" y="0"/>
                    </a:moveTo>
                    <a:lnTo>
                      <a:pt x="110" y="12"/>
                    </a:lnTo>
                    <a:lnTo>
                      <a:pt x="124" y="34"/>
                    </a:lnTo>
                    <a:lnTo>
                      <a:pt x="134" y="112"/>
                    </a:lnTo>
                    <a:lnTo>
                      <a:pt x="114" y="492"/>
                    </a:lnTo>
                    <a:lnTo>
                      <a:pt x="0" y="450"/>
                    </a:lnTo>
                    <a:lnTo>
                      <a:pt x="78" y="184"/>
                    </a:lnTo>
                    <a:lnTo>
                      <a:pt x="102" y="132"/>
                    </a:lnTo>
                    <a:lnTo>
                      <a:pt x="102" y="86"/>
                    </a:lnTo>
                    <a:lnTo>
                      <a:pt x="84" y="0"/>
                    </a:lnTo>
                    <a:close/>
                  </a:path>
                </a:pathLst>
              </a:custGeom>
              <a:solidFill>
                <a:srgbClr val="F87716"/>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grpSp>
      <p:sp>
        <p:nvSpPr>
          <p:cNvPr id="38123" name="Rectangle 235"/>
          <p:cNvSpPr>
            <a:spLocks noChangeArrowheads="1"/>
          </p:cNvSpPr>
          <p:nvPr/>
        </p:nvSpPr>
        <p:spPr bwMode="auto">
          <a:xfrm>
            <a:off x="4800600" y="3543300"/>
            <a:ext cx="9715500" cy="502920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kumimoji="1" lang="es-MX" altLang="en-US" sz="3600">
                <a:latin typeface="Comic Sans MS" panose="030F0702030302020204" pitchFamily="66" charset="0"/>
              </a:rPr>
              <a:t> </a:t>
            </a:r>
            <a:endParaRPr kumimoji="1" lang="es-ES" altLang="en-US" sz="3600">
              <a:latin typeface="Comic Sans MS" panose="030F0702030302020204" pitchFamily="66" charset="0"/>
            </a:endParaRPr>
          </a:p>
        </p:txBody>
      </p:sp>
      <p:grpSp>
        <p:nvGrpSpPr>
          <p:cNvPr id="38125" name="Group 237"/>
          <p:cNvGrpSpPr>
            <a:grpSpLocks/>
          </p:cNvGrpSpPr>
          <p:nvPr/>
        </p:nvGrpSpPr>
        <p:grpSpPr bwMode="auto">
          <a:xfrm>
            <a:off x="7677150" y="4191001"/>
            <a:ext cx="4019550" cy="2386013"/>
            <a:chOff x="2256" y="1768"/>
            <a:chExt cx="1688" cy="1002"/>
          </a:xfrm>
        </p:grpSpPr>
        <p:grpSp>
          <p:nvGrpSpPr>
            <p:cNvPr id="29814" name="Group 238"/>
            <p:cNvGrpSpPr>
              <a:grpSpLocks/>
            </p:cNvGrpSpPr>
            <p:nvPr/>
          </p:nvGrpSpPr>
          <p:grpSpPr bwMode="auto">
            <a:xfrm>
              <a:off x="2256" y="2112"/>
              <a:ext cx="1688" cy="658"/>
              <a:chOff x="1904" y="2288"/>
              <a:chExt cx="1688" cy="658"/>
            </a:xfrm>
          </p:grpSpPr>
          <p:grpSp>
            <p:nvGrpSpPr>
              <p:cNvPr id="29858" name="Group 239"/>
              <p:cNvGrpSpPr>
                <a:grpSpLocks/>
              </p:cNvGrpSpPr>
              <p:nvPr/>
            </p:nvGrpSpPr>
            <p:grpSpPr bwMode="auto">
              <a:xfrm>
                <a:off x="1904" y="2288"/>
                <a:ext cx="472" cy="226"/>
                <a:chOff x="3216" y="2838"/>
                <a:chExt cx="472" cy="226"/>
              </a:xfrm>
            </p:grpSpPr>
            <p:sp>
              <p:nvSpPr>
                <p:cNvPr id="29865" name="Freeform 240"/>
                <p:cNvSpPr>
                  <a:spLocks/>
                </p:cNvSpPr>
                <p:nvPr/>
              </p:nvSpPr>
              <p:spPr bwMode="auto">
                <a:xfrm>
                  <a:off x="3216" y="2846"/>
                  <a:ext cx="472" cy="218"/>
                </a:xfrm>
                <a:custGeom>
                  <a:avLst/>
                  <a:gdLst>
                    <a:gd name="T0" fmla="*/ 472 w 472"/>
                    <a:gd name="T1" fmla="*/ 52 h 218"/>
                    <a:gd name="T2" fmla="*/ 150 w 472"/>
                    <a:gd name="T3" fmla="*/ 218 h 218"/>
                    <a:gd name="T4" fmla="*/ 88 w 472"/>
                    <a:gd name="T5" fmla="*/ 196 h 218"/>
                    <a:gd name="T6" fmla="*/ 152 w 472"/>
                    <a:gd name="T7" fmla="*/ 160 h 218"/>
                    <a:gd name="T8" fmla="*/ 136 w 472"/>
                    <a:gd name="T9" fmla="*/ 148 h 218"/>
                    <a:gd name="T10" fmla="*/ 116 w 472"/>
                    <a:gd name="T11" fmla="*/ 148 h 218"/>
                    <a:gd name="T12" fmla="*/ 54 w 472"/>
                    <a:gd name="T13" fmla="*/ 178 h 218"/>
                    <a:gd name="T14" fmla="*/ 0 w 472"/>
                    <a:gd name="T15" fmla="*/ 156 h 218"/>
                    <a:gd name="T16" fmla="*/ 360 w 472"/>
                    <a:gd name="T17" fmla="*/ 0 h 218"/>
                    <a:gd name="T18" fmla="*/ 398 w 472"/>
                    <a:gd name="T19" fmla="*/ 20 h 218"/>
                    <a:gd name="T20" fmla="*/ 354 w 472"/>
                    <a:gd name="T21" fmla="*/ 44 h 218"/>
                    <a:gd name="T22" fmla="*/ 366 w 472"/>
                    <a:gd name="T23" fmla="*/ 52 h 218"/>
                    <a:gd name="T24" fmla="*/ 378 w 472"/>
                    <a:gd name="T25" fmla="*/ 56 h 218"/>
                    <a:gd name="T26" fmla="*/ 432 w 472"/>
                    <a:gd name="T27" fmla="*/ 34 h 218"/>
                    <a:gd name="T28" fmla="*/ 472 w 472"/>
                    <a:gd name="T29" fmla="*/ 52 h 21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72" h="218">
                      <a:moveTo>
                        <a:pt x="472" y="52"/>
                      </a:moveTo>
                      <a:lnTo>
                        <a:pt x="150" y="218"/>
                      </a:lnTo>
                      <a:lnTo>
                        <a:pt x="88" y="196"/>
                      </a:lnTo>
                      <a:lnTo>
                        <a:pt x="152" y="160"/>
                      </a:lnTo>
                      <a:lnTo>
                        <a:pt x="136" y="148"/>
                      </a:lnTo>
                      <a:lnTo>
                        <a:pt x="116" y="148"/>
                      </a:lnTo>
                      <a:lnTo>
                        <a:pt x="54" y="178"/>
                      </a:lnTo>
                      <a:lnTo>
                        <a:pt x="0" y="156"/>
                      </a:lnTo>
                      <a:lnTo>
                        <a:pt x="360" y="0"/>
                      </a:lnTo>
                      <a:lnTo>
                        <a:pt x="398" y="20"/>
                      </a:lnTo>
                      <a:lnTo>
                        <a:pt x="354" y="44"/>
                      </a:lnTo>
                      <a:lnTo>
                        <a:pt x="366" y="52"/>
                      </a:lnTo>
                      <a:lnTo>
                        <a:pt x="378" y="56"/>
                      </a:lnTo>
                      <a:lnTo>
                        <a:pt x="432" y="34"/>
                      </a:lnTo>
                      <a:lnTo>
                        <a:pt x="472" y="52"/>
                      </a:lnTo>
                      <a:close/>
                    </a:path>
                  </a:pathLst>
                </a:custGeom>
                <a:solidFill>
                  <a:srgbClr val="F87716"/>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9866" name="Freeform 241"/>
                <p:cNvSpPr>
                  <a:spLocks/>
                </p:cNvSpPr>
                <p:nvPr/>
              </p:nvSpPr>
              <p:spPr bwMode="auto">
                <a:xfrm>
                  <a:off x="3216" y="2838"/>
                  <a:ext cx="472" cy="218"/>
                </a:xfrm>
                <a:custGeom>
                  <a:avLst/>
                  <a:gdLst>
                    <a:gd name="T0" fmla="*/ 472 w 472"/>
                    <a:gd name="T1" fmla="*/ 52 h 218"/>
                    <a:gd name="T2" fmla="*/ 150 w 472"/>
                    <a:gd name="T3" fmla="*/ 218 h 218"/>
                    <a:gd name="T4" fmla="*/ 88 w 472"/>
                    <a:gd name="T5" fmla="*/ 196 h 218"/>
                    <a:gd name="T6" fmla="*/ 152 w 472"/>
                    <a:gd name="T7" fmla="*/ 160 h 218"/>
                    <a:gd name="T8" fmla="*/ 136 w 472"/>
                    <a:gd name="T9" fmla="*/ 148 h 218"/>
                    <a:gd name="T10" fmla="*/ 116 w 472"/>
                    <a:gd name="T11" fmla="*/ 148 h 218"/>
                    <a:gd name="T12" fmla="*/ 54 w 472"/>
                    <a:gd name="T13" fmla="*/ 178 h 218"/>
                    <a:gd name="T14" fmla="*/ 0 w 472"/>
                    <a:gd name="T15" fmla="*/ 156 h 218"/>
                    <a:gd name="T16" fmla="*/ 360 w 472"/>
                    <a:gd name="T17" fmla="*/ 0 h 218"/>
                    <a:gd name="T18" fmla="*/ 398 w 472"/>
                    <a:gd name="T19" fmla="*/ 20 h 218"/>
                    <a:gd name="T20" fmla="*/ 354 w 472"/>
                    <a:gd name="T21" fmla="*/ 44 h 218"/>
                    <a:gd name="T22" fmla="*/ 366 w 472"/>
                    <a:gd name="T23" fmla="*/ 52 h 218"/>
                    <a:gd name="T24" fmla="*/ 378 w 472"/>
                    <a:gd name="T25" fmla="*/ 56 h 218"/>
                    <a:gd name="T26" fmla="*/ 432 w 472"/>
                    <a:gd name="T27" fmla="*/ 34 h 218"/>
                    <a:gd name="T28" fmla="*/ 472 w 472"/>
                    <a:gd name="T29" fmla="*/ 52 h 21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72" h="218">
                      <a:moveTo>
                        <a:pt x="472" y="52"/>
                      </a:moveTo>
                      <a:lnTo>
                        <a:pt x="150" y="218"/>
                      </a:lnTo>
                      <a:lnTo>
                        <a:pt x="88" y="196"/>
                      </a:lnTo>
                      <a:lnTo>
                        <a:pt x="152" y="160"/>
                      </a:lnTo>
                      <a:lnTo>
                        <a:pt x="136" y="148"/>
                      </a:lnTo>
                      <a:lnTo>
                        <a:pt x="116" y="148"/>
                      </a:lnTo>
                      <a:lnTo>
                        <a:pt x="54" y="178"/>
                      </a:lnTo>
                      <a:lnTo>
                        <a:pt x="0" y="156"/>
                      </a:lnTo>
                      <a:lnTo>
                        <a:pt x="360" y="0"/>
                      </a:lnTo>
                      <a:lnTo>
                        <a:pt x="398" y="20"/>
                      </a:lnTo>
                      <a:lnTo>
                        <a:pt x="354" y="44"/>
                      </a:lnTo>
                      <a:lnTo>
                        <a:pt x="366" y="52"/>
                      </a:lnTo>
                      <a:lnTo>
                        <a:pt x="378" y="56"/>
                      </a:lnTo>
                      <a:lnTo>
                        <a:pt x="432" y="34"/>
                      </a:lnTo>
                      <a:lnTo>
                        <a:pt x="472" y="52"/>
                      </a:lnTo>
                      <a:close/>
                    </a:path>
                  </a:pathLst>
                </a:custGeom>
                <a:solidFill>
                  <a:srgbClr val="F87716"/>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grpSp>
            <p:nvGrpSpPr>
              <p:cNvPr id="29859" name="Group 242"/>
              <p:cNvGrpSpPr>
                <a:grpSpLocks/>
              </p:cNvGrpSpPr>
              <p:nvPr/>
            </p:nvGrpSpPr>
            <p:grpSpPr bwMode="auto">
              <a:xfrm>
                <a:off x="3120" y="2720"/>
                <a:ext cx="472" cy="226"/>
                <a:chOff x="3216" y="2838"/>
                <a:chExt cx="472" cy="226"/>
              </a:xfrm>
            </p:grpSpPr>
            <p:sp>
              <p:nvSpPr>
                <p:cNvPr id="29863" name="Freeform 243"/>
                <p:cNvSpPr>
                  <a:spLocks/>
                </p:cNvSpPr>
                <p:nvPr/>
              </p:nvSpPr>
              <p:spPr bwMode="auto">
                <a:xfrm>
                  <a:off x="3216" y="2846"/>
                  <a:ext cx="472" cy="218"/>
                </a:xfrm>
                <a:custGeom>
                  <a:avLst/>
                  <a:gdLst>
                    <a:gd name="T0" fmla="*/ 472 w 472"/>
                    <a:gd name="T1" fmla="*/ 52 h 218"/>
                    <a:gd name="T2" fmla="*/ 150 w 472"/>
                    <a:gd name="T3" fmla="*/ 218 h 218"/>
                    <a:gd name="T4" fmla="*/ 88 w 472"/>
                    <a:gd name="T5" fmla="*/ 196 h 218"/>
                    <a:gd name="T6" fmla="*/ 152 w 472"/>
                    <a:gd name="T7" fmla="*/ 160 h 218"/>
                    <a:gd name="T8" fmla="*/ 136 w 472"/>
                    <a:gd name="T9" fmla="*/ 148 h 218"/>
                    <a:gd name="T10" fmla="*/ 116 w 472"/>
                    <a:gd name="T11" fmla="*/ 148 h 218"/>
                    <a:gd name="T12" fmla="*/ 54 w 472"/>
                    <a:gd name="T13" fmla="*/ 178 h 218"/>
                    <a:gd name="T14" fmla="*/ 0 w 472"/>
                    <a:gd name="T15" fmla="*/ 156 h 218"/>
                    <a:gd name="T16" fmla="*/ 360 w 472"/>
                    <a:gd name="T17" fmla="*/ 0 h 218"/>
                    <a:gd name="T18" fmla="*/ 398 w 472"/>
                    <a:gd name="T19" fmla="*/ 20 h 218"/>
                    <a:gd name="T20" fmla="*/ 354 w 472"/>
                    <a:gd name="T21" fmla="*/ 44 h 218"/>
                    <a:gd name="T22" fmla="*/ 366 w 472"/>
                    <a:gd name="T23" fmla="*/ 52 h 218"/>
                    <a:gd name="T24" fmla="*/ 378 w 472"/>
                    <a:gd name="T25" fmla="*/ 56 h 218"/>
                    <a:gd name="T26" fmla="*/ 432 w 472"/>
                    <a:gd name="T27" fmla="*/ 34 h 218"/>
                    <a:gd name="T28" fmla="*/ 472 w 472"/>
                    <a:gd name="T29" fmla="*/ 52 h 21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72" h="218">
                      <a:moveTo>
                        <a:pt x="472" y="52"/>
                      </a:moveTo>
                      <a:lnTo>
                        <a:pt x="150" y="218"/>
                      </a:lnTo>
                      <a:lnTo>
                        <a:pt x="88" y="196"/>
                      </a:lnTo>
                      <a:lnTo>
                        <a:pt x="152" y="160"/>
                      </a:lnTo>
                      <a:lnTo>
                        <a:pt x="136" y="148"/>
                      </a:lnTo>
                      <a:lnTo>
                        <a:pt x="116" y="148"/>
                      </a:lnTo>
                      <a:lnTo>
                        <a:pt x="54" y="178"/>
                      </a:lnTo>
                      <a:lnTo>
                        <a:pt x="0" y="156"/>
                      </a:lnTo>
                      <a:lnTo>
                        <a:pt x="360" y="0"/>
                      </a:lnTo>
                      <a:lnTo>
                        <a:pt x="398" y="20"/>
                      </a:lnTo>
                      <a:lnTo>
                        <a:pt x="354" y="44"/>
                      </a:lnTo>
                      <a:lnTo>
                        <a:pt x="366" y="52"/>
                      </a:lnTo>
                      <a:lnTo>
                        <a:pt x="378" y="56"/>
                      </a:lnTo>
                      <a:lnTo>
                        <a:pt x="432" y="34"/>
                      </a:lnTo>
                      <a:lnTo>
                        <a:pt x="472" y="52"/>
                      </a:lnTo>
                      <a:close/>
                    </a:path>
                  </a:pathLst>
                </a:custGeom>
                <a:solidFill>
                  <a:srgbClr val="F87716"/>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9864" name="Freeform 244"/>
                <p:cNvSpPr>
                  <a:spLocks/>
                </p:cNvSpPr>
                <p:nvPr/>
              </p:nvSpPr>
              <p:spPr bwMode="auto">
                <a:xfrm>
                  <a:off x="3216" y="2838"/>
                  <a:ext cx="472" cy="218"/>
                </a:xfrm>
                <a:custGeom>
                  <a:avLst/>
                  <a:gdLst>
                    <a:gd name="T0" fmla="*/ 472 w 472"/>
                    <a:gd name="T1" fmla="*/ 52 h 218"/>
                    <a:gd name="T2" fmla="*/ 150 w 472"/>
                    <a:gd name="T3" fmla="*/ 218 h 218"/>
                    <a:gd name="T4" fmla="*/ 88 w 472"/>
                    <a:gd name="T5" fmla="*/ 196 h 218"/>
                    <a:gd name="T6" fmla="*/ 152 w 472"/>
                    <a:gd name="T7" fmla="*/ 160 h 218"/>
                    <a:gd name="T8" fmla="*/ 136 w 472"/>
                    <a:gd name="T9" fmla="*/ 148 h 218"/>
                    <a:gd name="T10" fmla="*/ 116 w 472"/>
                    <a:gd name="T11" fmla="*/ 148 h 218"/>
                    <a:gd name="T12" fmla="*/ 54 w 472"/>
                    <a:gd name="T13" fmla="*/ 178 h 218"/>
                    <a:gd name="T14" fmla="*/ 0 w 472"/>
                    <a:gd name="T15" fmla="*/ 156 h 218"/>
                    <a:gd name="T16" fmla="*/ 360 w 472"/>
                    <a:gd name="T17" fmla="*/ 0 h 218"/>
                    <a:gd name="T18" fmla="*/ 398 w 472"/>
                    <a:gd name="T19" fmla="*/ 20 h 218"/>
                    <a:gd name="T20" fmla="*/ 354 w 472"/>
                    <a:gd name="T21" fmla="*/ 44 h 218"/>
                    <a:gd name="T22" fmla="*/ 366 w 472"/>
                    <a:gd name="T23" fmla="*/ 52 h 218"/>
                    <a:gd name="T24" fmla="*/ 378 w 472"/>
                    <a:gd name="T25" fmla="*/ 56 h 218"/>
                    <a:gd name="T26" fmla="*/ 432 w 472"/>
                    <a:gd name="T27" fmla="*/ 34 h 218"/>
                    <a:gd name="T28" fmla="*/ 472 w 472"/>
                    <a:gd name="T29" fmla="*/ 52 h 21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72" h="218">
                      <a:moveTo>
                        <a:pt x="472" y="52"/>
                      </a:moveTo>
                      <a:lnTo>
                        <a:pt x="150" y="218"/>
                      </a:lnTo>
                      <a:lnTo>
                        <a:pt x="88" y="196"/>
                      </a:lnTo>
                      <a:lnTo>
                        <a:pt x="152" y="160"/>
                      </a:lnTo>
                      <a:lnTo>
                        <a:pt x="136" y="148"/>
                      </a:lnTo>
                      <a:lnTo>
                        <a:pt x="116" y="148"/>
                      </a:lnTo>
                      <a:lnTo>
                        <a:pt x="54" y="178"/>
                      </a:lnTo>
                      <a:lnTo>
                        <a:pt x="0" y="156"/>
                      </a:lnTo>
                      <a:lnTo>
                        <a:pt x="360" y="0"/>
                      </a:lnTo>
                      <a:lnTo>
                        <a:pt x="398" y="20"/>
                      </a:lnTo>
                      <a:lnTo>
                        <a:pt x="354" y="44"/>
                      </a:lnTo>
                      <a:lnTo>
                        <a:pt x="366" y="52"/>
                      </a:lnTo>
                      <a:lnTo>
                        <a:pt x="378" y="56"/>
                      </a:lnTo>
                      <a:lnTo>
                        <a:pt x="432" y="34"/>
                      </a:lnTo>
                      <a:lnTo>
                        <a:pt x="472" y="52"/>
                      </a:lnTo>
                      <a:close/>
                    </a:path>
                  </a:pathLst>
                </a:custGeom>
                <a:solidFill>
                  <a:srgbClr val="F87716"/>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grpSp>
            <p:nvGrpSpPr>
              <p:cNvPr id="29860" name="Group 245"/>
              <p:cNvGrpSpPr>
                <a:grpSpLocks/>
              </p:cNvGrpSpPr>
              <p:nvPr/>
            </p:nvGrpSpPr>
            <p:grpSpPr bwMode="auto">
              <a:xfrm>
                <a:off x="2029" y="2298"/>
                <a:ext cx="1479" cy="573"/>
                <a:chOff x="2013" y="2298"/>
                <a:chExt cx="1479" cy="573"/>
              </a:xfrm>
            </p:grpSpPr>
            <p:sp>
              <p:nvSpPr>
                <p:cNvPr id="29861" name="Freeform 246"/>
                <p:cNvSpPr>
                  <a:spLocks/>
                </p:cNvSpPr>
                <p:nvPr/>
              </p:nvSpPr>
              <p:spPr bwMode="auto">
                <a:xfrm>
                  <a:off x="2076" y="2298"/>
                  <a:ext cx="1416" cy="525"/>
                </a:xfrm>
                <a:custGeom>
                  <a:avLst/>
                  <a:gdLst>
                    <a:gd name="T0" fmla="*/ 0 w 1416"/>
                    <a:gd name="T1" fmla="*/ 0 h 525"/>
                    <a:gd name="T2" fmla="*/ 1365 w 1416"/>
                    <a:gd name="T3" fmla="*/ 465 h 525"/>
                    <a:gd name="T4" fmla="*/ 1416 w 1416"/>
                    <a:gd name="T5" fmla="*/ 525 h 525"/>
                    <a:gd name="T6" fmla="*/ 48 w 1416"/>
                    <a:gd name="T7" fmla="*/ 51 h 525"/>
                    <a:gd name="T8" fmla="*/ 0 w 1416"/>
                    <a:gd name="T9" fmla="*/ 0 h 5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16" h="525">
                      <a:moveTo>
                        <a:pt x="0" y="0"/>
                      </a:moveTo>
                      <a:lnTo>
                        <a:pt x="1365" y="465"/>
                      </a:lnTo>
                      <a:lnTo>
                        <a:pt x="1416" y="525"/>
                      </a:lnTo>
                      <a:lnTo>
                        <a:pt x="48" y="51"/>
                      </a:lnTo>
                      <a:lnTo>
                        <a:pt x="0" y="0"/>
                      </a:lnTo>
                      <a:close/>
                    </a:path>
                  </a:pathLst>
                </a:custGeom>
                <a:solidFill>
                  <a:srgbClr val="990000"/>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9862" name="Freeform 247"/>
                <p:cNvSpPr>
                  <a:spLocks/>
                </p:cNvSpPr>
                <p:nvPr/>
              </p:nvSpPr>
              <p:spPr bwMode="auto">
                <a:xfrm>
                  <a:off x="2013" y="2304"/>
                  <a:ext cx="1425" cy="567"/>
                </a:xfrm>
                <a:custGeom>
                  <a:avLst/>
                  <a:gdLst>
                    <a:gd name="T0" fmla="*/ 57 w 1425"/>
                    <a:gd name="T1" fmla="*/ 0 h 567"/>
                    <a:gd name="T2" fmla="*/ 1425 w 1425"/>
                    <a:gd name="T3" fmla="*/ 462 h 567"/>
                    <a:gd name="T4" fmla="*/ 1368 w 1425"/>
                    <a:gd name="T5" fmla="*/ 567 h 567"/>
                    <a:gd name="T6" fmla="*/ 0 w 1425"/>
                    <a:gd name="T7" fmla="*/ 87 h 567"/>
                    <a:gd name="T8" fmla="*/ 57 w 1425"/>
                    <a:gd name="T9" fmla="*/ 0 h 56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25" h="567">
                      <a:moveTo>
                        <a:pt x="57" y="0"/>
                      </a:moveTo>
                      <a:lnTo>
                        <a:pt x="1425" y="462"/>
                      </a:lnTo>
                      <a:lnTo>
                        <a:pt x="1368" y="567"/>
                      </a:lnTo>
                      <a:lnTo>
                        <a:pt x="0" y="87"/>
                      </a:lnTo>
                      <a:lnTo>
                        <a:pt x="57" y="0"/>
                      </a:lnTo>
                      <a:close/>
                    </a:path>
                  </a:pathLst>
                </a:custGeom>
                <a:solidFill>
                  <a:srgbClr val="FE753E"/>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grpSp>
        <p:grpSp>
          <p:nvGrpSpPr>
            <p:cNvPr id="29815" name="Group 248"/>
            <p:cNvGrpSpPr>
              <a:grpSpLocks/>
            </p:cNvGrpSpPr>
            <p:nvPr/>
          </p:nvGrpSpPr>
          <p:grpSpPr bwMode="auto">
            <a:xfrm>
              <a:off x="2425" y="1768"/>
              <a:ext cx="532" cy="555"/>
              <a:chOff x="2070" y="1937"/>
              <a:chExt cx="532" cy="555"/>
            </a:xfrm>
          </p:grpSpPr>
          <p:sp>
            <p:nvSpPr>
              <p:cNvPr id="29843" name="Freeform 249"/>
              <p:cNvSpPr>
                <a:spLocks/>
              </p:cNvSpPr>
              <p:nvPr/>
            </p:nvSpPr>
            <p:spPr bwMode="auto">
              <a:xfrm>
                <a:off x="2165" y="1937"/>
                <a:ext cx="168" cy="387"/>
              </a:xfrm>
              <a:custGeom>
                <a:avLst/>
                <a:gdLst>
                  <a:gd name="T0" fmla="*/ 168 w 168"/>
                  <a:gd name="T1" fmla="*/ 4 h 387"/>
                  <a:gd name="T2" fmla="*/ 133 w 168"/>
                  <a:gd name="T3" fmla="*/ 46 h 387"/>
                  <a:gd name="T4" fmla="*/ 93 w 168"/>
                  <a:gd name="T5" fmla="*/ 90 h 387"/>
                  <a:gd name="T6" fmla="*/ 87 w 168"/>
                  <a:gd name="T7" fmla="*/ 129 h 387"/>
                  <a:gd name="T8" fmla="*/ 96 w 168"/>
                  <a:gd name="T9" fmla="*/ 387 h 387"/>
                  <a:gd name="T10" fmla="*/ 0 w 168"/>
                  <a:gd name="T11" fmla="*/ 367 h 387"/>
                  <a:gd name="T12" fmla="*/ 25 w 168"/>
                  <a:gd name="T13" fmla="*/ 87 h 387"/>
                  <a:gd name="T14" fmla="*/ 91 w 168"/>
                  <a:gd name="T15" fmla="*/ 31 h 387"/>
                  <a:gd name="T16" fmla="*/ 141 w 168"/>
                  <a:gd name="T17" fmla="*/ 0 h 387"/>
                  <a:gd name="T18" fmla="*/ 168 w 168"/>
                  <a:gd name="T19" fmla="*/ 4 h 38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68" h="387">
                    <a:moveTo>
                      <a:pt x="168" y="4"/>
                    </a:moveTo>
                    <a:lnTo>
                      <a:pt x="133" y="46"/>
                    </a:lnTo>
                    <a:lnTo>
                      <a:pt x="93" y="90"/>
                    </a:lnTo>
                    <a:lnTo>
                      <a:pt x="87" y="129"/>
                    </a:lnTo>
                    <a:lnTo>
                      <a:pt x="96" y="387"/>
                    </a:lnTo>
                    <a:lnTo>
                      <a:pt x="0" y="367"/>
                    </a:lnTo>
                    <a:lnTo>
                      <a:pt x="25" y="87"/>
                    </a:lnTo>
                    <a:lnTo>
                      <a:pt x="91" y="31"/>
                    </a:lnTo>
                    <a:lnTo>
                      <a:pt x="141" y="0"/>
                    </a:lnTo>
                    <a:lnTo>
                      <a:pt x="168" y="4"/>
                    </a:lnTo>
                    <a:close/>
                  </a:path>
                </a:pathLst>
              </a:custGeom>
              <a:solidFill>
                <a:srgbClr val="F87716"/>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nvGrpSpPr>
              <p:cNvPr id="29844" name="Group 250"/>
              <p:cNvGrpSpPr>
                <a:grpSpLocks/>
              </p:cNvGrpSpPr>
              <p:nvPr/>
            </p:nvGrpSpPr>
            <p:grpSpPr bwMode="auto">
              <a:xfrm>
                <a:off x="2233" y="1946"/>
                <a:ext cx="369" cy="368"/>
                <a:chOff x="2233" y="1946"/>
                <a:chExt cx="369" cy="368"/>
              </a:xfrm>
            </p:grpSpPr>
            <p:sp>
              <p:nvSpPr>
                <p:cNvPr id="29848" name="AutoShape 251"/>
                <p:cNvSpPr>
                  <a:spLocks noChangeArrowheads="1"/>
                </p:cNvSpPr>
                <p:nvPr/>
              </p:nvSpPr>
              <p:spPr bwMode="auto">
                <a:xfrm rot="8703828">
                  <a:off x="2296" y="1946"/>
                  <a:ext cx="28" cy="34"/>
                </a:xfrm>
                <a:prstGeom prst="can">
                  <a:avLst>
                    <a:gd name="adj" fmla="val 30357"/>
                  </a:avLst>
                </a:prstGeom>
                <a:solidFill>
                  <a:srgbClr val="969696"/>
                </a:soli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nvGrpSpPr>
                <p:cNvPr id="29849" name="Group 252"/>
                <p:cNvGrpSpPr>
                  <a:grpSpLocks/>
                </p:cNvGrpSpPr>
                <p:nvPr/>
              </p:nvGrpSpPr>
              <p:grpSpPr bwMode="auto">
                <a:xfrm rot="2229025">
                  <a:off x="2233" y="1995"/>
                  <a:ext cx="369" cy="276"/>
                  <a:chOff x="2064" y="2496"/>
                  <a:chExt cx="1584" cy="1140"/>
                </a:xfrm>
              </p:grpSpPr>
              <p:sp>
                <p:nvSpPr>
                  <p:cNvPr id="29852" name="AutoShape 253"/>
                  <p:cNvSpPr>
                    <a:spLocks noChangeArrowheads="1"/>
                  </p:cNvSpPr>
                  <p:nvPr/>
                </p:nvSpPr>
                <p:spPr bwMode="auto">
                  <a:xfrm rot="6488633">
                    <a:off x="1872" y="2688"/>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853" name="AutoShape 254"/>
                  <p:cNvSpPr>
                    <a:spLocks noChangeArrowheads="1"/>
                  </p:cNvSpPr>
                  <p:nvPr/>
                </p:nvSpPr>
                <p:spPr bwMode="auto">
                  <a:xfrm rot="6488633">
                    <a:off x="2130" y="2778"/>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854" name="AutoShape 255"/>
                  <p:cNvSpPr>
                    <a:spLocks noChangeArrowheads="1"/>
                  </p:cNvSpPr>
                  <p:nvPr/>
                </p:nvSpPr>
                <p:spPr bwMode="auto">
                  <a:xfrm rot="6488633">
                    <a:off x="2382" y="2862"/>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855" name="AutoShape 256"/>
                  <p:cNvSpPr>
                    <a:spLocks noChangeArrowheads="1"/>
                  </p:cNvSpPr>
                  <p:nvPr/>
                </p:nvSpPr>
                <p:spPr bwMode="auto">
                  <a:xfrm rot="6488633">
                    <a:off x="2616" y="2940"/>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856" name="AutoShape 257"/>
                  <p:cNvSpPr>
                    <a:spLocks noChangeArrowheads="1"/>
                  </p:cNvSpPr>
                  <p:nvPr/>
                </p:nvSpPr>
                <p:spPr bwMode="auto">
                  <a:xfrm rot="6488633">
                    <a:off x="2868" y="3024"/>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857" name="AutoShape 258"/>
                  <p:cNvSpPr>
                    <a:spLocks noChangeArrowheads="1"/>
                  </p:cNvSpPr>
                  <p:nvPr/>
                </p:nvSpPr>
                <p:spPr bwMode="auto">
                  <a:xfrm rot="6488633">
                    <a:off x="3120" y="3108"/>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sp>
              <p:nvSpPr>
                <p:cNvPr id="29850" name="Oval 259"/>
                <p:cNvSpPr>
                  <a:spLocks noChangeArrowheads="1"/>
                </p:cNvSpPr>
                <p:nvPr/>
              </p:nvSpPr>
              <p:spPr bwMode="auto">
                <a:xfrm rot="3349394">
                  <a:off x="2501" y="2233"/>
                  <a:ext cx="22" cy="93"/>
                </a:xfrm>
                <a:prstGeom prst="ellipse">
                  <a:avLst/>
                </a:prstGeom>
                <a:gradFill rotWithShape="0">
                  <a:gsLst>
                    <a:gs pos="0">
                      <a:srgbClr val="333333"/>
                    </a:gs>
                    <a:gs pos="100000">
                      <a:srgbClr val="181818"/>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851" name="AutoShape 260"/>
                <p:cNvSpPr>
                  <a:spLocks noChangeArrowheads="1"/>
                </p:cNvSpPr>
                <p:nvPr/>
              </p:nvSpPr>
              <p:spPr bwMode="auto">
                <a:xfrm rot="8703828">
                  <a:off x="2508" y="2280"/>
                  <a:ext cx="28" cy="34"/>
                </a:xfrm>
                <a:prstGeom prst="can">
                  <a:avLst>
                    <a:gd name="adj" fmla="val 30357"/>
                  </a:avLst>
                </a:prstGeom>
                <a:solidFill>
                  <a:srgbClr val="969696"/>
                </a:soli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sp>
            <p:nvSpPr>
              <p:cNvPr id="29845" name="Freeform 261"/>
              <p:cNvSpPr>
                <a:spLocks/>
              </p:cNvSpPr>
              <p:nvPr/>
            </p:nvSpPr>
            <p:spPr bwMode="auto">
              <a:xfrm>
                <a:off x="2070" y="2280"/>
                <a:ext cx="438" cy="212"/>
              </a:xfrm>
              <a:custGeom>
                <a:avLst/>
                <a:gdLst>
                  <a:gd name="T0" fmla="*/ 438 w 438"/>
                  <a:gd name="T1" fmla="*/ 132 h 212"/>
                  <a:gd name="T2" fmla="*/ 370 w 438"/>
                  <a:gd name="T3" fmla="*/ 212 h 212"/>
                  <a:gd name="T4" fmla="*/ 0 w 438"/>
                  <a:gd name="T5" fmla="*/ 80 h 212"/>
                  <a:gd name="T6" fmla="*/ 58 w 438"/>
                  <a:gd name="T7" fmla="*/ 0 h 212"/>
                  <a:gd name="T8" fmla="*/ 438 w 438"/>
                  <a:gd name="T9" fmla="*/ 132 h 2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8" h="212">
                    <a:moveTo>
                      <a:pt x="438" y="132"/>
                    </a:moveTo>
                    <a:lnTo>
                      <a:pt x="370" y="212"/>
                    </a:lnTo>
                    <a:lnTo>
                      <a:pt x="0" y="80"/>
                    </a:lnTo>
                    <a:lnTo>
                      <a:pt x="58" y="0"/>
                    </a:lnTo>
                    <a:lnTo>
                      <a:pt x="438" y="132"/>
                    </a:lnTo>
                    <a:close/>
                  </a:path>
                </a:pathLst>
              </a:custGeom>
              <a:solidFill>
                <a:srgbClr val="F88506"/>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9846" name="Freeform 262"/>
              <p:cNvSpPr>
                <a:spLocks/>
              </p:cNvSpPr>
              <p:nvPr/>
            </p:nvSpPr>
            <p:spPr bwMode="auto">
              <a:xfrm>
                <a:off x="2448" y="2280"/>
                <a:ext cx="76" cy="212"/>
              </a:xfrm>
              <a:custGeom>
                <a:avLst/>
                <a:gdLst>
                  <a:gd name="T0" fmla="*/ 22 w 76"/>
                  <a:gd name="T1" fmla="*/ 16 h 212"/>
                  <a:gd name="T2" fmla="*/ 0 w 76"/>
                  <a:gd name="T3" fmla="*/ 212 h 212"/>
                  <a:gd name="T4" fmla="*/ 60 w 76"/>
                  <a:gd name="T5" fmla="*/ 142 h 212"/>
                  <a:gd name="T6" fmla="*/ 76 w 76"/>
                  <a:gd name="T7" fmla="*/ 148 h 212"/>
                  <a:gd name="T8" fmla="*/ 72 w 76"/>
                  <a:gd name="T9" fmla="*/ 30 h 212"/>
                  <a:gd name="T10" fmla="*/ 72 w 76"/>
                  <a:gd name="T11" fmla="*/ 0 h 212"/>
                  <a:gd name="T12" fmla="*/ 22 w 76"/>
                  <a:gd name="T13" fmla="*/ 16 h 2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6" h="212">
                    <a:moveTo>
                      <a:pt x="22" y="16"/>
                    </a:moveTo>
                    <a:lnTo>
                      <a:pt x="0" y="212"/>
                    </a:lnTo>
                    <a:lnTo>
                      <a:pt x="60" y="142"/>
                    </a:lnTo>
                    <a:lnTo>
                      <a:pt x="76" y="148"/>
                    </a:lnTo>
                    <a:lnTo>
                      <a:pt x="72" y="30"/>
                    </a:lnTo>
                    <a:lnTo>
                      <a:pt x="72" y="0"/>
                    </a:lnTo>
                    <a:lnTo>
                      <a:pt x="22" y="16"/>
                    </a:lnTo>
                    <a:close/>
                  </a:path>
                </a:pathLst>
              </a:custGeom>
              <a:solidFill>
                <a:srgbClr val="F88506"/>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9847" name="Freeform 263"/>
              <p:cNvSpPr>
                <a:spLocks/>
              </p:cNvSpPr>
              <p:nvPr/>
            </p:nvSpPr>
            <p:spPr bwMode="auto">
              <a:xfrm>
                <a:off x="2103" y="1946"/>
                <a:ext cx="189" cy="427"/>
              </a:xfrm>
              <a:custGeom>
                <a:avLst/>
                <a:gdLst>
                  <a:gd name="T0" fmla="*/ 189 w 189"/>
                  <a:gd name="T1" fmla="*/ 4 h 427"/>
                  <a:gd name="T2" fmla="*/ 132 w 189"/>
                  <a:gd name="T3" fmla="*/ 52 h 427"/>
                  <a:gd name="T4" fmla="*/ 116 w 189"/>
                  <a:gd name="T5" fmla="*/ 64 h 427"/>
                  <a:gd name="T6" fmla="*/ 105 w 189"/>
                  <a:gd name="T7" fmla="*/ 82 h 427"/>
                  <a:gd name="T8" fmla="*/ 101 w 189"/>
                  <a:gd name="T9" fmla="*/ 106 h 427"/>
                  <a:gd name="T10" fmla="*/ 105 w 189"/>
                  <a:gd name="T11" fmla="*/ 133 h 427"/>
                  <a:gd name="T12" fmla="*/ 78 w 189"/>
                  <a:gd name="T13" fmla="*/ 427 h 427"/>
                  <a:gd name="T14" fmla="*/ 0 w 189"/>
                  <a:gd name="T15" fmla="*/ 403 h 427"/>
                  <a:gd name="T16" fmla="*/ 69 w 189"/>
                  <a:gd name="T17" fmla="*/ 73 h 427"/>
                  <a:gd name="T18" fmla="*/ 141 w 189"/>
                  <a:gd name="T19" fmla="*/ 6 h 427"/>
                  <a:gd name="T20" fmla="*/ 161 w 189"/>
                  <a:gd name="T21" fmla="*/ 0 h 427"/>
                  <a:gd name="T22" fmla="*/ 189 w 189"/>
                  <a:gd name="T23" fmla="*/ 4 h 42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89" h="427">
                    <a:moveTo>
                      <a:pt x="189" y="4"/>
                    </a:moveTo>
                    <a:lnTo>
                      <a:pt x="132" y="52"/>
                    </a:lnTo>
                    <a:lnTo>
                      <a:pt x="116" y="64"/>
                    </a:lnTo>
                    <a:lnTo>
                      <a:pt x="105" y="82"/>
                    </a:lnTo>
                    <a:lnTo>
                      <a:pt x="101" y="106"/>
                    </a:lnTo>
                    <a:lnTo>
                      <a:pt x="105" y="133"/>
                    </a:lnTo>
                    <a:lnTo>
                      <a:pt x="78" y="427"/>
                    </a:lnTo>
                    <a:lnTo>
                      <a:pt x="0" y="403"/>
                    </a:lnTo>
                    <a:lnTo>
                      <a:pt x="69" y="73"/>
                    </a:lnTo>
                    <a:lnTo>
                      <a:pt x="141" y="6"/>
                    </a:lnTo>
                    <a:lnTo>
                      <a:pt x="161" y="0"/>
                    </a:lnTo>
                    <a:lnTo>
                      <a:pt x="189" y="4"/>
                    </a:lnTo>
                    <a:close/>
                  </a:path>
                </a:pathLst>
              </a:custGeom>
              <a:solidFill>
                <a:srgbClr val="F88506"/>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grpSp>
          <p:nvGrpSpPr>
            <p:cNvPr id="29816" name="Group 264"/>
            <p:cNvGrpSpPr>
              <a:grpSpLocks/>
            </p:cNvGrpSpPr>
            <p:nvPr/>
          </p:nvGrpSpPr>
          <p:grpSpPr bwMode="auto">
            <a:xfrm>
              <a:off x="2846" y="2080"/>
              <a:ext cx="1004" cy="580"/>
              <a:chOff x="2494" y="2256"/>
              <a:chExt cx="1004" cy="580"/>
            </a:xfrm>
          </p:grpSpPr>
          <p:sp>
            <p:nvSpPr>
              <p:cNvPr id="29817" name="Freeform 265"/>
              <p:cNvSpPr>
                <a:spLocks/>
              </p:cNvSpPr>
              <p:nvPr/>
            </p:nvSpPr>
            <p:spPr bwMode="auto">
              <a:xfrm>
                <a:off x="2494" y="2440"/>
                <a:ext cx="1004" cy="396"/>
              </a:xfrm>
              <a:custGeom>
                <a:avLst/>
                <a:gdLst>
                  <a:gd name="T0" fmla="*/ 60 w 1004"/>
                  <a:gd name="T1" fmla="*/ 0 h 396"/>
                  <a:gd name="T2" fmla="*/ 0 w 1004"/>
                  <a:gd name="T3" fmla="*/ 82 h 396"/>
                  <a:gd name="T4" fmla="*/ 902 w 1004"/>
                  <a:gd name="T5" fmla="*/ 396 h 396"/>
                  <a:gd name="T6" fmla="*/ 958 w 1004"/>
                  <a:gd name="T7" fmla="*/ 300 h 396"/>
                  <a:gd name="T8" fmla="*/ 1004 w 1004"/>
                  <a:gd name="T9" fmla="*/ 354 h 396"/>
                  <a:gd name="T10" fmla="*/ 960 w 1004"/>
                  <a:gd name="T11" fmla="*/ 300 h 396"/>
                  <a:gd name="T12" fmla="*/ 60 w 1004"/>
                  <a:gd name="T13" fmla="*/ 0 h 3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004" h="396">
                    <a:moveTo>
                      <a:pt x="60" y="0"/>
                    </a:moveTo>
                    <a:lnTo>
                      <a:pt x="0" y="82"/>
                    </a:lnTo>
                    <a:lnTo>
                      <a:pt x="902" y="396"/>
                    </a:lnTo>
                    <a:lnTo>
                      <a:pt x="958" y="300"/>
                    </a:lnTo>
                    <a:lnTo>
                      <a:pt x="1004" y="354"/>
                    </a:lnTo>
                    <a:lnTo>
                      <a:pt x="960" y="300"/>
                    </a:lnTo>
                    <a:lnTo>
                      <a:pt x="60" y="0"/>
                    </a:lnTo>
                    <a:close/>
                  </a:path>
                </a:pathLst>
              </a:custGeom>
              <a:solidFill>
                <a:srgbClr val="F87716"/>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9818" name="Freeform 266"/>
              <p:cNvSpPr>
                <a:spLocks/>
              </p:cNvSpPr>
              <p:nvPr/>
            </p:nvSpPr>
            <p:spPr bwMode="auto">
              <a:xfrm>
                <a:off x="3358" y="2312"/>
                <a:ext cx="116" cy="444"/>
              </a:xfrm>
              <a:custGeom>
                <a:avLst/>
                <a:gdLst>
                  <a:gd name="T0" fmla="*/ 64 w 116"/>
                  <a:gd name="T1" fmla="*/ 0 h 444"/>
                  <a:gd name="T2" fmla="*/ 84 w 116"/>
                  <a:gd name="T3" fmla="*/ 26 h 444"/>
                  <a:gd name="T4" fmla="*/ 92 w 116"/>
                  <a:gd name="T5" fmla="*/ 54 h 444"/>
                  <a:gd name="T6" fmla="*/ 106 w 116"/>
                  <a:gd name="T7" fmla="*/ 124 h 444"/>
                  <a:gd name="T8" fmla="*/ 116 w 116"/>
                  <a:gd name="T9" fmla="*/ 444 h 444"/>
                  <a:gd name="T10" fmla="*/ 96 w 116"/>
                  <a:gd name="T11" fmla="*/ 422 h 444"/>
                  <a:gd name="T12" fmla="*/ 0 w 116"/>
                  <a:gd name="T13" fmla="*/ 392 h 444"/>
                  <a:gd name="T14" fmla="*/ 60 w 116"/>
                  <a:gd name="T15" fmla="*/ 142 h 444"/>
                  <a:gd name="T16" fmla="*/ 18 w 116"/>
                  <a:gd name="T17" fmla="*/ 6 h 444"/>
                  <a:gd name="T18" fmla="*/ 64 w 116"/>
                  <a:gd name="T19" fmla="*/ 0 h 4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16" h="444">
                    <a:moveTo>
                      <a:pt x="64" y="0"/>
                    </a:moveTo>
                    <a:lnTo>
                      <a:pt x="84" y="26"/>
                    </a:lnTo>
                    <a:lnTo>
                      <a:pt x="92" y="54"/>
                    </a:lnTo>
                    <a:lnTo>
                      <a:pt x="106" y="124"/>
                    </a:lnTo>
                    <a:lnTo>
                      <a:pt x="116" y="444"/>
                    </a:lnTo>
                    <a:lnTo>
                      <a:pt x="96" y="422"/>
                    </a:lnTo>
                    <a:lnTo>
                      <a:pt x="0" y="392"/>
                    </a:lnTo>
                    <a:lnTo>
                      <a:pt x="60" y="142"/>
                    </a:lnTo>
                    <a:lnTo>
                      <a:pt x="18" y="6"/>
                    </a:lnTo>
                    <a:lnTo>
                      <a:pt x="64" y="0"/>
                    </a:lnTo>
                    <a:close/>
                  </a:path>
                </a:pathLst>
              </a:custGeom>
              <a:solidFill>
                <a:srgbClr val="FF6600"/>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9819" name="Freeform 267"/>
              <p:cNvSpPr>
                <a:spLocks/>
              </p:cNvSpPr>
              <p:nvPr/>
            </p:nvSpPr>
            <p:spPr bwMode="auto">
              <a:xfrm>
                <a:off x="2502" y="2294"/>
                <a:ext cx="76" cy="212"/>
              </a:xfrm>
              <a:custGeom>
                <a:avLst/>
                <a:gdLst>
                  <a:gd name="T0" fmla="*/ 22 w 76"/>
                  <a:gd name="T1" fmla="*/ 16 h 212"/>
                  <a:gd name="T2" fmla="*/ 0 w 76"/>
                  <a:gd name="T3" fmla="*/ 212 h 212"/>
                  <a:gd name="T4" fmla="*/ 60 w 76"/>
                  <a:gd name="T5" fmla="*/ 142 h 212"/>
                  <a:gd name="T6" fmla="*/ 76 w 76"/>
                  <a:gd name="T7" fmla="*/ 148 h 212"/>
                  <a:gd name="T8" fmla="*/ 72 w 76"/>
                  <a:gd name="T9" fmla="*/ 30 h 212"/>
                  <a:gd name="T10" fmla="*/ 72 w 76"/>
                  <a:gd name="T11" fmla="*/ 0 h 212"/>
                  <a:gd name="T12" fmla="*/ 22 w 76"/>
                  <a:gd name="T13" fmla="*/ 16 h 2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6" h="212">
                    <a:moveTo>
                      <a:pt x="22" y="16"/>
                    </a:moveTo>
                    <a:lnTo>
                      <a:pt x="0" y="212"/>
                    </a:lnTo>
                    <a:lnTo>
                      <a:pt x="60" y="142"/>
                    </a:lnTo>
                    <a:lnTo>
                      <a:pt x="76" y="148"/>
                    </a:lnTo>
                    <a:lnTo>
                      <a:pt x="72" y="30"/>
                    </a:lnTo>
                    <a:lnTo>
                      <a:pt x="72" y="0"/>
                    </a:lnTo>
                    <a:lnTo>
                      <a:pt x="22" y="16"/>
                    </a:lnTo>
                    <a:close/>
                  </a:path>
                </a:pathLst>
              </a:custGeom>
              <a:solidFill>
                <a:srgbClr val="F88506"/>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nvGrpSpPr>
              <p:cNvPr id="29820" name="Group 268"/>
              <p:cNvGrpSpPr>
                <a:grpSpLocks/>
              </p:cNvGrpSpPr>
              <p:nvPr/>
            </p:nvGrpSpPr>
            <p:grpSpPr bwMode="auto">
              <a:xfrm>
                <a:off x="2583" y="2256"/>
                <a:ext cx="384" cy="276"/>
                <a:chOff x="1536" y="2160"/>
                <a:chExt cx="2146" cy="1428"/>
              </a:xfrm>
            </p:grpSpPr>
            <p:grpSp>
              <p:nvGrpSpPr>
                <p:cNvPr id="29834" name="Group 269"/>
                <p:cNvGrpSpPr>
                  <a:grpSpLocks/>
                </p:cNvGrpSpPr>
                <p:nvPr/>
              </p:nvGrpSpPr>
              <p:grpSpPr bwMode="auto">
                <a:xfrm>
                  <a:off x="1536" y="2160"/>
                  <a:ext cx="2064" cy="1428"/>
                  <a:chOff x="2064" y="2496"/>
                  <a:chExt cx="1584" cy="1140"/>
                </a:xfrm>
              </p:grpSpPr>
              <p:sp>
                <p:nvSpPr>
                  <p:cNvPr id="29837" name="AutoShape 270"/>
                  <p:cNvSpPr>
                    <a:spLocks noChangeArrowheads="1"/>
                  </p:cNvSpPr>
                  <p:nvPr/>
                </p:nvSpPr>
                <p:spPr bwMode="auto">
                  <a:xfrm rot="6488633">
                    <a:off x="1872" y="2688"/>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838" name="AutoShape 271"/>
                  <p:cNvSpPr>
                    <a:spLocks noChangeArrowheads="1"/>
                  </p:cNvSpPr>
                  <p:nvPr/>
                </p:nvSpPr>
                <p:spPr bwMode="auto">
                  <a:xfrm rot="6488633">
                    <a:off x="2130" y="2778"/>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839" name="AutoShape 272"/>
                  <p:cNvSpPr>
                    <a:spLocks noChangeArrowheads="1"/>
                  </p:cNvSpPr>
                  <p:nvPr/>
                </p:nvSpPr>
                <p:spPr bwMode="auto">
                  <a:xfrm rot="6488633">
                    <a:off x="2382" y="2862"/>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840" name="AutoShape 273"/>
                  <p:cNvSpPr>
                    <a:spLocks noChangeArrowheads="1"/>
                  </p:cNvSpPr>
                  <p:nvPr/>
                </p:nvSpPr>
                <p:spPr bwMode="auto">
                  <a:xfrm rot="6488633">
                    <a:off x="2616" y="2940"/>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841" name="AutoShape 274"/>
                  <p:cNvSpPr>
                    <a:spLocks noChangeArrowheads="1"/>
                  </p:cNvSpPr>
                  <p:nvPr/>
                </p:nvSpPr>
                <p:spPr bwMode="auto">
                  <a:xfrm rot="6488633">
                    <a:off x="2868" y="3024"/>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842" name="AutoShape 275"/>
                  <p:cNvSpPr>
                    <a:spLocks noChangeArrowheads="1"/>
                  </p:cNvSpPr>
                  <p:nvPr/>
                </p:nvSpPr>
                <p:spPr bwMode="auto">
                  <a:xfrm rot="6488633">
                    <a:off x="3120" y="3108"/>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sp>
              <p:nvSpPr>
                <p:cNvPr id="29835" name="Oval 276"/>
                <p:cNvSpPr>
                  <a:spLocks noChangeArrowheads="1"/>
                </p:cNvSpPr>
                <p:nvPr/>
              </p:nvSpPr>
              <p:spPr bwMode="auto">
                <a:xfrm rot="1120368">
                  <a:off x="3426" y="2940"/>
                  <a:ext cx="120" cy="480"/>
                </a:xfrm>
                <a:prstGeom prst="ellipse">
                  <a:avLst/>
                </a:prstGeom>
                <a:gradFill rotWithShape="0">
                  <a:gsLst>
                    <a:gs pos="0">
                      <a:srgbClr val="333333"/>
                    </a:gs>
                    <a:gs pos="100000">
                      <a:srgbClr val="181818"/>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836" name="AutoShape 277"/>
                <p:cNvSpPr>
                  <a:spLocks noChangeArrowheads="1"/>
                </p:cNvSpPr>
                <p:nvPr/>
              </p:nvSpPr>
              <p:spPr bwMode="auto">
                <a:xfrm rot="6474803">
                  <a:off x="3514" y="3130"/>
                  <a:ext cx="144" cy="192"/>
                </a:xfrm>
                <a:prstGeom prst="can">
                  <a:avLst>
                    <a:gd name="adj" fmla="val 33333"/>
                  </a:avLst>
                </a:prstGeom>
                <a:solidFill>
                  <a:srgbClr val="969696"/>
                </a:soli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sp>
            <p:nvSpPr>
              <p:cNvPr id="29821" name="Freeform 278"/>
              <p:cNvSpPr>
                <a:spLocks/>
              </p:cNvSpPr>
              <p:nvPr/>
            </p:nvSpPr>
            <p:spPr bwMode="auto">
              <a:xfrm>
                <a:off x="2912" y="2436"/>
                <a:ext cx="76" cy="212"/>
              </a:xfrm>
              <a:custGeom>
                <a:avLst/>
                <a:gdLst>
                  <a:gd name="T0" fmla="*/ 22 w 76"/>
                  <a:gd name="T1" fmla="*/ 16 h 212"/>
                  <a:gd name="T2" fmla="*/ 0 w 76"/>
                  <a:gd name="T3" fmla="*/ 212 h 212"/>
                  <a:gd name="T4" fmla="*/ 60 w 76"/>
                  <a:gd name="T5" fmla="*/ 142 h 212"/>
                  <a:gd name="T6" fmla="*/ 76 w 76"/>
                  <a:gd name="T7" fmla="*/ 148 h 212"/>
                  <a:gd name="T8" fmla="*/ 72 w 76"/>
                  <a:gd name="T9" fmla="*/ 30 h 212"/>
                  <a:gd name="T10" fmla="*/ 72 w 76"/>
                  <a:gd name="T11" fmla="*/ 0 h 212"/>
                  <a:gd name="T12" fmla="*/ 22 w 76"/>
                  <a:gd name="T13" fmla="*/ 16 h 2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6" h="212">
                    <a:moveTo>
                      <a:pt x="22" y="16"/>
                    </a:moveTo>
                    <a:lnTo>
                      <a:pt x="0" y="212"/>
                    </a:lnTo>
                    <a:lnTo>
                      <a:pt x="60" y="142"/>
                    </a:lnTo>
                    <a:lnTo>
                      <a:pt x="76" y="148"/>
                    </a:lnTo>
                    <a:lnTo>
                      <a:pt x="72" y="30"/>
                    </a:lnTo>
                    <a:lnTo>
                      <a:pt x="72" y="0"/>
                    </a:lnTo>
                    <a:lnTo>
                      <a:pt x="22" y="16"/>
                    </a:lnTo>
                    <a:close/>
                  </a:path>
                </a:pathLst>
              </a:custGeom>
              <a:solidFill>
                <a:srgbClr val="F88506"/>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9822" name="Freeform 279"/>
              <p:cNvSpPr>
                <a:spLocks/>
              </p:cNvSpPr>
              <p:nvPr/>
            </p:nvSpPr>
            <p:spPr bwMode="auto">
              <a:xfrm>
                <a:off x="2966" y="2450"/>
                <a:ext cx="76" cy="212"/>
              </a:xfrm>
              <a:custGeom>
                <a:avLst/>
                <a:gdLst>
                  <a:gd name="T0" fmla="*/ 22 w 76"/>
                  <a:gd name="T1" fmla="*/ 16 h 212"/>
                  <a:gd name="T2" fmla="*/ 0 w 76"/>
                  <a:gd name="T3" fmla="*/ 212 h 212"/>
                  <a:gd name="T4" fmla="*/ 60 w 76"/>
                  <a:gd name="T5" fmla="*/ 142 h 212"/>
                  <a:gd name="T6" fmla="*/ 76 w 76"/>
                  <a:gd name="T7" fmla="*/ 148 h 212"/>
                  <a:gd name="T8" fmla="*/ 72 w 76"/>
                  <a:gd name="T9" fmla="*/ 30 h 212"/>
                  <a:gd name="T10" fmla="*/ 72 w 76"/>
                  <a:gd name="T11" fmla="*/ 0 h 212"/>
                  <a:gd name="T12" fmla="*/ 22 w 76"/>
                  <a:gd name="T13" fmla="*/ 16 h 2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6" h="212">
                    <a:moveTo>
                      <a:pt x="22" y="16"/>
                    </a:moveTo>
                    <a:lnTo>
                      <a:pt x="0" y="212"/>
                    </a:lnTo>
                    <a:lnTo>
                      <a:pt x="60" y="142"/>
                    </a:lnTo>
                    <a:lnTo>
                      <a:pt x="76" y="148"/>
                    </a:lnTo>
                    <a:lnTo>
                      <a:pt x="72" y="30"/>
                    </a:lnTo>
                    <a:lnTo>
                      <a:pt x="72" y="0"/>
                    </a:lnTo>
                    <a:lnTo>
                      <a:pt x="22" y="16"/>
                    </a:lnTo>
                    <a:close/>
                  </a:path>
                </a:pathLst>
              </a:custGeom>
              <a:solidFill>
                <a:srgbClr val="F88506"/>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nvGrpSpPr>
              <p:cNvPr id="29823" name="Group 280"/>
              <p:cNvGrpSpPr>
                <a:grpSpLocks/>
              </p:cNvGrpSpPr>
              <p:nvPr/>
            </p:nvGrpSpPr>
            <p:grpSpPr bwMode="auto">
              <a:xfrm rot="-2171535">
                <a:off x="3024" y="2256"/>
                <a:ext cx="384" cy="276"/>
                <a:chOff x="1536" y="2160"/>
                <a:chExt cx="2146" cy="1428"/>
              </a:xfrm>
            </p:grpSpPr>
            <p:grpSp>
              <p:nvGrpSpPr>
                <p:cNvPr id="29825" name="Group 281"/>
                <p:cNvGrpSpPr>
                  <a:grpSpLocks/>
                </p:cNvGrpSpPr>
                <p:nvPr/>
              </p:nvGrpSpPr>
              <p:grpSpPr bwMode="auto">
                <a:xfrm>
                  <a:off x="1536" y="2160"/>
                  <a:ext cx="2064" cy="1428"/>
                  <a:chOff x="2064" y="2496"/>
                  <a:chExt cx="1584" cy="1140"/>
                </a:xfrm>
              </p:grpSpPr>
              <p:sp>
                <p:nvSpPr>
                  <p:cNvPr id="29828" name="AutoShape 282"/>
                  <p:cNvSpPr>
                    <a:spLocks noChangeArrowheads="1"/>
                  </p:cNvSpPr>
                  <p:nvPr/>
                </p:nvSpPr>
                <p:spPr bwMode="auto">
                  <a:xfrm rot="6488633">
                    <a:off x="1872" y="2688"/>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829" name="AutoShape 283"/>
                  <p:cNvSpPr>
                    <a:spLocks noChangeArrowheads="1"/>
                  </p:cNvSpPr>
                  <p:nvPr/>
                </p:nvSpPr>
                <p:spPr bwMode="auto">
                  <a:xfrm rot="6488633">
                    <a:off x="2130" y="2778"/>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830" name="AutoShape 284"/>
                  <p:cNvSpPr>
                    <a:spLocks noChangeArrowheads="1"/>
                  </p:cNvSpPr>
                  <p:nvPr/>
                </p:nvSpPr>
                <p:spPr bwMode="auto">
                  <a:xfrm rot="6488633">
                    <a:off x="2382" y="2862"/>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831" name="AutoShape 285"/>
                  <p:cNvSpPr>
                    <a:spLocks noChangeArrowheads="1"/>
                  </p:cNvSpPr>
                  <p:nvPr/>
                </p:nvSpPr>
                <p:spPr bwMode="auto">
                  <a:xfrm rot="6488633">
                    <a:off x="2616" y="2940"/>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832" name="AutoShape 286"/>
                  <p:cNvSpPr>
                    <a:spLocks noChangeArrowheads="1"/>
                  </p:cNvSpPr>
                  <p:nvPr/>
                </p:nvSpPr>
                <p:spPr bwMode="auto">
                  <a:xfrm rot="6488633">
                    <a:off x="2868" y="3024"/>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833" name="AutoShape 287"/>
                  <p:cNvSpPr>
                    <a:spLocks noChangeArrowheads="1"/>
                  </p:cNvSpPr>
                  <p:nvPr/>
                </p:nvSpPr>
                <p:spPr bwMode="auto">
                  <a:xfrm rot="6488633">
                    <a:off x="3120" y="3108"/>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sp>
              <p:nvSpPr>
                <p:cNvPr id="29826" name="Oval 288"/>
                <p:cNvSpPr>
                  <a:spLocks noChangeArrowheads="1"/>
                </p:cNvSpPr>
                <p:nvPr/>
              </p:nvSpPr>
              <p:spPr bwMode="auto">
                <a:xfrm rot="1120368">
                  <a:off x="3426" y="2940"/>
                  <a:ext cx="120" cy="480"/>
                </a:xfrm>
                <a:prstGeom prst="ellipse">
                  <a:avLst/>
                </a:prstGeom>
                <a:gradFill rotWithShape="0">
                  <a:gsLst>
                    <a:gs pos="0">
                      <a:srgbClr val="333333"/>
                    </a:gs>
                    <a:gs pos="100000">
                      <a:srgbClr val="181818"/>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827" name="AutoShape 289"/>
                <p:cNvSpPr>
                  <a:spLocks noChangeArrowheads="1"/>
                </p:cNvSpPr>
                <p:nvPr/>
              </p:nvSpPr>
              <p:spPr bwMode="auto">
                <a:xfrm rot="6474803">
                  <a:off x="3514" y="3130"/>
                  <a:ext cx="144" cy="192"/>
                </a:xfrm>
                <a:prstGeom prst="can">
                  <a:avLst>
                    <a:gd name="adj" fmla="val 33333"/>
                  </a:avLst>
                </a:prstGeom>
                <a:solidFill>
                  <a:srgbClr val="969696"/>
                </a:soli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sp>
            <p:nvSpPr>
              <p:cNvPr id="29824" name="Freeform 290"/>
              <p:cNvSpPr>
                <a:spLocks/>
              </p:cNvSpPr>
              <p:nvPr/>
            </p:nvSpPr>
            <p:spPr bwMode="auto">
              <a:xfrm>
                <a:off x="3288" y="2318"/>
                <a:ext cx="134" cy="492"/>
              </a:xfrm>
              <a:custGeom>
                <a:avLst/>
                <a:gdLst>
                  <a:gd name="T0" fmla="*/ 84 w 134"/>
                  <a:gd name="T1" fmla="*/ 0 h 492"/>
                  <a:gd name="T2" fmla="*/ 110 w 134"/>
                  <a:gd name="T3" fmla="*/ 12 h 492"/>
                  <a:gd name="T4" fmla="*/ 124 w 134"/>
                  <a:gd name="T5" fmla="*/ 34 h 492"/>
                  <a:gd name="T6" fmla="*/ 134 w 134"/>
                  <a:gd name="T7" fmla="*/ 112 h 492"/>
                  <a:gd name="T8" fmla="*/ 114 w 134"/>
                  <a:gd name="T9" fmla="*/ 492 h 492"/>
                  <a:gd name="T10" fmla="*/ 0 w 134"/>
                  <a:gd name="T11" fmla="*/ 450 h 492"/>
                  <a:gd name="T12" fmla="*/ 78 w 134"/>
                  <a:gd name="T13" fmla="*/ 184 h 492"/>
                  <a:gd name="T14" fmla="*/ 102 w 134"/>
                  <a:gd name="T15" fmla="*/ 132 h 492"/>
                  <a:gd name="T16" fmla="*/ 102 w 134"/>
                  <a:gd name="T17" fmla="*/ 86 h 492"/>
                  <a:gd name="T18" fmla="*/ 84 w 134"/>
                  <a:gd name="T19" fmla="*/ 0 h 49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34" h="492">
                    <a:moveTo>
                      <a:pt x="84" y="0"/>
                    </a:moveTo>
                    <a:lnTo>
                      <a:pt x="110" y="12"/>
                    </a:lnTo>
                    <a:lnTo>
                      <a:pt x="124" y="34"/>
                    </a:lnTo>
                    <a:lnTo>
                      <a:pt x="134" y="112"/>
                    </a:lnTo>
                    <a:lnTo>
                      <a:pt x="114" y="492"/>
                    </a:lnTo>
                    <a:lnTo>
                      <a:pt x="0" y="450"/>
                    </a:lnTo>
                    <a:lnTo>
                      <a:pt x="78" y="184"/>
                    </a:lnTo>
                    <a:lnTo>
                      <a:pt x="102" y="132"/>
                    </a:lnTo>
                    <a:lnTo>
                      <a:pt x="102" y="86"/>
                    </a:lnTo>
                    <a:lnTo>
                      <a:pt x="84" y="0"/>
                    </a:lnTo>
                    <a:close/>
                  </a:path>
                </a:pathLst>
              </a:custGeom>
              <a:solidFill>
                <a:srgbClr val="F87716"/>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grpSp>
      <p:grpSp>
        <p:nvGrpSpPr>
          <p:cNvPr id="38179" name="Group 291"/>
          <p:cNvGrpSpPr>
            <a:grpSpLocks/>
          </p:cNvGrpSpPr>
          <p:nvPr/>
        </p:nvGrpSpPr>
        <p:grpSpPr bwMode="auto">
          <a:xfrm>
            <a:off x="6819900" y="5448301"/>
            <a:ext cx="4019550" cy="1566863"/>
            <a:chOff x="1904" y="2288"/>
            <a:chExt cx="1688" cy="658"/>
          </a:xfrm>
        </p:grpSpPr>
        <p:grpSp>
          <p:nvGrpSpPr>
            <p:cNvPr id="29805" name="Group 292"/>
            <p:cNvGrpSpPr>
              <a:grpSpLocks/>
            </p:cNvGrpSpPr>
            <p:nvPr/>
          </p:nvGrpSpPr>
          <p:grpSpPr bwMode="auto">
            <a:xfrm>
              <a:off x="1904" y="2288"/>
              <a:ext cx="472" cy="226"/>
              <a:chOff x="3216" y="2838"/>
              <a:chExt cx="472" cy="226"/>
            </a:xfrm>
          </p:grpSpPr>
          <p:sp>
            <p:nvSpPr>
              <p:cNvPr id="29812" name="Freeform 293"/>
              <p:cNvSpPr>
                <a:spLocks/>
              </p:cNvSpPr>
              <p:nvPr/>
            </p:nvSpPr>
            <p:spPr bwMode="auto">
              <a:xfrm>
                <a:off x="3216" y="2846"/>
                <a:ext cx="472" cy="218"/>
              </a:xfrm>
              <a:custGeom>
                <a:avLst/>
                <a:gdLst>
                  <a:gd name="T0" fmla="*/ 472 w 472"/>
                  <a:gd name="T1" fmla="*/ 52 h 218"/>
                  <a:gd name="T2" fmla="*/ 150 w 472"/>
                  <a:gd name="T3" fmla="*/ 218 h 218"/>
                  <a:gd name="T4" fmla="*/ 88 w 472"/>
                  <a:gd name="T5" fmla="*/ 196 h 218"/>
                  <a:gd name="T6" fmla="*/ 152 w 472"/>
                  <a:gd name="T7" fmla="*/ 160 h 218"/>
                  <a:gd name="T8" fmla="*/ 136 w 472"/>
                  <a:gd name="T9" fmla="*/ 148 h 218"/>
                  <a:gd name="T10" fmla="*/ 116 w 472"/>
                  <a:gd name="T11" fmla="*/ 148 h 218"/>
                  <a:gd name="T12" fmla="*/ 54 w 472"/>
                  <a:gd name="T13" fmla="*/ 178 h 218"/>
                  <a:gd name="T14" fmla="*/ 0 w 472"/>
                  <a:gd name="T15" fmla="*/ 156 h 218"/>
                  <a:gd name="T16" fmla="*/ 360 w 472"/>
                  <a:gd name="T17" fmla="*/ 0 h 218"/>
                  <a:gd name="T18" fmla="*/ 398 w 472"/>
                  <a:gd name="T19" fmla="*/ 20 h 218"/>
                  <a:gd name="T20" fmla="*/ 354 w 472"/>
                  <a:gd name="T21" fmla="*/ 44 h 218"/>
                  <a:gd name="T22" fmla="*/ 366 w 472"/>
                  <a:gd name="T23" fmla="*/ 52 h 218"/>
                  <a:gd name="T24" fmla="*/ 378 w 472"/>
                  <a:gd name="T25" fmla="*/ 56 h 218"/>
                  <a:gd name="T26" fmla="*/ 432 w 472"/>
                  <a:gd name="T27" fmla="*/ 34 h 218"/>
                  <a:gd name="T28" fmla="*/ 472 w 472"/>
                  <a:gd name="T29" fmla="*/ 52 h 21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72" h="218">
                    <a:moveTo>
                      <a:pt x="472" y="52"/>
                    </a:moveTo>
                    <a:lnTo>
                      <a:pt x="150" y="218"/>
                    </a:lnTo>
                    <a:lnTo>
                      <a:pt x="88" y="196"/>
                    </a:lnTo>
                    <a:lnTo>
                      <a:pt x="152" y="160"/>
                    </a:lnTo>
                    <a:lnTo>
                      <a:pt x="136" y="148"/>
                    </a:lnTo>
                    <a:lnTo>
                      <a:pt x="116" y="148"/>
                    </a:lnTo>
                    <a:lnTo>
                      <a:pt x="54" y="178"/>
                    </a:lnTo>
                    <a:lnTo>
                      <a:pt x="0" y="156"/>
                    </a:lnTo>
                    <a:lnTo>
                      <a:pt x="360" y="0"/>
                    </a:lnTo>
                    <a:lnTo>
                      <a:pt x="398" y="20"/>
                    </a:lnTo>
                    <a:lnTo>
                      <a:pt x="354" y="44"/>
                    </a:lnTo>
                    <a:lnTo>
                      <a:pt x="366" y="52"/>
                    </a:lnTo>
                    <a:lnTo>
                      <a:pt x="378" y="56"/>
                    </a:lnTo>
                    <a:lnTo>
                      <a:pt x="432" y="34"/>
                    </a:lnTo>
                    <a:lnTo>
                      <a:pt x="472" y="52"/>
                    </a:lnTo>
                    <a:close/>
                  </a:path>
                </a:pathLst>
              </a:custGeom>
              <a:solidFill>
                <a:srgbClr val="F87716"/>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9813" name="Freeform 294"/>
              <p:cNvSpPr>
                <a:spLocks/>
              </p:cNvSpPr>
              <p:nvPr/>
            </p:nvSpPr>
            <p:spPr bwMode="auto">
              <a:xfrm>
                <a:off x="3216" y="2838"/>
                <a:ext cx="472" cy="218"/>
              </a:xfrm>
              <a:custGeom>
                <a:avLst/>
                <a:gdLst>
                  <a:gd name="T0" fmla="*/ 472 w 472"/>
                  <a:gd name="T1" fmla="*/ 52 h 218"/>
                  <a:gd name="T2" fmla="*/ 150 w 472"/>
                  <a:gd name="T3" fmla="*/ 218 h 218"/>
                  <a:gd name="T4" fmla="*/ 88 w 472"/>
                  <a:gd name="T5" fmla="*/ 196 h 218"/>
                  <a:gd name="T6" fmla="*/ 152 w 472"/>
                  <a:gd name="T7" fmla="*/ 160 h 218"/>
                  <a:gd name="T8" fmla="*/ 136 w 472"/>
                  <a:gd name="T9" fmla="*/ 148 h 218"/>
                  <a:gd name="T10" fmla="*/ 116 w 472"/>
                  <a:gd name="T11" fmla="*/ 148 h 218"/>
                  <a:gd name="T12" fmla="*/ 54 w 472"/>
                  <a:gd name="T13" fmla="*/ 178 h 218"/>
                  <a:gd name="T14" fmla="*/ 0 w 472"/>
                  <a:gd name="T15" fmla="*/ 156 h 218"/>
                  <a:gd name="T16" fmla="*/ 360 w 472"/>
                  <a:gd name="T17" fmla="*/ 0 h 218"/>
                  <a:gd name="T18" fmla="*/ 398 w 472"/>
                  <a:gd name="T19" fmla="*/ 20 h 218"/>
                  <a:gd name="T20" fmla="*/ 354 w 472"/>
                  <a:gd name="T21" fmla="*/ 44 h 218"/>
                  <a:gd name="T22" fmla="*/ 366 w 472"/>
                  <a:gd name="T23" fmla="*/ 52 h 218"/>
                  <a:gd name="T24" fmla="*/ 378 w 472"/>
                  <a:gd name="T25" fmla="*/ 56 h 218"/>
                  <a:gd name="T26" fmla="*/ 432 w 472"/>
                  <a:gd name="T27" fmla="*/ 34 h 218"/>
                  <a:gd name="T28" fmla="*/ 472 w 472"/>
                  <a:gd name="T29" fmla="*/ 52 h 21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72" h="218">
                    <a:moveTo>
                      <a:pt x="472" y="52"/>
                    </a:moveTo>
                    <a:lnTo>
                      <a:pt x="150" y="218"/>
                    </a:lnTo>
                    <a:lnTo>
                      <a:pt x="88" y="196"/>
                    </a:lnTo>
                    <a:lnTo>
                      <a:pt x="152" y="160"/>
                    </a:lnTo>
                    <a:lnTo>
                      <a:pt x="136" y="148"/>
                    </a:lnTo>
                    <a:lnTo>
                      <a:pt x="116" y="148"/>
                    </a:lnTo>
                    <a:lnTo>
                      <a:pt x="54" y="178"/>
                    </a:lnTo>
                    <a:lnTo>
                      <a:pt x="0" y="156"/>
                    </a:lnTo>
                    <a:lnTo>
                      <a:pt x="360" y="0"/>
                    </a:lnTo>
                    <a:lnTo>
                      <a:pt x="398" y="20"/>
                    </a:lnTo>
                    <a:lnTo>
                      <a:pt x="354" y="44"/>
                    </a:lnTo>
                    <a:lnTo>
                      <a:pt x="366" y="52"/>
                    </a:lnTo>
                    <a:lnTo>
                      <a:pt x="378" y="56"/>
                    </a:lnTo>
                    <a:lnTo>
                      <a:pt x="432" y="34"/>
                    </a:lnTo>
                    <a:lnTo>
                      <a:pt x="472" y="52"/>
                    </a:lnTo>
                    <a:close/>
                  </a:path>
                </a:pathLst>
              </a:custGeom>
              <a:solidFill>
                <a:srgbClr val="F87716"/>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grpSp>
          <p:nvGrpSpPr>
            <p:cNvPr id="29806" name="Group 295"/>
            <p:cNvGrpSpPr>
              <a:grpSpLocks/>
            </p:cNvGrpSpPr>
            <p:nvPr/>
          </p:nvGrpSpPr>
          <p:grpSpPr bwMode="auto">
            <a:xfrm>
              <a:off x="3120" y="2720"/>
              <a:ext cx="472" cy="226"/>
              <a:chOff x="3216" y="2838"/>
              <a:chExt cx="472" cy="226"/>
            </a:xfrm>
          </p:grpSpPr>
          <p:sp>
            <p:nvSpPr>
              <p:cNvPr id="29810" name="Freeform 296"/>
              <p:cNvSpPr>
                <a:spLocks/>
              </p:cNvSpPr>
              <p:nvPr/>
            </p:nvSpPr>
            <p:spPr bwMode="auto">
              <a:xfrm>
                <a:off x="3216" y="2846"/>
                <a:ext cx="472" cy="218"/>
              </a:xfrm>
              <a:custGeom>
                <a:avLst/>
                <a:gdLst>
                  <a:gd name="T0" fmla="*/ 472 w 472"/>
                  <a:gd name="T1" fmla="*/ 52 h 218"/>
                  <a:gd name="T2" fmla="*/ 150 w 472"/>
                  <a:gd name="T3" fmla="*/ 218 h 218"/>
                  <a:gd name="T4" fmla="*/ 88 w 472"/>
                  <a:gd name="T5" fmla="*/ 196 h 218"/>
                  <a:gd name="T6" fmla="*/ 152 w 472"/>
                  <a:gd name="T7" fmla="*/ 160 h 218"/>
                  <a:gd name="T8" fmla="*/ 136 w 472"/>
                  <a:gd name="T9" fmla="*/ 148 h 218"/>
                  <a:gd name="T10" fmla="*/ 116 w 472"/>
                  <a:gd name="T11" fmla="*/ 148 h 218"/>
                  <a:gd name="T12" fmla="*/ 54 w 472"/>
                  <a:gd name="T13" fmla="*/ 178 h 218"/>
                  <a:gd name="T14" fmla="*/ 0 w 472"/>
                  <a:gd name="T15" fmla="*/ 156 h 218"/>
                  <a:gd name="T16" fmla="*/ 360 w 472"/>
                  <a:gd name="T17" fmla="*/ 0 h 218"/>
                  <a:gd name="T18" fmla="*/ 398 w 472"/>
                  <a:gd name="T19" fmla="*/ 20 h 218"/>
                  <a:gd name="T20" fmla="*/ 354 w 472"/>
                  <a:gd name="T21" fmla="*/ 44 h 218"/>
                  <a:gd name="T22" fmla="*/ 366 w 472"/>
                  <a:gd name="T23" fmla="*/ 52 h 218"/>
                  <a:gd name="T24" fmla="*/ 378 w 472"/>
                  <a:gd name="T25" fmla="*/ 56 h 218"/>
                  <a:gd name="T26" fmla="*/ 432 w 472"/>
                  <a:gd name="T27" fmla="*/ 34 h 218"/>
                  <a:gd name="T28" fmla="*/ 472 w 472"/>
                  <a:gd name="T29" fmla="*/ 52 h 21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72" h="218">
                    <a:moveTo>
                      <a:pt x="472" y="52"/>
                    </a:moveTo>
                    <a:lnTo>
                      <a:pt x="150" y="218"/>
                    </a:lnTo>
                    <a:lnTo>
                      <a:pt x="88" y="196"/>
                    </a:lnTo>
                    <a:lnTo>
                      <a:pt x="152" y="160"/>
                    </a:lnTo>
                    <a:lnTo>
                      <a:pt x="136" y="148"/>
                    </a:lnTo>
                    <a:lnTo>
                      <a:pt x="116" y="148"/>
                    </a:lnTo>
                    <a:lnTo>
                      <a:pt x="54" y="178"/>
                    </a:lnTo>
                    <a:lnTo>
                      <a:pt x="0" y="156"/>
                    </a:lnTo>
                    <a:lnTo>
                      <a:pt x="360" y="0"/>
                    </a:lnTo>
                    <a:lnTo>
                      <a:pt x="398" y="20"/>
                    </a:lnTo>
                    <a:lnTo>
                      <a:pt x="354" y="44"/>
                    </a:lnTo>
                    <a:lnTo>
                      <a:pt x="366" y="52"/>
                    </a:lnTo>
                    <a:lnTo>
                      <a:pt x="378" y="56"/>
                    </a:lnTo>
                    <a:lnTo>
                      <a:pt x="432" y="34"/>
                    </a:lnTo>
                    <a:lnTo>
                      <a:pt x="472" y="52"/>
                    </a:lnTo>
                    <a:close/>
                  </a:path>
                </a:pathLst>
              </a:custGeom>
              <a:solidFill>
                <a:srgbClr val="F87716"/>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9811" name="Freeform 297"/>
              <p:cNvSpPr>
                <a:spLocks/>
              </p:cNvSpPr>
              <p:nvPr/>
            </p:nvSpPr>
            <p:spPr bwMode="auto">
              <a:xfrm>
                <a:off x="3216" y="2838"/>
                <a:ext cx="472" cy="218"/>
              </a:xfrm>
              <a:custGeom>
                <a:avLst/>
                <a:gdLst>
                  <a:gd name="T0" fmla="*/ 472 w 472"/>
                  <a:gd name="T1" fmla="*/ 52 h 218"/>
                  <a:gd name="T2" fmla="*/ 150 w 472"/>
                  <a:gd name="T3" fmla="*/ 218 h 218"/>
                  <a:gd name="T4" fmla="*/ 88 w 472"/>
                  <a:gd name="T5" fmla="*/ 196 h 218"/>
                  <a:gd name="T6" fmla="*/ 152 w 472"/>
                  <a:gd name="T7" fmla="*/ 160 h 218"/>
                  <a:gd name="T8" fmla="*/ 136 w 472"/>
                  <a:gd name="T9" fmla="*/ 148 h 218"/>
                  <a:gd name="T10" fmla="*/ 116 w 472"/>
                  <a:gd name="T11" fmla="*/ 148 h 218"/>
                  <a:gd name="T12" fmla="*/ 54 w 472"/>
                  <a:gd name="T13" fmla="*/ 178 h 218"/>
                  <a:gd name="T14" fmla="*/ 0 w 472"/>
                  <a:gd name="T15" fmla="*/ 156 h 218"/>
                  <a:gd name="T16" fmla="*/ 360 w 472"/>
                  <a:gd name="T17" fmla="*/ 0 h 218"/>
                  <a:gd name="T18" fmla="*/ 398 w 472"/>
                  <a:gd name="T19" fmla="*/ 20 h 218"/>
                  <a:gd name="T20" fmla="*/ 354 w 472"/>
                  <a:gd name="T21" fmla="*/ 44 h 218"/>
                  <a:gd name="T22" fmla="*/ 366 w 472"/>
                  <a:gd name="T23" fmla="*/ 52 h 218"/>
                  <a:gd name="T24" fmla="*/ 378 w 472"/>
                  <a:gd name="T25" fmla="*/ 56 h 218"/>
                  <a:gd name="T26" fmla="*/ 432 w 472"/>
                  <a:gd name="T27" fmla="*/ 34 h 218"/>
                  <a:gd name="T28" fmla="*/ 472 w 472"/>
                  <a:gd name="T29" fmla="*/ 52 h 21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72" h="218">
                    <a:moveTo>
                      <a:pt x="472" y="52"/>
                    </a:moveTo>
                    <a:lnTo>
                      <a:pt x="150" y="218"/>
                    </a:lnTo>
                    <a:lnTo>
                      <a:pt x="88" y="196"/>
                    </a:lnTo>
                    <a:lnTo>
                      <a:pt x="152" y="160"/>
                    </a:lnTo>
                    <a:lnTo>
                      <a:pt x="136" y="148"/>
                    </a:lnTo>
                    <a:lnTo>
                      <a:pt x="116" y="148"/>
                    </a:lnTo>
                    <a:lnTo>
                      <a:pt x="54" y="178"/>
                    </a:lnTo>
                    <a:lnTo>
                      <a:pt x="0" y="156"/>
                    </a:lnTo>
                    <a:lnTo>
                      <a:pt x="360" y="0"/>
                    </a:lnTo>
                    <a:lnTo>
                      <a:pt x="398" y="20"/>
                    </a:lnTo>
                    <a:lnTo>
                      <a:pt x="354" y="44"/>
                    </a:lnTo>
                    <a:lnTo>
                      <a:pt x="366" y="52"/>
                    </a:lnTo>
                    <a:lnTo>
                      <a:pt x="378" y="56"/>
                    </a:lnTo>
                    <a:lnTo>
                      <a:pt x="432" y="34"/>
                    </a:lnTo>
                    <a:lnTo>
                      <a:pt x="472" y="52"/>
                    </a:lnTo>
                    <a:close/>
                  </a:path>
                </a:pathLst>
              </a:custGeom>
              <a:solidFill>
                <a:srgbClr val="F87716"/>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grpSp>
          <p:nvGrpSpPr>
            <p:cNvPr id="29807" name="Group 298"/>
            <p:cNvGrpSpPr>
              <a:grpSpLocks/>
            </p:cNvGrpSpPr>
            <p:nvPr/>
          </p:nvGrpSpPr>
          <p:grpSpPr bwMode="auto">
            <a:xfrm>
              <a:off x="2029" y="2298"/>
              <a:ext cx="1479" cy="573"/>
              <a:chOff x="2013" y="2298"/>
              <a:chExt cx="1479" cy="573"/>
            </a:xfrm>
          </p:grpSpPr>
          <p:sp>
            <p:nvSpPr>
              <p:cNvPr id="29808" name="Freeform 299"/>
              <p:cNvSpPr>
                <a:spLocks/>
              </p:cNvSpPr>
              <p:nvPr/>
            </p:nvSpPr>
            <p:spPr bwMode="auto">
              <a:xfrm>
                <a:off x="2076" y="2298"/>
                <a:ext cx="1416" cy="525"/>
              </a:xfrm>
              <a:custGeom>
                <a:avLst/>
                <a:gdLst>
                  <a:gd name="T0" fmla="*/ 0 w 1416"/>
                  <a:gd name="T1" fmla="*/ 0 h 525"/>
                  <a:gd name="T2" fmla="*/ 1365 w 1416"/>
                  <a:gd name="T3" fmla="*/ 465 h 525"/>
                  <a:gd name="T4" fmla="*/ 1416 w 1416"/>
                  <a:gd name="T5" fmla="*/ 525 h 525"/>
                  <a:gd name="T6" fmla="*/ 48 w 1416"/>
                  <a:gd name="T7" fmla="*/ 51 h 525"/>
                  <a:gd name="T8" fmla="*/ 0 w 1416"/>
                  <a:gd name="T9" fmla="*/ 0 h 5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16" h="525">
                    <a:moveTo>
                      <a:pt x="0" y="0"/>
                    </a:moveTo>
                    <a:lnTo>
                      <a:pt x="1365" y="465"/>
                    </a:lnTo>
                    <a:lnTo>
                      <a:pt x="1416" y="525"/>
                    </a:lnTo>
                    <a:lnTo>
                      <a:pt x="48" y="51"/>
                    </a:lnTo>
                    <a:lnTo>
                      <a:pt x="0" y="0"/>
                    </a:lnTo>
                    <a:close/>
                  </a:path>
                </a:pathLst>
              </a:custGeom>
              <a:solidFill>
                <a:srgbClr val="990000"/>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9809" name="Freeform 300"/>
              <p:cNvSpPr>
                <a:spLocks/>
              </p:cNvSpPr>
              <p:nvPr/>
            </p:nvSpPr>
            <p:spPr bwMode="auto">
              <a:xfrm>
                <a:off x="2013" y="2304"/>
                <a:ext cx="1425" cy="567"/>
              </a:xfrm>
              <a:custGeom>
                <a:avLst/>
                <a:gdLst>
                  <a:gd name="T0" fmla="*/ 57 w 1425"/>
                  <a:gd name="T1" fmla="*/ 0 h 567"/>
                  <a:gd name="T2" fmla="*/ 1425 w 1425"/>
                  <a:gd name="T3" fmla="*/ 462 h 567"/>
                  <a:gd name="T4" fmla="*/ 1368 w 1425"/>
                  <a:gd name="T5" fmla="*/ 567 h 567"/>
                  <a:gd name="T6" fmla="*/ 0 w 1425"/>
                  <a:gd name="T7" fmla="*/ 87 h 567"/>
                  <a:gd name="T8" fmla="*/ 57 w 1425"/>
                  <a:gd name="T9" fmla="*/ 0 h 56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25" h="567">
                    <a:moveTo>
                      <a:pt x="57" y="0"/>
                    </a:moveTo>
                    <a:lnTo>
                      <a:pt x="1425" y="462"/>
                    </a:lnTo>
                    <a:lnTo>
                      <a:pt x="1368" y="567"/>
                    </a:lnTo>
                    <a:lnTo>
                      <a:pt x="0" y="87"/>
                    </a:lnTo>
                    <a:lnTo>
                      <a:pt x="57" y="0"/>
                    </a:lnTo>
                    <a:close/>
                  </a:path>
                </a:pathLst>
              </a:custGeom>
              <a:solidFill>
                <a:srgbClr val="FE753E"/>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grpSp>
      <p:grpSp>
        <p:nvGrpSpPr>
          <p:cNvPr id="38189" name="Group 301"/>
          <p:cNvGrpSpPr>
            <a:grpSpLocks/>
          </p:cNvGrpSpPr>
          <p:nvPr/>
        </p:nvGrpSpPr>
        <p:grpSpPr bwMode="auto">
          <a:xfrm>
            <a:off x="5143500" y="4000501"/>
            <a:ext cx="1266825" cy="1321595"/>
            <a:chOff x="2070" y="1937"/>
            <a:chExt cx="532" cy="555"/>
          </a:xfrm>
        </p:grpSpPr>
        <p:sp>
          <p:nvSpPr>
            <p:cNvPr id="29790" name="Freeform 302"/>
            <p:cNvSpPr>
              <a:spLocks/>
            </p:cNvSpPr>
            <p:nvPr/>
          </p:nvSpPr>
          <p:spPr bwMode="auto">
            <a:xfrm>
              <a:off x="2165" y="1937"/>
              <a:ext cx="168" cy="387"/>
            </a:xfrm>
            <a:custGeom>
              <a:avLst/>
              <a:gdLst>
                <a:gd name="T0" fmla="*/ 168 w 168"/>
                <a:gd name="T1" fmla="*/ 4 h 387"/>
                <a:gd name="T2" fmla="*/ 133 w 168"/>
                <a:gd name="T3" fmla="*/ 46 h 387"/>
                <a:gd name="T4" fmla="*/ 93 w 168"/>
                <a:gd name="T5" fmla="*/ 90 h 387"/>
                <a:gd name="T6" fmla="*/ 87 w 168"/>
                <a:gd name="T7" fmla="*/ 129 h 387"/>
                <a:gd name="T8" fmla="*/ 96 w 168"/>
                <a:gd name="T9" fmla="*/ 387 h 387"/>
                <a:gd name="T10" fmla="*/ 0 w 168"/>
                <a:gd name="T11" fmla="*/ 367 h 387"/>
                <a:gd name="T12" fmla="*/ 25 w 168"/>
                <a:gd name="T13" fmla="*/ 87 h 387"/>
                <a:gd name="T14" fmla="*/ 91 w 168"/>
                <a:gd name="T15" fmla="*/ 31 h 387"/>
                <a:gd name="T16" fmla="*/ 141 w 168"/>
                <a:gd name="T17" fmla="*/ 0 h 387"/>
                <a:gd name="T18" fmla="*/ 168 w 168"/>
                <a:gd name="T19" fmla="*/ 4 h 38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68" h="387">
                  <a:moveTo>
                    <a:pt x="168" y="4"/>
                  </a:moveTo>
                  <a:lnTo>
                    <a:pt x="133" y="46"/>
                  </a:lnTo>
                  <a:lnTo>
                    <a:pt x="93" y="90"/>
                  </a:lnTo>
                  <a:lnTo>
                    <a:pt x="87" y="129"/>
                  </a:lnTo>
                  <a:lnTo>
                    <a:pt x="96" y="387"/>
                  </a:lnTo>
                  <a:lnTo>
                    <a:pt x="0" y="367"/>
                  </a:lnTo>
                  <a:lnTo>
                    <a:pt x="25" y="87"/>
                  </a:lnTo>
                  <a:lnTo>
                    <a:pt x="91" y="31"/>
                  </a:lnTo>
                  <a:lnTo>
                    <a:pt x="141" y="0"/>
                  </a:lnTo>
                  <a:lnTo>
                    <a:pt x="168" y="4"/>
                  </a:lnTo>
                  <a:close/>
                </a:path>
              </a:pathLst>
            </a:custGeom>
            <a:solidFill>
              <a:srgbClr val="F87716"/>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nvGrpSpPr>
            <p:cNvPr id="29791" name="Group 303"/>
            <p:cNvGrpSpPr>
              <a:grpSpLocks/>
            </p:cNvGrpSpPr>
            <p:nvPr/>
          </p:nvGrpSpPr>
          <p:grpSpPr bwMode="auto">
            <a:xfrm>
              <a:off x="2233" y="1946"/>
              <a:ext cx="369" cy="368"/>
              <a:chOff x="2233" y="1946"/>
              <a:chExt cx="369" cy="368"/>
            </a:xfrm>
          </p:grpSpPr>
          <p:sp>
            <p:nvSpPr>
              <p:cNvPr id="29795" name="AutoShape 304"/>
              <p:cNvSpPr>
                <a:spLocks noChangeArrowheads="1"/>
              </p:cNvSpPr>
              <p:nvPr/>
            </p:nvSpPr>
            <p:spPr bwMode="auto">
              <a:xfrm rot="8703828">
                <a:off x="2296" y="1946"/>
                <a:ext cx="28" cy="34"/>
              </a:xfrm>
              <a:prstGeom prst="can">
                <a:avLst>
                  <a:gd name="adj" fmla="val 30357"/>
                </a:avLst>
              </a:prstGeom>
              <a:solidFill>
                <a:srgbClr val="969696"/>
              </a:soli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nvGrpSpPr>
              <p:cNvPr id="29796" name="Group 305"/>
              <p:cNvGrpSpPr>
                <a:grpSpLocks/>
              </p:cNvGrpSpPr>
              <p:nvPr/>
            </p:nvGrpSpPr>
            <p:grpSpPr bwMode="auto">
              <a:xfrm rot="2229025">
                <a:off x="2233" y="1995"/>
                <a:ext cx="369" cy="276"/>
                <a:chOff x="2064" y="2496"/>
                <a:chExt cx="1584" cy="1140"/>
              </a:xfrm>
            </p:grpSpPr>
            <p:sp>
              <p:nvSpPr>
                <p:cNvPr id="29799" name="AutoShape 306"/>
                <p:cNvSpPr>
                  <a:spLocks noChangeArrowheads="1"/>
                </p:cNvSpPr>
                <p:nvPr/>
              </p:nvSpPr>
              <p:spPr bwMode="auto">
                <a:xfrm rot="6488633">
                  <a:off x="1872" y="2688"/>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800" name="AutoShape 307"/>
                <p:cNvSpPr>
                  <a:spLocks noChangeArrowheads="1"/>
                </p:cNvSpPr>
                <p:nvPr/>
              </p:nvSpPr>
              <p:spPr bwMode="auto">
                <a:xfrm rot="6488633">
                  <a:off x="2130" y="2778"/>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801" name="AutoShape 308"/>
                <p:cNvSpPr>
                  <a:spLocks noChangeArrowheads="1"/>
                </p:cNvSpPr>
                <p:nvPr/>
              </p:nvSpPr>
              <p:spPr bwMode="auto">
                <a:xfrm rot="6488633">
                  <a:off x="2382" y="2862"/>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802" name="AutoShape 309"/>
                <p:cNvSpPr>
                  <a:spLocks noChangeArrowheads="1"/>
                </p:cNvSpPr>
                <p:nvPr/>
              </p:nvSpPr>
              <p:spPr bwMode="auto">
                <a:xfrm rot="6488633">
                  <a:off x="2616" y="2940"/>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803" name="AutoShape 310"/>
                <p:cNvSpPr>
                  <a:spLocks noChangeArrowheads="1"/>
                </p:cNvSpPr>
                <p:nvPr/>
              </p:nvSpPr>
              <p:spPr bwMode="auto">
                <a:xfrm rot="6488633">
                  <a:off x="2868" y="3024"/>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804" name="AutoShape 311"/>
                <p:cNvSpPr>
                  <a:spLocks noChangeArrowheads="1"/>
                </p:cNvSpPr>
                <p:nvPr/>
              </p:nvSpPr>
              <p:spPr bwMode="auto">
                <a:xfrm rot="6488633">
                  <a:off x="3120" y="3108"/>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sp>
            <p:nvSpPr>
              <p:cNvPr id="29797" name="Oval 312"/>
              <p:cNvSpPr>
                <a:spLocks noChangeArrowheads="1"/>
              </p:cNvSpPr>
              <p:nvPr/>
            </p:nvSpPr>
            <p:spPr bwMode="auto">
              <a:xfrm rot="3349394">
                <a:off x="2501" y="2233"/>
                <a:ext cx="22" cy="93"/>
              </a:xfrm>
              <a:prstGeom prst="ellipse">
                <a:avLst/>
              </a:prstGeom>
              <a:gradFill rotWithShape="0">
                <a:gsLst>
                  <a:gs pos="0">
                    <a:srgbClr val="333333"/>
                  </a:gs>
                  <a:gs pos="100000">
                    <a:srgbClr val="181818"/>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798" name="AutoShape 313"/>
              <p:cNvSpPr>
                <a:spLocks noChangeArrowheads="1"/>
              </p:cNvSpPr>
              <p:nvPr/>
            </p:nvSpPr>
            <p:spPr bwMode="auto">
              <a:xfrm rot="8703828">
                <a:off x="2508" y="2280"/>
                <a:ext cx="28" cy="34"/>
              </a:xfrm>
              <a:prstGeom prst="can">
                <a:avLst>
                  <a:gd name="adj" fmla="val 30357"/>
                </a:avLst>
              </a:prstGeom>
              <a:solidFill>
                <a:srgbClr val="969696"/>
              </a:soli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sp>
          <p:nvSpPr>
            <p:cNvPr id="29792" name="Freeform 314"/>
            <p:cNvSpPr>
              <a:spLocks/>
            </p:cNvSpPr>
            <p:nvPr/>
          </p:nvSpPr>
          <p:spPr bwMode="auto">
            <a:xfrm>
              <a:off x="2070" y="2280"/>
              <a:ext cx="438" cy="212"/>
            </a:xfrm>
            <a:custGeom>
              <a:avLst/>
              <a:gdLst>
                <a:gd name="T0" fmla="*/ 438 w 438"/>
                <a:gd name="T1" fmla="*/ 132 h 212"/>
                <a:gd name="T2" fmla="*/ 370 w 438"/>
                <a:gd name="T3" fmla="*/ 212 h 212"/>
                <a:gd name="T4" fmla="*/ 0 w 438"/>
                <a:gd name="T5" fmla="*/ 80 h 212"/>
                <a:gd name="T6" fmla="*/ 58 w 438"/>
                <a:gd name="T7" fmla="*/ 0 h 212"/>
                <a:gd name="T8" fmla="*/ 438 w 438"/>
                <a:gd name="T9" fmla="*/ 132 h 2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8" h="212">
                  <a:moveTo>
                    <a:pt x="438" y="132"/>
                  </a:moveTo>
                  <a:lnTo>
                    <a:pt x="370" y="212"/>
                  </a:lnTo>
                  <a:lnTo>
                    <a:pt x="0" y="80"/>
                  </a:lnTo>
                  <a:lnTo>
                    <a:pt x="58" y="0"/>
                  </a:lnTo>
                  <a:lnTo>
                    <a:pt x="438" y="132"/>
                  </a:lnTo>
                  <a:close/>
                </a:path>
              </a:pathLst>
            </a:custGeom>
            <a:solidFill>
              <a:srgbClr val="F88506"/>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9793" name="Freeform 315"/>
            <p:cNvSpPr>
              <a:spLocks/>
            </p:cNvSpPr>
            <p:nvPr/>
          </p:nvSpPr>
          <p:spPr bwMode="auto">
            <a:xfrm>
              <a:off x="2448" y="2280"/>
              <a:ext cx="76" cy="212"/>
            </a:xfrm>
            <a:custGeom>
              <a:avLst/>
              <a:gdLst>
                <a:gd name="T0" fmla="*/ 22 w 76"/>
                <a:gd name="T1" fmla="*/ 16 h 212"/>
                <a:gd name="T2" fmla="*/ 0 w 76"/>
                <a:gd name="T3" fmla="*/ 212 h 212"/>
                <a:gd name="T4" fmla="*/ 60 w 76"/>
                <a:gd name="T5" fmla="*/ 142 h 212"/>
                <a:gd name="T6" fmla="*/ 76 w 76"/>
                <a:gd name="T7" fmla="*/ 148 h 212"/>
                <a:gd name="T8" fmla="*/ 72 w 76"/>
                <a:gd name="T9" fmla="*/ 30 h 212"/>
                <a:gd name="T10" fmla="*/ 72 w 76"/>
                <a:gd name="T11" fmla="*/ 0 h 212"/>
                <a:gd name="T12" fmla="*/ 22 w 76"/>
                <a:gd name="T13" fmla="*/ 16 h 2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6" h="212">
                  <a:moveTo>
                    <a:pt x="22" y="16"/>
                  </a:moveTo>
                  <a:lnTo>
                    <a:pt x="0" y="212"/>
                  </a:lnTo>
                  <a:lnTo>
                    <a:pt x="60" y="142"/>
                  </a:lnTo>
                  <a:lnTo>
                    <a:pt x="76" y="148"/>
                  </a:lnTo>
                  <a:lnTo>
                    <a:pt x="72" y="30"/>
                  </a:lnTo>
                  <a:lnTo>
                    <a:pt x="72" y="0"/>
                  </a:lnTo>
                  <a:lnTo>
                    <a:pt x="22" y="16"/>
                  </a:lnTo>
                  <a:close/>
                </a:path>
              </a:pathLst>
            </a:custGeom>
            <a:solidFill>
              <a:srgbClr val="F88506"/>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9794" name="Freeform 316"/>
            <p:cNvSpPr>
              <a:spLocks/>
            </p:cNvSpPr>
            <p:nvPr/>
          </p:nvSpPr>
          <p:spPr bwMode="auto">
            <a:xfrm>
              <a:off x="2103" y="1946"/>
              <a:ext cx="189" cy="427"/>
            </a:xfrm>
            <a:custGeom>
              <a:avLst/>
              <a:gdLst>
                <a:gd name="T0" fmla="*/ 189 w 189"/>
                <a:gd name="T1" fmla="*/ 4 h 427"/>
                <a:gd name="T2" fmla="*/ 132 w 189"/>
                <a:gd name="T3" fmla="*/ 52 h 427"/>
                <a:gd name="T4" fmla="*/ 116 w 189"/>
                <a:gd name="T5" fmla="*/ 64 h 427"/>
                <a:gd name="T6" fmla="*/ 105 w 189"/>
                <a:gd name="T7" fmla="*/ 82 h 427"/>
                <a:gd name="T8" fmla="*/ 101 w 189"/>
                <a:gd name="T9" fmla="*/ 106 h 427"/>
                <a:gd name="T10" fmla="*/ 105 w 189"/>
                <a:gd name="T11" fmla="*/ 133 h 427"/>
                <a:gd name="T12" fmla="*/ 78 w 189"/>
                <a:gd name="T13" fmla="*/ 427 h 427"/>
                <a:gd name="T14" fmla="*/ 0 w 189"/>
                <a:gd name="T15" fmla="*/ 403 h 427"/>
                <a:gd name="T16" fmla="*/ 69 w 189"/>
                <a:gd name="T17" fmla="*/ 73 h 427"/>
                <a:gd name="T18" fmla="*/ 141 w 189"/>
                <a:gd name="T19" fmla="*/ 6 h 427"/>
                <a:gd name="T20" fmla="*/ 161 w 189"/>
                <a:gd name="T21" fmla="*/ 0 h 427"/>
                <a:gd name="T22" fmla="*/ 189 w 189"/>
                <a:gd name="T23" fmla="*/ 4 h 42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89" h="427">
                  <a:moveTo>
                    <a:pt x="189" y="4"/>
                  </a:moveTo>
                  <a:lnTo>
                    <a:pt x="132" y="52"/>
                  </a:lnTo>
                  <a:lnTo>
                    <a:pt x="116" y="64"/>
                  </a:lnTo>
                  <a:lnTo>
                    <a:pt x="105" y="82"/>
                  </a:lnTo>
                  <a:lnTo>
                    <a:pt x="101" y="106"/>
                  </a:lnTo>
                  <a:lnTo>
                    <a:pt x="105" y="133"/>
                  </a:lnTo>
                  <a:lnTo>
                    <a:pt x="78" y="427"/>
                  </a:lnTo>
                  <a:lnTo>
                    <a:pt x="0" y="403"/>
                  </a:lnTo>
                  <a:lnTo>
                    <a:pt x="69" y="73"/>
                  </a:lnTo>
                  <a:lnTo>
                    <a:pt x="141" y="6"/>
                  </a:lnTo>
                  <a:lnTo>
                    <a:pt x="161" y="0"/>
                  </a:lnTo>
                  <a:lnTo>
                    <a:pt x="189" y="4"/>
                  </a:lnTo>
                  <a:close/>
                </a:path>
              </a:pathLst>
            </a:custGeom>
            <a:solidFill>
              <a:srgbClr val="F88506"/>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grpSp>
        <p:nvGrpSpPr>
          <p:cNvPr id="38205" name="Group 317"/>
          <p:cNvGrpSpPr>
            <a:grpSpLocks/>
          </p:cNvGrpSpPr>
          <p:nvPr/>
        </p:nvGrpSpPr>
        <p:grpSpPr bwMode="auto">
          <a:xfrm>
            <a:off x="11544300" y="6629400"/>
            <a:ext cx="2390775" cy="1381125"/>
            <a:chOff x="2494" y="2256"/>
            <a:chExt cx="1004" cy="580"/>
          </a:xfrm>
        </p:grpSpPr>
        <p:sp>
          <p:nvSpPr>
            <p:cNvPr id="29764" name="Freeform 318"/>
            <p:cNvSpPr>
              <a:spLocks/>
            </p:cNvSpPr>
            <p:nvPr/>
          </p:nvSpPr>
          <p:spPr bwMode="auto">
            <a:xfrm>
              <a:off x="2494" y="2440"/>
              <a:ext cx="1004" cy="396"/>
            </a:xfrm>
            <a:custGeom>
              <a:avLst/>
              <a:gdLst>
                <a:gd name="T0" fmla="*/ 60 w 1004"/>
                <a:gd name="T1" fmla="*/ 0 h 396"/>
                <a:gd name="T2" fmla="*/ 0 w 1004"/>
                <a:gd name="T3" fmla="*/ 82 h 396"/>
                <a:gd name="T4" fmla="*/ 902 w 1004"/>
                <a:gd name="T5" fmla="*/ 396 h 396"/>
                <a:gd name="T6" fmla="*/ 958 w 1004"/>
                <a:gd name="T7" fmla="*/ 300 h 396"/>
                <a:gd name="T8" fmla="*/ 1004 w 1004"/>
                <a:gd name="T9" fmla="*/ 354 h 396"/>
                <a:gd name="T10" fmla="*/ 960 w 1004"/>
                <a:gd name="T11" fmla="*/ 300 h 396"/>
                <a:gd name="T12" fmla="*/ 60 w 1004"/>
                <a:gd name="T13" fmla="*/ 0 h 3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004" h="396">
                  <a:moveTo>
                    <a:pt x="60" y="0"/>
                  </a:moveTo>
                  <a:lnTo>
                    <a:pt x="0" y="82"/>
                  </a:lnTo>
                  <a:lnTo>
                    <a:pt x="902" y="396"/>
                  </a:lnTo>
                  <a:lnTo>
                    <a:pt x="958" y="300"/>
                  </a:lnTo>
                  <a:lnTo>
                    <a:pt x="1004" y="354"/>
                  </a:lnTo>
                  <a:lnTo>
                    <a:pt x="960" y="300"/>
                  </a:lnTo>
                  <a:lnTo>
                    <a:pt x="60" y="0"/>
                  </a:lnTo>
                  <a:close/>
                </a:path>
              </a:pathLst>
            </a:custGeom>
            <a:solidFill>
              <a:srgbClr val="F87716"/>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9765" name="Freeform 319"/>
            <p:cNvSpPr>
              <a:spLocks/>
            </p:cNvSpPr>
            <p:nvPr/>
          </p:nvSpPr>
          <p:spPr bwMode="auto">
            <a:xfrm>
              <a:off x="3358" y="2312"/>
              <a:ext cx="116" cy="444"/>
            </a:xfrm>
            <a:custGeom>
              <a:avLst/>
              <a:gdLst>
                <a:gd name="T0" fmla="*/ 64 w 116"/>
                <a:gd name="T1" fmla="*/ 0 h 444"/>
                <a:gd name="T2" fmla="*/ 84 w 116"/>
                <a:gd name="T3" fmla="*/ 26 h 444"/>
                <a:gd name="T4" fmla="*/ 92 w 116"/>
                <a:gd name="T5" fmla="*/ 54 h 444"/>
                <a:gd name="T6" fmla="*/ 106 w 116"/>
                <a:gd name="T7" fmla="*/ 124 h 444"/>
                <a:gd name="T8" fmla="*/ 116 w 116"/>
                <a:gd name="T9" fmla="*/ 444 h 444"/>
                <a:gd name="T10" fmla="*/ 96 w 116"/>
                <a:gd name="T11" fmla="*/ 422 h 444"/>
                <a:gd name="T12" fmla="*/ 0 w 116"/>
                <a:gd name="T13" fmla="*/ 392 h 444"/>
                <a:gd name="T14" fmla="*/ 60 w 116"/>
                <a:gd name="T15" fmla="*/ 142 h 444"/>
                <a:gd name="T16" fmla="*/ 18 w 116"/>
                <a:gd name="T17" fmla="*/ 6 h 444"/>
                <a:gd name="T18" fmla="*/ 64 w 116"/>
                <a:gd name="T19" fmla="*/ 0 h 4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16" h="444">
                  <a:moveTo>
                    <a:pt x="64" y="0"/>
                  </a:moveTo>
                  <a:lnTo>
                    <a:pt x="84" y="26"/>
                  </a:lnTo>
                  <a:lnTo>
                    <a:pt x="92" y="54"/>
                  </a:lnTo>
                  <a:lnTo>
                    <a:pt x="106" y="124"/>
                  </a:lnTo>
                  <a:lnTo>
                    <a:pt x="116" y="444"/>
                  </a:lnTo>
                  <a:lnTo>
                    <a:pt x="96" y="422"/>
                  </a:lnTo>
                  <a:lnTo>
                    <a:pt x="0" y="392"/>
                  </a:lnTo>
                  <a:lnTo>
                    <a:pt x="60" y="142"/>
                  </a:lnTo>
                  <a:lnTo>
                    <a:pt x="18" y="6"/>
                  </a:lnTo>
                  <a:lnTo>
                    <a:pt x="64" y="0"/>
                  </a:lnTo>
                  <a:close/>
                </a:path>
              </a:pathLst>
            </a:custGeom>
            <a:solidFill>
              <a:srgbClr val="FF6600"/>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9766" name="Freeform 320"/>
            <p:cNvSpPr>
              <a:spLocks/>
            </p:cNvSpPr>
            <p:nvPr/>
          </p:nvSpPr>
          <p:spPr bwMode="auto">
            <a:xfrm>
              <a:off x="2502" y="2294"/>
              <a:ext cx="76" cy="212"/>
            </a:xfrm>
            <a:custGeom>
              <a:avLst/>
              <a:gdLst>
                <a:gd name="T0" fmla="*/ 22 w 76"/>
                <a:gd name="T1" fmla="*/ 16 h 212"/>
                <a:gd name="T2" fmla="*/ 0 w 76"/>
                <a:gd name="T3" fmla="*/ 212 h 212"/>
                <a:gd name="T4" fmla="*/ 60 w 76"/>
                <a:gd name="T5" fmla="*/ 142 h 212"/>
                <a:gd name="T6" fmla="*/ 76 w 76"/>
                <a:gd name="T7" fmla="*/ 148 h 212"/>
                <a:gd name="T8" fmla="*/ 72 w 76"/>
                <a:gd name="T9" fmla="*/ 30 h 212"/>
                <a:gd name="T10" fmla="*/ 72 w 76"/>
                <a:gd name="T11" fmla="*/ 0 h 212"/>
                <a:gd name="T12" fmla="*/ 22 w 76"/>
                <a:gd name="T13" fmla="*/ 16 h 2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6" h="212">
                  <a:moveTo>
                    <a:pt x="22" y="16"/>
                  </a:moveTo>
                  <a:lnTo>
                    <a:pt x="0" y="212"/>
                  </a:lnTo>
                  <a:lnTo>
                    <a:pt x="60" y="142"/>
                  </a:lnTo>
                  <a:lnTo>
                    <a:pt x="76" y="148"/>
                  </a:lnTo>
                  <a:lnTo>
                    <a:pt x="72" y="30"/>
                  </a:lnTo>
                  <a:lnTo>
                    <a:pt x="72" y="0"/>
                  </a:lnTo>
                  <a:lnTo>
                    <a:pt x="22" y="16"/>
                  </a:lnTo>
                  <a:close/>
                </a:path>
              </a:pathLst>
            </a:custGeom>
            <a:solidFill>
              <a:srgbClr val="F88506"/>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nvGrpSpPr>
            <p:cNvPr id="29767" name="Group 321"/>
            <p:cNvGrpSpPr>
              <a:grpSpLocks/>
            </p:cNvGrpSpPr>
            <p:nvPr/>
          </p:nvGrpSpPr>
          <p:grpSpPr bwMode="auto">
            <a:xfrm>
              <a:off x="2583" y="2256"/>
              <a:ext cx="384" cy="276"/>
              <a:chOff x="1536" y="2160"/>
              <a:chExt cx="2146" cy="1428"/>
            </a:xfrm>
          </p:grpSpPr>
          <p:grpSp>
            <p:nvGrpSpPr>
              <p:cNvPr id="29781" name="Group 322"/>
              <p:cNvGrpSpPr>
                <a:grpSpLocks/>
              </p:cNvGrpSpPr>
              <p:nvPr/>
            </p:nvGrpSpPr>
            <p:grpSpPr bwMode="auto">
              <a:xfrm>
                <a:off x="1536" y="2160"/>
                <a:ext cx="2064" cy="1428"/>
                <a:chOff x="2064" y="2496"/>
                <a:chExt cx="1584" cy="1140"/>
              </a:xfrm>
            </p:grpSpPr>
            <p:sp>
              <p:nvSpPr>
                <p:cNvPr id="29784" name="AutoShape 323"/>
                <p:cNvSpPr>
                  <a:spLocks noChangeArrowheads="1"/>
                </p:cNvSpPr>
                <p:nvPr/>
              </p:nvSpPr>
              <p:spPr bwMode="auto">
                <a:xfrm rot="6488633">
                  <a:off x="1872" y="2688"/>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785" name="AutoShape 324"/>
                <p:cNvSpPr>
                  <a:spLocks noChangeArrowheads="1"/>
                </p:cNvSpPr>
                <p:nvPr/>
              </p:nvSpPr>
              <p:spPr bwMode="auto">
                <a:xfrm rot="6488633">
                  <a:off x="2130" y="2778"/>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786" name="AutoShape 325"/>
                <p:cNvSpPr>
                  <a:spLocks noChangeArrowheads="1"/>
                </p:cNvSpPr>
                <p:nvPr/>
              </p:nvSpPr>
              <p:spPr bwMode="auto">
                <a:xfrm rot="6488633">
                  <a:off x="2382" y="2862"/>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787" name="AutoShape 326"/>
                <p:cNvSpPr>
                  <a:spLocks noChangeArrowheads="1"/>
                </p:cNvSpPr>
                <p:nvPr/>
              </p:nvSpPr>
              <p:spPr bwMode="auto">
                <a:xfrm rot="6488633">
                  <a:off x="2616" y="2940"/>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788" name="AutoShape 327"/>
                <p:cNvSpPr>
                  <a:spLocks noChangeArrowheads="1"/>
                </p:cNvSpPr>
                <p:nvPr/>
              </p:nvSpPr>
              <p:spPr bwMode="auto">
                <a:xfrm rot="6488633">
                  <a:off x="2868" y="3024"/>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789" name="AutoShape 328"/>
                <p:cNvSpPr>
                  <a:spLocks noChangeArrowheads="1"/>
                </p:cNvSpPr>
                <p:nvPr/>
              </p:nvSpPr>
              <p:spPr bwMode="auto">
                <a:xfrm rot="6488633">
                  <a:off x="3120" y="3108"/>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sp>
            <p:nvSpPr>
              <p:cNvPr id="29782" name="Oval 329"/>
              <p:cNvSpPr>
                <a:spLocks noChangeArrowheads="1"/>
              </p:cNvSpPr>
              <p:nvPr/>
            </p:nvSpPr>
            <p:spPr bwMode="auto">
              <a:xfrm rot="1120368">
                <a:off x="3426" y="2940"/>
                <a:ext cx="120" cy="480"/>
              </a:xfrm>
              <a:prstGeom prst="ellipse">
                <a:avLst/>
              </a:prstGeom>
              <a:gradFill rotWithShape="0">
                <a:gsLst>
                  <a:gs pos="0">
                    <a:srgbClr val="333333"/>
                  </a:gs>
                  <a:gs pos="100000">
                    <a:srgbClr val="181818"/>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783" name="AutoShape 330"/>
              <p:cNvSpPr>
                <a:spLocks noChangeArrowheads="1"/>
              </p:cNvSpPr>
              <p:nvPr/>
            </p:nvSpPr>
            <p:spPr bwMode="auto">
              <a:xfrm rot="6474803">
                <a:off x="3514" y="3130"/>
                <a:ext cx="144" cy="192"/>
              </a:xfrm>
              <a:prstGeom prst="can">
                <a:avLst>
                  <a:gd name="adj" fmla="val 33333"/>
                </a:avLst>
              </a:prstGeom>
              <a:solidFill>
                <a:srgbClr val="969696"/>
              </a:soli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sp>
          <p:nvSpPr>
            <p:cNvPr id="29768" name="Freeform 331"/>
            <p:cNvSpPr>
              <a:spLocks/>
            </p:cNvSpPr>
            <p:nvPr/>
          </p:nvSpPr>
          <p:spPr bwMode="auto">
            <a:xfrm>
              <a:off x="2912" y="2436"/>
              <a:ext cx="76" cy="212"/>
            </a:xfrm>
            <a:custGeom>
              <a:avLst/>
              <a:gdLst>
                <a:gd name="T0" fmla="*/ 22 w 76"/>
                <a:gd name="T1" fmla="*/ 16 h 212"/>
                <a:gd name="T2" fmla="*/ 0 w 76"/>
                <a:gd name="T3" fmla="*/ 212 h 212"/>
                <a:gd name="T4" fmla="*/ 60 w 76"/>
                <a:gd name="T5" fmla="*/ 142 h 212"/>
                <a:gd name="T6" fmla="*/ 76 w 76"/>
                <a:gd name="T7" fmla="*/ 148 h 212"/>
                <a:gd name="T8" fmla="*/ 72 w 76"/>
                <a:gd name="T9" fmla="*/ 30 h 212"/>
                <a:gd name="T10" fmla="*/ 72 w 76"/>
                <a:gd name="T11" fmla="*/ 0 h 212"/>
                <a:gd name="T12" fmla="*/ 22 w 76"/>
                <a:gd name="T13" fmla="*/ 16 h 2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6" h="212">
                  <a:moveTo>
                    <a:pt x="22" y="16"/>
                  </a:moveTo>
                  <a:lnTo>
                    <a:pt x="0" y="212"/>
                  </a:lnTo>
                  <a:lnTo>
                    <a:pt x="60" y="142"/>
                  </a:lnTo>
                  <a:lnTo>
                    <a:pt x="76" y="148"/>
                  </a:lnTo>
                  <a:lnTo>
                    <a:pt x="72" y="30"/>
                  </a:lnTo>
                  <a:lnTo>
                    <a:pt x="72" y="0"/>
                  </a:lnTo>
                  <a:lnTo>
                    <a:pt x="22" y="16"/>
                  </a:lnTo>
                  <a:close/>
                </a:path>
              </a:pathLst>
            </a:custGeom>
            <a:solidFill>
              <a:srgbClr val="F88506"/>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9769" name="Freeform 332"/>
            <p:cNvSpPr>
              <a:spLocks/>
            </p:cNvSpPr>
            <p:nvPr/>
          </p:nvSpPr>
          <p:spPr bwMode="auto">
            <a:xfrm>
              <a:off x="2966" y="2450"/>
              <a:ext cx="76" cy="212"/>
            </a:xfrm>
            <a:custGeom>
              <a:avLst/>
              <a:gdLst>
                <a:gd name="T0" fmla="*/ 22 w 76"/>
                <a:gd name="T1" fmla="*/ 16 h 212"/>
                <a:gd name="T2" fmla="*/ 0 w 76"/>
                <a:gd name="T3" fmla="*/ 212 h 212"/>
                <a:gd name="T4" fmla="*/ 60 w 76"/>
                <a:gd name="T5" fmla="*/ 142 h 212"/>
                <a:gd name="T6" fmla="*/ 76 w 76"/>
                <a:gd name="T7" fmla="*/ 148 h 212"/>
                <a:gd name="T8" fmla="*/ 72 w 76"/>
                <a:gd name="T9" fmla="*/ 30 h 212"/>
                <a:gd name="T10" fmla="*/ 72 w 76"/>
                <a:gd name="T11" fmla="*/ 0 h 212"/>
                <a:gd name="T12" fmla="*/ 22 w 76"/>
                <a:gd name="T13" fmla="*/ 16 h 2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6" h="212">
                  <a:moveTo>
                    <a:pt x="22" y="16"/>
                  </a:moveTo>
                  <a:lnTo>
                    <a:pt x="0" y="212"/>
                  </a:lnTo>
                  <a:lnTo>
                    <a:pt x="60" y="142"/>
                  </a:lnTo>
                  <a:lnTo>
                    <a:pt x="76" y="148"/>
                  </a:lnTo>
                  <a:lnTo>
                    <a:pt x="72" y="30"/>
                  </a:lnTo>
                  <a:lnTo>
                    <a:pt x="72" y="0"/>
                  </a:lnTo>
                  <a:lnTo>
                    <a:pt x="22" y="16"/>
                  </a:lnTo>
                  <a:close/>
                </a:path>
              </a:pathLst>
            </a:custGeom>
            <a:solidFill>
              <a:srgbClr val="F88506"/>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nvGrpSpPr>
            <p:cNvPr id="29770" name="Group 333"/>
            <p:cNvGrpSpPr>
              <a:grpSpLocks/>
            </p:cNvGrpSpPr>
            <p:nvPr/>
          </p:nvGrpSpPr>
          <p:grpSpPr bwMode="auto">
            <a:xfrm rot="-2171535">
              <a:off x="3024" y="2256"/>
              <a:ext cx="384" cy="276"/>
              <a:chOff x="1536" y="2160"/>
              <a:chExt cx="2146" cy="1428"/>
            </a:xfrm>
          </p:grpSpPr>
          <p:grpSp>
            <p:nvGrpSpPr>
              <p:cNvPr id="29772" name="Group 334"/>
              <p:cNvGrpSpPr>
                <a:grpSpLocks/>
              </p:cNvGrpSpPr>
              <p:nvPr/>
            </p:nvGrpSpPr>
            <p:grpSpPr bwMode="auto">
              <a:xfrm>
                <a:off x="1536" y="2160"/>
                <a:ext cx="2064" cy="1428"/>
                <a:chOff x="2064" y="2496"/>
                <a:chExt cx="1584" cy="1140"/>
              </a:xfrm>
            </p:grpSpPr>
            <p:sp>
              <p:nvSpPr>
                <p:cNvPr id="29775" name="AutoShape 335"/>
                <p:cNvSpPr>
                  <a:spLocks noChangeArrowheads="1"/>
                </p:cNvSpPr>
                <p:nvPr/>
              </p:nvSpPr>
              <p:spPr bwMode="auto">
                <a:xfrm rot="6488633">
                  <a:off x="1872" y="2688"/>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776" name="AutoShape 336"/>
                <p:cNvSpPr>
                  <a:spLocks noChangeArrowheads="1"/>
                </p:cNvSpPr>
                <p:nvPr/>
              </p:nvSpPr>
              <p:spPr bwMode="auto">
                <a:xfrm rot="6488633">
                  <a:off x="2130" y="2778"/>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777" name="AutoShape 337"/>
                <p:cNvSpPr>
                  <a:spLocks noChangeArrowheads="1"/>
                </p:cNvSpPr>
                <p:nvPr/>
              </p:nvSpPr>
              <p:spPr bwMode="auto">
                <a:xfrm rot="6488633">
                  <a:off x="2382" y="2862"/>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778" name="AutoShape 338"/>
                <p:cNvSpPr>
                  <a:spLocks noChangeArrowheads="1"/>
                </p:cNvSpPr>
                <p:nvPr/>
              </p:nvSpPr>
              <p:spPr bwMode="auto">
                <a:xfrm rot="6488633">
                  <a:off x="2616" y="2940"/>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779" name="AutoShape 339"/>
                <p:cNvSpPr>
                  <a:spLocks noChangeArrowheads="1"/>
                </p:cNvSpPr>
                <p:nvPr/>
              </p:nvSpPr>
              <p:spPr bwMode="auto">
                <a:xfrm rot="6488633">
                  <a:off x="2868" y="3024"/>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780" name="AutoShape 340"/>
                <p:cNvSpPr>
                  <a:spLocks noChangeArrowheads="1"/>
                </p:cNvSpPr>
                <p:nvPr/>
              </p:nvSpPr>
              <p:spPr bwMode="auto">
                <a:xfrm rot="6488633">
                  <a:off x="3120" y="3108"/>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sp>
            <p:nvSpPr>
              <p:cNvPr id="29773" name="Oval 341"/>
              <p:cNvSpPr>
                <a:spLocks noChangeArrowheads="1"/>
              </p:cNvSpPr>
              <p:nvPr/>
            </p:nvSpPr>
            <p:spPr bwMode="auto">
              <a:xfrm rot="1120368">
                <a:off x="3426" y="2940"/>
                <a:ext cx="120" cy="480"/>
              </a:xfrm>
              <a:prstGeom prst="ellipse">
                <a:avLst/>
              </a:prstGeom>
              <a:gradFill rotWithShape="0">
                <a:gsLst>
                  <a:gs pos="0">
                    <a:srgbClr val="333333"/>
                  </a:gs>
                  <a:gs pos="100000">
                    <a:srgbClr val="181818"/>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774" name="AutoShape 342"/>
              <p:cNvSpPr>
                <a:spLocks noChangeArrowheads="1"/>
              </p:cNvSpPr>
              <p:nvPr/>
            </p:nvSpPr>
            <p:spPr bwMode="auto">
              <a:xfrm rot="6474803">
                <a:off x="3514" y="3130"/>
                <a:ext cx="144" cy="192"/>
              </a:xfrm>
              <a:prstGeom prst="can">
                <a:avLst>
                  <a:gd name="adj" fmla="val 33333"/>
                </a:avLst>
              </a:prstGeom>
              <a:solidFill>
                <a:srgbClr val="969696"/>
              </a:soli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sp>
          <p:nvSpPr>
            <p:cNvPr id="29771" name="Freeform 343"/>
            <p:cNvSpPr>
              <a:spLocks/>
            </p:cNvSpPr>
            <p:nvPr/>
          </p:nvSpPr>
          <p:spPr bwMode="auto">
            <a:xfrm>
              <a:off x="3288" y="2318"/>
              <a:ext cx="134" cy="492"/>
            </a:xfrm>
            <a:custGeom>
              <a:avLst/>
              <a:gdLst>
                <a:gd name="T0" fmla="*/ 84 w 134"/>
                <a:gd name="T1" fmla="*/ 0 h 492"/>
                <a:gd name="T2" fmla="*/ 110 w 134"/>
                <a:gd name="T3" fmla="*/ 12 h 492"/>
                <a:gd name="T4" fmla="*/ 124 w 134"/>
                <a:gd name="T5" fmla="*/ 34 h 492"/>
                <a:gd name="T6" fmla="*/ 134 w 134"/>
                <a:gd name="T7" fmla="*/ 112 h 492"/>
                <a:gd name="T8" fmla="*/ 114 w 134"/>
                <a:gd name="T9" fmla="*/ 492 h 492"/>
                <a:gd name="T10" fmla="*/ 0 w 134"/>
                <a:gd name="T11" fmla="*/ 450 h 492"/>
                <a:gd name="T12" fmla="*/ 78 w 134"/>
                <a:gd name="T13" fmla="*/ 184 h 492"/>
                <a:gd name="T14" fmla="*/ 102 w 134"/>
                <a:gd name="T15" fmla="*/ 132 h 492"/>
                <a:gd name="T16" fmla="*/ 102 w 134"/>
                <a:gd name="T17" fmla="*/ 86 h 492"/>
                <a:gd name="T18" fmla="*/ 84 w 134"/>
                <a:gd name="T19" fmla="*/ 0 h 49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34" h="492">
                  <a:moveTo>
                    <a:pt x="84" y="0"/>
                  </a:moveTo>
                  <a:lnTo>
                    <a:pt x="110" y="12"/>
                  </a:lnTo>
                  <a:lnTo>
                    <a:pt x="124" y="34"/>
                  </a:lnTo>
                  <a:lnTo>
                    <a:pt x="134" y="112"/>
                  </a:lnTo>
                  <a:lnTo>
                    <a:pt x="114" y="492"/>
                  </a:lnTo>
                  <a:lnTo>
                    <a:pt x="0" y="450"/>
                  </a:lnTo>
                  <a:lnTo>
                    <a:pt x="78" y="184"/>
                  </a:lnTo>
                  <a:lnTo>
                    <a:pt x="102" y="132"/>
                  </a:lnTo>
                  <a:lnTo>
                    <a:pt x="102" y="86"/>
                  </a:lnTo>
                  <a:lnTo>
                    <a:pt x="84" y="0"/>
                  </a:lnTo>
                  <a:close/>
                </a:path>
              </a:pathLst>
            </a:custGeom>
            <a:solidFill>
              <a:srgbClr val="F87716"/>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grpSp>
        <p:nvGrpSpPr>
          <p:cNvPr id="38232" name="Group 344"/>
          <p:cNvGrpSpPr>
            <a:grpSpLocks/>
          </p:cNvGrpSpPr>
          <p:nvPr/>
        </p:nvGrpSpPr>
        <p:grpSpPr bwMode="auto">
          <a:xfrm>
            <a:off x="5962650" y="5067301"/>
            <a:ext cx="4019550" cy="2386013"/>
            <a:chOff x="2256" y="1768"/>
            <a:chExt cx="1688" cy="1002"/>
          </a:xfrm>
        </p:grpSpPr>
        <p:grpSp>
          <p:nvGrpSpPr>
            <p:cNvPr id="29711" name="Group 345"/>
            <p:cNvGrpSpPr>
              <a:grpSpLocks/>
            </p:cNvGrpSpPr>
            <p:nvPr/>
          </p:nvGrpSpPr>
          <p:grpSpPr bwMode="auto">
            <a:xfrm>
              <a:off x="2256" y="2112"/>
              <a:ext cx="1688" cy="658"/>
              <a:chOff x="1904" y="2288"/>
              <a:chExt cx="1688" cy="658"/>
            </a:xfrm>
          </p:grpSpPr>
          <p:grpSp>
            <p:nvGrpSpPr>
              <p:cNvPr id="29755" name="Group 346"/>
              <p:cNvGrpSpPr>
                <a:grpSpLocks/>
              </p:cNvGrpSpPr>
              <p:nvPr/>
            </p:nvGrpSpPr>
            <p:grpSpPr bwMode="auto">
              <a:xfrm>
                <a:off x="1904" y="2288"/>
                <a:ext cx="472" cy="226"/>
                <a:chOff x="3216" y="2838"/>
                <a:chExt cx="472" cy="226"/>
              </a:xfrm>
            </p:grpSpPr>
            <p:sp>
              <p:nvSpPr>
                <p:cNvPr id="29762" name="Freeform 347"/>
                <p:cNvSpPr>
                  <a:spLocks/>
                </p:cNvSpPr>
                <p:nvPr/>
              </p:nvSpPr>
              <p:spPr bwMode="auto">
                <a:xfrm>
                  <a:off x="3216" y="2846"/>
                  <a:ext cx="472" cy="218"/>
                </a:xfrm>
                <a:custGeom>
                  <a:avLst/>
                  <a:gdLst>
                    <a:gd name="T0" fmla="*/ 472 w 472"/>
                    <a:gd name="T1" fmla="*/ 52 h 218"/>
                    <a:gd name="T2" fmla="*/ 150 w 472"/>
                    <a:gd name="T3" fmla="*/ 218 h 218"/>
                    <a:gd name="T4" fmla="*/ 88 w 472"/>
                    <a:gd name="T5" fmla="*/ 196 h 218"/>
                    <a:gd name="T6" fmla="*/ 152 w 472"/>
                    <a:gd name="T7" fmla="*/ 160 h 218"/>
                    <a:gd name="T8" fmla="*/ 136 w 472"/>
                    <a:gd name="T9" fmla="*/ 148 h 218"/>
                    <a:gd name="T10" fmla="*/ 116 w 472"/>
                    <a:gd name="T11" fmla="*/ 148 h 218"/>
                    <a:gd name="T12" fmla="*/ 54 w 472"/>
                    <a:gd name="T13" fmla="*/ 178 h 218"/>
                    <a:gd name="T14" fmla="*/ 0 w 472"/>
                    <a:gd name="T15" fmla="*/ 156 h 218"/>
                    <a:gd name="T16" fmla="*/ 360 w 472"/>
                    <a:gd name="T17" fmla="*/ 0 h 218"/>
                    <a:gd name="T18" fmla="*/ 398 w 472"/>
                    <a:gd name="T19" fmla="*/ 20 h 218"/>
                    <a:gd name="T20" fmla="*/ 354 w 472"/>
                    <a:gd name="T21" fmla="*/ 44 h 218"/>
                    <a:gd name="T22" fmla="*/ 366 w 472"/>
                    <a:gd name="T23" fmla="*/ 52 h 218"/>
                    <a:gd name="T24" fmla="*/ 378 w 472"/>
                    <a:gd name="T25" fmla="*/ 56 h 218"/>
                    <a:gd name="T26" fmla="*/ 432 w 472"/>
                    <a:gd name="T27" fmla="*/ 34 h 218"/>
                    <a:gd name="T28" fmla="*/ 472 w 472"/>
                    <a:gd name="T29" fmla="*/ 52 h 21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72" h="218">
                      <a:moveTo>
                        <a:pt x="472" y="52"/>
                      </a:moveTo>
                      <a:lnTo>
                        <a:pt x="150" y="218"/>
                      </a:lnTo>
                      <a:lnTo>
                        <a:pt x="88" y="196"/>
                      </a:lnTo>
                      <a:lnTo>
                        <a:pt x="152" y="160"/>
                      </a:lnTo>
                      <a:lnTo>
                        <a:pt x="136" y="148"/>
                      </a:lnTo>
                      <a:lnTo>
                        <a:pt x="116" y="148"/>
                      </a:lnTo>
                      <a:lnTo>
                        <a:pt x="54" y="178"/>
                      </a:lnTo>
                      <a:lnTo>
                        <a:pt x="0" y="156"/>
                      </a:lnTo>
                      <a:lnTo>
                        <a:pt x="360" y="0"/>
                      </a:lnTo>
                      <a:lnTo>
                        <a:pt x="398" y="20"/>
                      </a:lnTo>
                      <a:lnTo>
                        <a:pt x="354" y="44"/>
                      </a:lnTo>
                      <a:lnTo>
                        <a:pt x="366" y="52"/>
                      </a:lnTo>
                      <a:lnTo>
                        <a:pt x="378" y="56"/>
                      </a:lnTo>
                      <a:lnTo>
                        <a:pt x="432" y="34"/>
                      </a:lnTo>
                      <a:lnTo>
                        <a:pt x="472" y="52"/>
                      </a:lnTo>
                      <a:close/>
                    </a:path>
                  </a:pathLst>
                </a:custGeom>
                <a:solidFill>
                  <a:srgbClr val="F87716"/>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9763" name="Freeform 348"/>
                <p:cNvSpPr>
                  <a:spLocks/>
                </p:cNvSpPr>
                <p:nvPr/>
              </p:nvSpPr>
              <p:spPr bwMode="auto">
                <a:xfrm>
                  <a:off x="3216" y="2838"/>
                  <a:ext cx="472" cy="218"/>
                </a:xfrm>
                <a:custGeom>
                  <a:avLst/>
                  <a:gdLst>
                    <a:gd name="T0" fmla="*/ 472 w 472"/>
                    <a:gd name="T1" fmla="*/ 52 h 218"/>
                    <a:gd name="T2" fmla="*/ 150 w 472"/>
                    <a:gd name="T3" fmla="*/ 218 h 218"/>
                    <a:gd name="T4" fmla="*/ 88 w 472"/>
                    <a:gd name="T5" fmla="*/ 196 h 218"/>
                    <a:gd name="T6" fmla="*/ 152 w 472"/>
                    <a:gd name="T7" fmla="*/ 160 h 218"/>
                    <a:gd name="T8" fmla="*/ 136 w 472"/>
                    <a:gd name="T9" fmla="*/ 148 h 218"/>
                    <a:gd name="T10" fmla="*/ 116 w 472"/>
                    <a:gd name="T11" fmla="*/ 148 h 218"/>
                    <a:gd name="T12" fmla="*/ 54 w 472"/>
                    <a:gd name="T13" fmla="*/ 178 h 218"/>
                    <a:gd name="T14" fmla="*/ 0 w 472"/>
                    <a:gd name="T15" fmla="*/ 156 h 218"/>
                    <a:gd name="T16" fmla="*/ 360 w 472"/>
                    <a:gd name="T17" fmla="*/ 0 h 218"/>
                    <a:gd name="T18" fmla="*/ 398 w 472"/>
                    <a:gd name="T19" fmla="*/ 20 h 218"/>
                    <a:gd name="T20" fmla="*/ 354 w 472"/>
                    <a:gd name="T21" fmla="*/ 44 h 218"/>
                    <a:gd name="T22" fmla="*/ 366 w 472"/>
                    <a:gd name="T23" fmla="*/ 52 h 218"/>
                    <a:gd name="T24" fmla="*/ 378 w 472"/>
                    <a:gd name="T25" fmla="*/ 56 h 218"/>
                    <a:gd name="T26" fmla="*/ 432 w 472"/>
                    <a:gd name="T27" fmla="*/ 34 h 218"/>
                    <a:gd name="T28" fmla="*/ 472 w 472"/>
                    <a:gd name="T29" fmla="*/ 52 h 21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72" h="218">
                      <a:moveTo>
                        <a:pt x="472" y="52"/>
                      </a:moveTo>
                      <a:lnTo>
                        <a:pt x="150" y="218"/>
                      </a:lnTo>
                      <a:lnTo>
                        <a:pt x="88" y="196"/>
                      </a:lnTo>
                      <a:lnTo>
                        <a:pt x="152" y="160"/>
                      </a:lnTo>
                      <a:lnTo>
                        <a:pt x="136" y="148"/>
                      </a:lnTo>
                      <a:lnTo>
                        <a:pt x="116" y="148"/>
                      </a:lnTo>
                      <a:lnTo>
                        <a:pt x="54" y="178"/>
                      </a:lnTo>
                      <a:lnTo>
                        <a:pt x="0" y="156"/>
                      </a:lnTo>
                      <a:lnTo>
                        <a:pt x="360" y="0"/>
                      </a:lnTo>
                      <a:lnTo>
                        <a:pt x="398" y="20"/>
                      </a:lnTo>
                      <a:lnTo>
                        <a:pt x="354" y="44"/>
                      </a:lnTo>
                      <a:lnTo>
                        <a:pt x="366" y="52"/>
                      </a:lnTo>
                      <a:lnTo>
                        <a:pt x="378" y="56"/>
                      </a:lnTo>
                      <a:lnTo>
                        <a:pt x="432" y="34"/>
                      </a:lnTo>
                      <a:lnTo>
                        <a:pt x="472" y="52"/>
                      </a:lnTo>
                      <a:close/>
                    </a:path>
                  </a:pathLst>
                </a:custGeom>
                <a:solidFill>
                  <a:srgbClr val="F87716"/>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grpSp>
            <p:nvGrpSpPr>
              <p:cNvPr id="29756" name="Group 349"/>
              <p:cNvGrpSpPr>
                <a:grpSpLocks/>
              </p:cNvGrpSpPr>
              <p:nvPr/>
            </p:nvGrpSpPr>
            <p:grpSpPr bwMode="auto">
              <a:xfrm>
                <a:off x="3120" y="2720"/>
                <a:ext cx="472" cy="226"/>
                <a:chOff x="3216" y="2838"/>
                <a:chExt cx="472" cy="226"/>
              </a:xfrm>
            </p:grpSpPr>
            <p:sp>
              <p:nvSpPr>
                <p:cNvPr id="29760" name="Freeform 350"/>
                <p:cNvSpPr>
                  <a:spLocks/>
                </p:cNvSpPr>
                <p:nvPr/>
              </p:nvSpPr>
              <p:spPr bwMode="auto">
                <a:xfrm>
                  <a:off x="3216" y="2846"/>
                  <a:ext cx="472" cy="218"/>
                </a:xfrm>
                <a:custGeom>
                  <a:avLst/>
                  <a:gdLst>
                    <a:gd name="T0" fmla="*/ 472 w 472"/>
                    <a:gd name="T1" fmla="*/ 52 h 218"/>
                    <a:gd name="T2" fmla="*/ 150 w 472"/>
                    <a:gd name="T3" fmla="*/ 218 h 218"/>
                    <a:gd name="T4" fmla="*/ 88 w 472"/>
                    <a:gd name="T5" fmla="*/ 196 h 218"/>
                    <a:gd name="T6" fmla="*/ 152 w 472"/>
                    <a:gd name="T7" fmla="*/ 160 h 218"/>
                    <a:gd name="T8" fmla="*/ 136 w 472"/>
                    <a:gd name="T9" fmla="*/ 148 h 218"/>
                    <a:gd name="T10" fmla="*/ 116 w 472"/>
                    <a:gd name="T11" fmla="*/ 148 h 218"/>
                    <a:gd name="T12" fmla="*/ 54 w 472"/>
                    <a:gd name="T13" fmla="*/ 178 h 218"/>
                    <a:gd name="T14" fmla="*/ 0 w 472"/>
                    <a:gd name="T15" fmla="*/ 156 h 218"/>
                    <a:gd name="T16" fmla="*/ 360 w 472"/>
                    <a:gd name="T17" fmla="*/ 0 h 218"/>
                    <a:gd name="T18" fmla="*/ 398 w 472"/>
                    <a:gd name="T19" fmla="*/ 20 h 218"/>
                    <a:gd name="T20" fmla="*/ 354 w 472"/>
                    <a:gd name="T21" fmla="*/ 44 h 218"/>
                    <a:gd name="T22" fmla="*/ 366 w 472"/>
                    <a:gd name="T23" fmla="*/ 52 h 218"/>
                    <a:gd name="T24" fmla="*/ 378 w 472"/>
                    <a:gd name="T25" fmla="*/ 56 h 218"/>
                    <a:gd name="T26" fmla="*/ 432 w 472"/>
                    <a:gd name="T27" fmla="*/ 34 h 218"/>
                    <a:gd name="T28" fmla="*/ 472 w 472"/>
                    <a:gd name="T29" fmla="*/ 52 h 21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72" h="218">
                      <a:moveTo>
                        <a:pt x="472" y="52"/>
                      </a:moveTo>
                      <a:lnTo>
                        <a:pt x="150" y="218"/>
                      </a:lnTo>
                      <a:lnTo>
                        <a:pt x="88" y="196"/>
                      </a:lnTo>
                      <a:lnTo>
                        <a:pt x="152" y="160"/>
                      </a:lnTo>
                      <a:lnTo>
                        <a:pt x="136" y="148"/>
                      </a:lnTo>
                      <a:lnTo>
                        <a:pt x="116" y="148"/>
                      </a:lnTo>
                      <a:lnTo>
                        <a:pt x="54" y="178"/>
                      </a:lnTo>
                      <a:lnTo>
                        <a:pt x="0" y="156"/>
                      </a:lnTo>
                      <a:lnTo>
                        <a:pt x="360" y="0"/>
                      </a:lnTo>
                      <a:lnTo>
                        <a:pt x="398" y="20"/>
                      </a:lnTo>
                      <a:lnTo>
                        <a:pt x="354" y="44"/>
                      </a:lnTo>
                      <a:lnTo>
                        <a:pt x="366" y="52"/>
                      </a:lnTo>
                      <a:lnTo>
                        <a:pt x="378" y="56"/>
                      </a:lnTo>
                      <a:lnTo>
                        <a:pt x="432" y="34"/>
                      </a:lnTo>
                      <a:lnTo>
                        <a:pt x="472" y="52"/>
                      </a:lnTo>
                      <a:close/>
                    </a:path>
                  </a:pathLst>
                </a:custGeom>
                <a:solidFill>
                  <a:srgbClr val="F87716"/>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9761" name="Freeform 351"/>
                <p:cNvSpPr>
                  <a:spLocks/>
                </p:cNvSpPr>
                <p:nvPr/>
              </p:nvSpPr>
              <p:spPr bwMode="auto">
                <a:xfrm>
                  <a:off x="3216" y="2838"/>
                  <a:ext cx="472" cy="218"/>
                </a:xfrm>
                <a:custGeom>
                  <a:avLst/>
                  <a:gdLst>
                    <a:gd name="T0" fmla="*/ 472 w 472"/>
                    <a:gd name="T1" fmla="*/ 52 h 218"/>
                    <a:gd name="T2" fmla="*/ 150 w 472"/>
                    <a:gd name="T3" fmla="*/ 218 h 218"/>
                    <a:gd name="T4" fmla="*/ 88 w 472"/>
                    <a:gd name="T5" fmla="*/ 196 h 218"/>
                    <a:gd name="T6" fmla="*/ 152 w 472"/>
                    <a:gd name="T7" fmla="*/ 160 h 218"/>
                    <a:gd name="T8" fmla="*/ 136 w 472"/>
                    <a:gd name="T9" fmla="*/ 148 h 218"/>
                    <a:gd name="T10" fmla="*/ 116 w 472"/>
                    <a:gd name="T11" fmla="*/ 148 h 218"/>
                    <a:gd name="T12" fmla="*/ 54 w 472"/>
                    <a:gd name="T13" fmla="*/ 178 h 218"/>
                    <a:gd name="T14" fmla="*/ 0 w 472"/>
                    <a:gd name="T15" fmla="*/ 156 h 218"/>
                    <a:gd name="T16" fmla="*/ 360 w 472"/>
                    <a:gd name="T17" fmla="*/ 0 h 218"/>
                    <a:gd name="T18" fmla="*/ 398 w 472"/>
                    <a:gd name="T19" fmla="*/ 20 h 218"/>
                    <a:gd name="T20" fmla="*/ 354 w 472"/>
                    <a:gd name="T21" fmla="*/ 44 h 218"/>
                    <a:gd name="T22" fmla="*/ 366 w 472"/>
                    <a:gd name="T23" fmla="*/ 52 h 218"/>
                    <a:gd name="T24" fmla="*/ 378 w 472"/>
                    <a:gd name="T25" fmla="*/ 56 h 218"/>
                    <a:gd name="T26" fmla="*/ 432 w 472"/>
                    <a:gd name="T27" fmla="*/ 34 h 218"/>
                    <a:gd name="T28" fmla="*/ 472 w 472"/>
                    <a:gd name="T29" fmla="*/ 52 h 21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72" h="218">
                      <a:moveTo>
                        <a:pt x="472" y="52"/>
                      </a:moveTo>
                      <a:lnTo>
                        <a:pt x="150" y="218"/>
                      </a:lnTo>
                      <a:lnTo>
                        <a:pt x="88" y="196"/>
                      </a:lnTo>
                      <a:lnTo>
                        <a:pt x="152" y="160"/>
                      </a:lnTo>
                      <a:lnTo>
                        <a:pt x="136" y="148"/>
                      </a:lnTo>
                      <a:lnTo>
                        <a:pt x="116" y="148"/>
                      </a:lnTo>
                      <a:lnTo>
                        <a:pt x="54" y="178"/>
                      </a:lnTo>
                      <a:lnTo>
                        <a:pt x="0" y="156"/>
                      </a:lnTo>
                      <a:lnTo>
                        <a:pt x="360" y="0"/>
                      </a:lnTo>
                      <a:lnTo>
                        <a:pt x="398" y="20"/>
                      </a:lnTo>
                      <a:lnTo>
                        <a:pt x="354" y="44"/>
                      </a:lnTo>
                      <a:lnTo>
                        <a:pt x="366" y="52"/>
                      </a:lnTo>
                      <a:lnTo>
                        <a:pt x="378" y="56"/>
                      </a:lnTo>
                      <a:lnTo>
                        <a:pt x="432" y="34"/>
                      </a:lnTo>
                      <a:lnTo>
                        <a:pt x="472" y="52"/>
                      </a:lnTo>
                      <a:close/>
                    </a:path>
                  </a:pathLst>
                </a:custGeom>
                <a:solidFill>
                  <a:srgbClr val="F87716"/>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grpSp>
            <p:nvGrpSpPr>
              <p:cNvPr id="29757" name="Group 352"/>
              <p:cNvGrpSpPr>
                <a:grpSpLocks/>
              </p:cNvGrpSpPr>
              <p:nvPr/>
            </p:nvGrpSpPr>
            <p:grpSpPr bwMode="auto">
              <a:xfrm>
                <a:off x="2029" y="2298"/>
                <a:ext cx="1479" cy="573"/>
                <a:chOff x="2013" y="2298"/>
                <a:chExt cx="1479" cy="573"/>
              </a:xfrm>
            </p:grpSpPr>
            <p:sp>
              <p:nvSpPr>
                <p:cNvPr id="29758" name="Freeform 353"/>
                <p:cNvSpPr>
                  <a:spLocks/>
                </p:cNvSpPr>
                <p:nvPr/>
              </p:nvSpPr>
              <p:spPr bwMode="auto">
                <a:xfrm>
                  <a:off x="2076" y="2298"/>
                  <a:ext cx="1416" cy="525"/>
                </a:xfrm>
                <a:custGeom>
                  <a:avLst/>
                  <a:gdLst>
                    <a:gd name="T0" fmla="*/ 0 w 1416"/>
                    <a:gd name="T1" fmla="*/ 0 h 525"/>
                    <a:gd name="T2" fmla="*/ 1365 w 1416"/>
                    <a:gd name="T3" fmla="*/ 465 h 525"/>
                    <a:gd name="T4" fmla="*/ 1416 w 1416"/>
                    <a:gd name="T5" fmla="*/ 525 h 525"/>
                    <a:gd name="T6" fmla="*/ 48 w 1416"/>
                    <a:gd name="T7" fmla="*/ 51 h 525"/>
                    <a:gd name="T8" fmla="*/ 0 w 1416"/>
                    <a:gd name="T9" fmla="*/ 0 h 5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16" h="525">
                      <a:moveTo>
                        <a:pt x="0" y="0"/>
                      </a:moveTo>
                      <a:lnTo>
                        <a:pt x="1365" y="465"/>
                      </a:lnTo>
                      <a:lnTo>
                        <a:pt x="1416" y="525"/>
                      </a:lnTo>
                      <a:lnTo>
                        <a:pt x="48" y="51"/>
                      </a:lnTo>
                      <a:lnTo>
                        <a:pt x="0" y="0"/>
                      </a:lnTo>
                      <a:close/>
                    </a:path>
                  </a:pathLst>
                </a:custGeom>
                <a:solidFill>
                  <a:srgbClr val="990000"/>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9759" name="Freeform 354"/>
                <p:cNvSpPr>
                  <a:spLocks/>
                </p:cNvSpPr>
                <p:nvPr/>
              </p:nvSpPr>
              <p:spPr bwMode="auto">
                <a:xfrm>
                  <a:off x="2013" y="2304"/>
                  <a:ext cx="1425" cy="567"/>
                </a:xfrm>
                <a:custGeom>
                  <a:avLst/>
                  <a:gdLst>
                    <a:gd name="T0" fmla="*/ 57 w 1425"/>
                    <a:gd name="T1" fmla="*/ 0 h 567"/>
                    <a:gd name="T2" fmla="*/ 1425 w 1425"/>
                    <a:gd name="T3" fmla="*/ 462 h 567"/>
                    <a:gd name="T4" fmla="*/ 1368 w 1425"/>
                    <a:gd name="T5" fmla="*/ 567 h 567"/>
                    <a:gd name="T6" fmla="*/ 0 w 1425"/>
                    <a:gd name="T7" fmla="*/ 87 h 567"/>
                    <a:gd name="T8" fmla="*/ 57 w 1425"/>
                    <a:gd name="T9" fmla="*/ 0 h 56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25" h="567">
                      <a:moveTo>
                        <a:pt x="57" y="0"/>
                      </a:moveTo>
                      <a:lnTo>
                        <a:pt x="1425" y="462"/>
                      </a:lnTo>
                      <a:lnTo>
                        <a:pt x="1368" y="567"/>
                      </a:lnTo>
                      <a:lnTo>
                        <a:pt x="0" y="87"/>
                      </a:lnTo>
                      <a:lnTo>
                        <a:pt x="57" y="0"/>
                      </a:lnTo>
                      <a:close/>
                    </a:path>
                  </a:pathLst>
                </a:custGeom>
                <a:solidFill>
                  <a:srgbClr val="FE753E"/>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grpSp>
        <p:grpSp>
          <p:nvGrpSpPr>
            <p:cNvPr id="29712" name="Group 355"/>
            <p:cNvGrpSpPr>
              <a:grpSpLocks/>
            </p:cNvGrpSpPr>
            <p:nvPr/>
          </p:nvGrpSpPr>
          <p:grpSpPr bwMode="auto">
            <a:xfrm>
              <a:off x="2425" y="1768"/>
              <a:ext cx="532" cy="555"/>
              <a:chOff x="2070" y="1937"/>
              <a:chExt cx="532" cy="555"/>
            </a:xfrm>
          </p:grpSpPr>
          <p:sp>
            <p:nvSpPr>
              <p:cNvPr id="29740" name="Freeform 356"/>
              <p:cNvSpPr>
                <a:spLocks/>
              </p:cNvSpPr>
              <p:nvPr/>
            </p:nvSpPr>
            <p:spPr bwMode="auto">
              <a:xfrm>
                <a:off x="2165" y="1937"/>
                <a:ext cx="168" cy="387"/>
              </a:xfrm>
              <a:custGeom>
                <a:avLst/>
                <a:gdLst>
                  <a:gd name="T0" fmla="*/ 168 w 168"/>
                  <a:gd name="T1" fmla="*/ 4 h 387"/>
                  <a:gd name="T2" fmla="*/ 133 w 168"/>
                  <a:gd name="T3" fmla="*/ 46 h 387"/>
                  <a:gd name="T4" fmla="*/ 93 w 168"/>
                  <a:gd name="T5" fmla="*/ 90 h 387"/>
                  <a:gd name="T6" fmla="*/ 87 w 168"/>
                  <a:gd name="T7" fmla="*/ 129 h 387"/>
                  <a:gd name="T8" fmla="*/ 96 w 168"/>
                  <a:gd name="T9" fmla="*/ 387 h 387"/>
                  <a:gd name="T10" fmla="*/ 0 w 168"/>
                  <a:gd name="T11" fmla="*/ 367 h 387"/>
                  <a:gd name="T12" fmla="*/ 25 w 168"/>
                  <a:gd name="T13" fmla="*/ 87 h 387"/>
                  <a:gd name="T14" fmla="*/ 91 w 168"/>
                  <a:gd name="T15" fmla="*/ 31 h 387"/>
                  <a:gd name="T16" fmla="*/ 141 w 168"/>
                  <a:gd name="T17" fmla="*/ 0 h 387"/>
                  <a:gd name="T18" fmla="*/ 168 w 168"/>
                  <a:gd name="T19" fmla="*/ 4 h 38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68" h="387">
                    <a:moveTo>
                      <a:pt x="168" y="4"/>
                    </a:moveTo>
                    <a:lnTo>
                      <a:pt x="133" y="46"/>
                    </a:lnTo>
                    <a:lnTo>
                      <a:pt x="93" y="90"/>
                    </a:lnTo>
                    <a:lnTo>
                      <a:pt x="87" y="129"/>
                    </a:lnTo>
                    <a:lnTo>
                      <a:pt x="96" y="387"/>
                    </a:lnTo>
                    <a:lnTo>
                      <a:pt x="0" y="367"/>
                    </a:lnTo>
                    <a:lnTo>
                      <a:pt x="25" y="87"/>
                    </a:lnTo>
                    <a:lnTo>
                      <a:pt x="91" y="31"/>
                    </a:lnTo>
                    <a:lnTo>
                      <a:pt x="141" y="0"/>
                    </a:lnTo>
                    <a:lnTo>
                      <a:pt x="168" y="4"/>
                    </a:lnTo>
                    <a:close/>
                  </a:path>
                </a:pathLst>
              </a:custGeom>
              <a:solidFill>
                <a:srgbClr val="F87716"/>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nvGrpSpPr>
              <p:cNvPr id="29741" name="Group 357"/>
              <p:cNvGrpSpPr>
                <a:grpSpLocks/>
              </p:cNvGrpSpPr>
              <p:nvPr/>
            </p:nvGrpSpPr>
            <p:grpSpPr bwMode="auto">
              <a:xfrm>
                <a:off x="2233" y="1946"/>
                <a:ext cx="369" cy="368"/>
                <a:chOff x="2233" y="1946"/>
                <a:chExt cx="369" cy="368"/>
              </a:xfrm>
            </p:grpSpPr>
            <p:sp>
              <p:nvSpPr>
                <p:cNvPr id="29745" name="AutoShape 358"/>
                <p:cNvSpPr>
                  <a:spLocks noChangeArrowheads="1"/>
                </p:cNvSpPr>
                <p:nvPr/>
              </p:nvSpPr>
              <p:spPr bwMode="auto">
                <a:xfrm rot="8703828">
                  <a:off x="2296" y="1946"/>
                  <a:ext cx="28" cy="34"/>
                </a:xfrm>
                <a:prstGeom prst="can">
                  <a:avLst>
                    <a:gd name="adj" fmla="val 30357"/>
                  </a:avLst>
                </a:prstGeom>
                <a:solidFill>
                  <a:srgbClr val="969696"/>
                </a:soli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nvGrpSpPr>
                <p:cNvPr id="29746" name="Group 359"/>
                <p:cNvGrpSpPr>
                  <a:grpSpLocks/>
                </p:cNvGrpSpPr>
                <p:nvPr/>
              </p:nvGrpSpPr>
              <p:grpSpPr bwMode="auto">
                <a:xfrm rot="2229025">
                  <a:off x="2233" y="1995"/>
                  <a:ext cx="369" cy="276"/>
                  <a:chOff x="2064" y="2496"/>
                  <a:chExt cx="1584" cy="1140"/>
                </a:xfrm>
              </p:grpSpPr>
              <p:sp>
                <p:nvSpPr>
                  <p:cNvPr id="29749" name="AutoShape 360"/>
                  <p:cNvSpPr>
                    <a:spLocks noChangeArrowheads="1"/>
                  </p:cNvSpPr>
                  <p:nvPr/>
                </p:nvSpPr>
                <p:spPr bwMode="auto">
                  <a:xfrm rot="6488633">
                    <a:off x="1872" y="2688"/>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750" name="AutoShape 361"/>
                  <p:cNvSpPr>
                    <a:spLocks noChangeArrowheads="1"/>
                  </p:cNvSpPr>
                  <p:nvPr/>
                </p:nvSpPr>
                <p:spPr bwMode="auto">
                  <a:xfrm rot="6488633">
                    <a:off x="2130" y="2778"/>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751" name="AutoShape 362"/>
                  <p:cNvSpPr>
                    <a:spLocks noChangeArrowheads="1"/>
                  </p:cNvSpPr>
                  <p:nvPr/>
                </p:nvSpPr>
                <p:spPr bwMode="auto">
                  <a:xfrm rot="6488633">
                    <a:off x="2382" y="2862"/>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752" name="AutoShape 363"/>
                  <p:cNvSpPr>
                    <a:spLocks noChangeArrowheads="1"/>
                  </p:cNvSpPr>
                  <p:nvPr/>
                </p:nvSpPr>
                <p:spPr bwMode="auto">
                  <a:xfrm rot="6488633">
                    <a:off x="2616" y="2940"/>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753" name="AutoShape 364"/>
                  <p:cNvSpPr>
                    <a:spLocks noChangeArrowheads="1"/>
                  </p:cNvSpPr>
                  <p:nvPr/>
                </p:nvSpPr>
                <p:spPr bwMode="auto">
                  <a:xfrm rot="6488633">
                    <a:off x="2868" y="3024"/>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754" name="AutoShape 365"/>
                  <p:cNvSpPr>
                    <a:spLocks noChangeArrowheads="1"/>
                  </p:cNvSpPr>
                  <p:nvPr/>
                </p:nvSpPr>
                <p:spPr bwMode="auto">
                  <a:xfrm rot="6488633">
                    <a:off x="3120" y="3108"/>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sp>
              <p:nvSpPr>
                <p:cNvPr id="29747" name="Oval 366"/>
                <p:cNvSpPr>
                  <a:spLocks noChangeArrowheads="1"/>
                </p:cNvSpPr>
                <p:nvPr/>
              </p:nvSpPr>
              <p:spPr bwMode="auto">
                <a:xfrm rot="3349394">
                  <a:off x="2501" y="2233"/>
                  <a:ext cx="22" cy="93"/>
                </a:xfrm>
                <a:prstGeom prst="ellipse">
                  <a:avLst/>
                </a:prstGeom>
                <a:gradFill rotWithShape="0">
                  <a:gsLst>
                    <a:gs pos="0">
                      <a:srgbClr val="333333"/>
                    </a:gs>
                    <a:gs pos="100000">
                      <a:srgbClr val="181818"/>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748" name="AutoShape 367"/>
                <p:cNvSpPr>
                  <a:spLocks noChangeArrowheads="1"/>
                </p:cNvSpPr>
                <p:nvPr/>
              </p:nvSpPr>
              <p:spPr bwMode="auto">
                <a:xfrm rot="8703828">
                  <a:off x="2508" y="2280"/>
                  <a:ext cx="28" cy="34"/>
                </a:xfrm>
                <a:prstGeom prst="can">
                  <a:avLst>
                    <a:gd name="adj" fmla="val 30357"/>
                  </a:avLst>
                </a:prstGeom>
                <a:solidFill>
                  <a:srgbClr val="969696"/>
                </a:soli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sp>
            <p:nvSpPr>
              <p:cNvPr id="29742" name="Freeform 368"/>
              <p:cNvSpPr>
                <a:spLocks/>
              </p:cNvSpPr>
              <p:nvPr/>
            </p:nvSpPr>
            <p:spPr bwMode="auto">
              <a:xfrm>
                <a:off x="2070" y="2280"/>
                <a:ext cx="438" cy="212"/>
              </a:xfrm>
              <a:custGeom>
                <a:avLst/>
                <a:gdLst>
                  <a:gd name="T0" fmla="*/ 438 w 438"/>
                  <a:gd name="T1" fmla="*/ 132 h 212"/>
                  <a:gd name="T2" fmla="*/ 370 w 438"/>
                  <a:gd name="T3" fmla="*/ 212 h 212"/>
                  <a:gd name="T4" fmla="*/ 0 w 438"/>
                  <a:gd name="T5" fmla="*/ 80 h 212"/>
                  <a:gd name="T6" fmla="*/ 58 w 438"/>
                  <a:gd name="T7" fmla="*/ 0 h 212"/>
                  <a:gd name="T8" fmla="*/ 438 w 438"/>
                  <a:gd name="T9" fmla="*/ 132 h 2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8" h="212">
                    <a:moveTo>
                      <a:pt x="438" y="132"/>
                    </a:moveTo>
                    <a:lnTo>
                      <a:pt x="370" y="212"/>
                    </a:lnTo>
                    <a:lnTo>
                      <a:pt x="0" y="80"/>
                    </a:lnTo>
                    <a:lnTo>
                      <a:pt x="58" y="0"/>
                    </a:lnTo>
                    <a:lnTo>
                      <a:pt x="438" y="132"/>
                    </a:lnTo>
                    <a:close/>
                  </a:path>
                </a:pathLst>
              </a:custGeom>
              <a:solidFill>
                <a:srgbClr val="F88506"/>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9743" name="Freeform 369"/>
              <p:cNvSpPr>
                <a:spLocks/>
              </p:cNvSpPr>
              <p:nvPr/>
            </p:nvSpPr>
            <p:spPr bwMode="auto">
              <a:xfrm>
                <a:off x="2448" y="2280"/>
                <a:ext cx="76" cy="212"/>
              </a:xfrm>
              <a:custGeom>
                <a:avLst/>
                <a:gdLst>
                  <a:gd name="T0" fmla="*/ 22 w 76"/>
                  <a:gd name="T1" fmla="*/ 16 h 212"/>
                  <a:gd name="T2" fmla="*/ 0 w 76"/>
                  <a:gd name="T3" fmla="*/ 212 h 212"/>
                  <a:gd name="T4" fmla="*/ 60 w 76"/>
                  <a:gd name="T5" fmla="*/ 142 h 212"/>
                  <a:gd name="T6" fmla="*/ 76 w 76"/>
                  <a:gd name="T7" fmla="*/ 148 h 212"/>
                  <a:gd name="T8" fmla="*/ 72 w 76"/>
                  <a:gd name="T9" fmla="*/ 30 h 212"/>
                  <a:gd name="T10" fmla="*/ 72 w 76"/>
                  <a:gd name="T11" fmla="*/ 0 h 212"/>
                  <a:gd name="T12" fmla="*/ 22 w 76"/>
                  <a:gd name="T13" fmla="*/ 16 h 2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6" h="212">
                    <a:moveTo>
                      <a:pt x="22" y="16"/>
                    </a:moveTo>
                    <a:lnTo>
                      <a:pt x="0" y="212"/>
                    </a:lnTo>
                    <a:lnTo>
                      <a:pt x="60" y="142"/>
                    </a:lnTo>
                    <a:lnTo>
                      <a:pt x="76" y="148"/>
                    </a:lnTo>
                    <a:lnTo>
                      <a:pt x="72" y="30"/>
                    </a:lnTo>
                    <a:lnTo>
                      <a:pt x="72" y="0"/>
                    </a:lnTo>
                    <a:lnTo>
                      <a:pt x="22" y="16"/>
                    </a:lnTo>
                    <a:close/>
                  </a:path>
                </a:pathLst>
              </a:custGeom>
              <a:solidFill>
                <a:srgbClr val="F88506"/>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9744" name="Freeform 370"/>
              <p:cNvSpPr>
                <a:spLocks/>
              </p:cNvSpPr>
              <p:nvPr/>
            </p:nvSpPr>
            <p:spPr bwMode="auto">
              <a:xfrm>
                <a:off x="2103" y="1946"/>
                <a:ext cx="189" cy="427"/>
              </a:xfrm>
              <a:custGeom>
                <a:avLst/>
                <a:gdLst>
                  <a:gd name="T0" fmla="*/ 189 w 189"/>
                  <a:gd name="T1" fmla="*/ 4 h 427"/>
                  <a:gd name="T2" fmla="*/ 132 w 189"/>
                  <a:gd name="T3" fmla="*/ 52 h 427"/>
                  <a:gd name="T4" fmla="*/ 116 w 189"/>
                  <a:gd name="T5" fmla="*/ 64 h 427"/>
                  <a:gd name="T6" fmla="*/ 105 w 189"/>
                  <a:gd name="T7" fmla="*/ 82 h 427"/>
                  <a:gd name="T8" fmla="*/ 101 w 189"/>
                  <a:gd name="T9" fmla="*/ 106 h 427"/>
                  <a:gd name="T10" fmla="*/ 105 w 189"/>
                  <a:gd name="T11" fmla="*/ 133 h 427"/>
                  <a:gd name="T12" fmla="*/ 78 w 189"/>
                  <a:gd name="T13" fmla="*/ 427 h 427"/>
                  <a:gd name="T14" fmla="*/ 0 w 189"/>
                  <a:gd name="T15" fmla="*/ 403 h 427"/>
                  <a:gd name="T16" fmla="*/ 69 w 189"/>
                  <a:gd name="T17" fmla="*/ 73 h 427"/>
                  <a:gd name="T18" fmla="*/ 141 w 189"/>
                  <a:gd name="T19" fmla="*/ 6 h 427"/>
                  <a:gd name="T20" fmla="*/ 161 w 189"/>
                  <a:gd name="T21" fmla="*/ 0 h 427"/>
                  <a:gd name="T22" fmla="*/ 189 w 189"/>
                  <a:gd name="T23" fmla="*/ 4 h 42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89" h="427">
                    <a:moveTo>
                      <a:pt x="189" y="4"/>
                    </a:moveTo>
                    <a:lnTo>
                      <a:pt x="132" y="52"/>
                    </a:lnTo>
                    <a:lnTo>
                      <a:pt x="116" y="64"/>
                    </a:lnTo>
                    <a:lnTo>
                      <a:pt x="105" y="82"/>
                    </a:lnTo>
                    <a:lnTo>
                      <a:pt x="101" y="106"/>
                    </a:lnTo>
                    <a:lnTo>
                      <a:pt x="105" y="133"/>
                    </a:lnTo>
                    <a:lnTo>
                      <a:pt x="78" y="427"/>
                    </a:lnTo>
                    <a:lnTo>
                      <a:pt x="0" y="403"/>
                    </a:lnTo>
                    <a:lnTo>
                      <a:pt x="69" y="73"/>
                    </a:lnTo>
                    <a:lnTo>
                      <a:pt x="141" y="6"/>
                    </a:lnTo>
                    <a:lnTo>
                      <a:pt x="161" y="0"/>
                    </a:lnTo>
                    <a:lnTo>
                      <a:pt x="189" y="4"/>
                    </a:lnTo>
                    <a:close/>
                  </a:path>
                </a:pathLst>
              </a:custGeom>
              <a:solidFill>
                <a:srgbClr val="F88506"/>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grpSp>
          <p:nvGrpSpPr>
            <p:cNvPr id="29713" name="Group 371"/>
            <p:cNvGrpSpPr>
              <a:grpSpLocks/>
            </p:cNvGrpSpPr>
            <p:nvPr/>
          </p:nvGrpSpPr>
          <p:grpSpPr bwMode="auto">
            <a:xfrm>
              <a:off x="2846" y="2080"/>
              <a:ext cx="1004" cy="580"/>
              <a:chOff x="2494" y="2256"/>
              <a:chExt cx="1004" cy="580"/>
            </a:xfrm>
          </p:grpSpPr>
          <p:sp>
            <p:nvSpPr>
              <p:cNvPr id="29714" name="Freeform 372"/>
              <p:cNvSpPr>
                <a:spLocks/>
              </p:cNvSpPr>
              <p:nvPr/>
            </p:nvSpPr>
            <p:spPr bwMode="auto">
              <a:xfrm>
                <a:off x="2494" y="2440"/>
                <a:ext cx="1004" cy="396"/>
              </a:xfrm>
              <a:custGeom>
                <a:avLst/>
                <a:gdLst>
                  <a:gd name="T0" fmla="*/ 60 w 1004"/>
                  <a:gd name="T1" fmla="*/ 0 h 396"/>
                  <a:gd name="T2" fmla="*/ 0 w 1004"/>
                  <a:gd name="T3" fmla="*/ 82 h 396"/>
                  <a:gd name="T4" fmla="*/ 902 w 1004"/>
                  <a:gd name="T5" fmla="*/ 396 h 396"/>
                  <a:gd name="T6" fmla="*/ 958 w 1004"/>
                  <a:gd name="T7" fmla="*/ 300 h 396"/>
                  <a:gd name="T8" fmla="*/ 1004 w 1004"/>
                  <a:gd name="T9" fmla="*/ 354 h 396"/>
                  <a:gd name="T10" fmla="*/ 960 w 1004"/>
                  <a:gd name="T11" fmla="*/ 300 h 396"/>
                  <a:gd name="T12" fmla="*/ 60 w 1004"/>
                  <a:gd name="T13" fmla="*/ 0 h 3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004" h="396">
                    <a:moveTo>
                      <a:pt x="60" y="0"/>
                    </a:moveTo>
                    <a:lnTo>
                      <a:pt x="0" y="82"/>
                    </a:lnTo>
                    <a:lnTo>
                      <a:pt x="902" y="396"/>
                    </a:lnTo>
                    <a:lnTo>
                      <a:pt x="958" y="300"/>
                    </a:lnTo>
                    <a:lnTo>
                      <a:pt x="1004" y="354"/>
                    </a:lnTo>
                    <a:lnTo>
                      <a:pt x="960" y="300"/>
                    </a:lnTo>
                    <a:lnTo>
                      <a:pt x="60" y="0"/>
                    </a:lnTo>
                    <a:close/>
                  </a:path>
                </a:pathLst>
              </a:custGeom>
              <a:solidFill>
                <a:srgbClr val="F87716"/>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9715" name="Freeform 373"/>
              <p:cNvSpPr>
                <a:spLocks/>
              </p:cNvSpPr>
              <p:nvPr/>
            </p:nvSpPr>
            <p:spPr bwMode="auto">
              <a:xfrm>
                <a:off x="3358" y="2312"/>
                <a:ext cx="116" cy="444"/>
              </a:xfrm>
              <a:custGeom>
                <a:avLst/>
                <a:gdLst>
                  <a:gd name="T0" fmla="*/ 64 w 116"/>
                  <a:gd name="T1" fmla="*/ 0 h 444"/>
                  <a:gd name="T2" fmla="*/ 84 w 116"/>
                  <a:gd name="T3" fmla="*/ 26 h 444"/>
                  <a:gd name="T4" fmla="*/ 92 w 116"/>
                  <a:gd name="T5" fmla="*/ 54 h 444"/>
                  <a:gd name="T6" fmla="*/ 106 w 116"/>
                  <a:gd name="T7" fmla="*/ 124 h 444"/>
                  <a:gd name="T8" fmla="*/ 116 w 116"/>
                  <a:gd name="T9" fmla="*/ 444 h 444"/>
                  <a:gd name="T10" fmla="*/ 96 w 116"/>
                  <a:gd name="T11" fmla="*/ 422 h 444"/>
                  <a:gd name="T12" fmla="*/ 0 w 116"/>
                  <a:gd name="T13" fmla="*/ 392 h 444"/>
                  <a:gd name="T14" fmla="*/ 60 w 116"/>
                  <a:gd name="T15" fmla="*/ 142 h 444"/>
                  <a:gd name="T16" fmla="*/ 18 w 116"/>
                  <a:gd name="T17" fmla="*/ 6 h 444"/>
                  <a:gd name="T18" fmla="*/ 64 w 116"/>
                  <a:gd name="T19" fmla="*/ 0 h 4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16" h="444">
                    <a:moveTo>
                      <a:pt x="64" y="0"/>
                    </a:moveTo>
                    <a:lnTo>
                      <a:pt x="84" y="26"/>
                    </a:lnTo>
                    <a:lnTo>
                      <a:pt x="92" y="54"/>
                    </a:lnTo>
                    <a:lnTo>
                      <a:pt x="106" y="124"/>
                    </a:lnTo>
                    <a:lnTo>
                      <a:pt x="116" y="444"/>
                    </a:lnTo>
                    <a:lnTo>
                      <a:pt x="96" y="422"/>
                    </a:lnTo>
                    <a:lnTo>
                      <a:pt x="0" y="392"/>
                    </a:lnTo>
                    <a:lnTo>
                      <a:pt x="60" y="142"/>
                    </a:lnTo>
                    <a:lnTo>
                      <a:pt x="18" y="6"/>
                    </a:lnTo>
                    <a:lnTo>
                      <a:pt x="64" y="0"/>
                    </a:lnTo>
                    <a:close/>
                  </a:path>
                </a:pathLst>
              </a:custGeom>
              <a:solidFill>
                <a:srgbClr val="FF6600"/>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9716" name="Freeform 374"/>
              <p:cNvSpPr>
                <a:spLocks/>
              </p:cNvSpPr>
              <p:nvPr/>
            </p:nvSpPr>
            <p:spPr bwMode="auto">
              <a:xfrm>
                <a:off x="2502" y="2294"/>
                <a:ext cx="76" cy="212"/>
              </a:xfrm>
              <a:custGeom>
                <a:avLst/>
                <a:gdLst>
                  <a:gd name="T0" fmla="*/ 22 w 76"/>
                  <a:gd name="T1" fmla="*/ 16 h 212"/>
                  <a:gd name="T2" fmla="*/ 0 w 76"/>
                  <a:gd name="T3" fmla="*/ 212 h 212"/>
                  <a:gd name="T4" fmla="*/ 60 w 76"/>
                  <a:gd name="T5" fmla="*/ 142 h 212"/>
                  <a:gd name="T6" fmla="*/ 76 w 76"/>
                  <a:gd name="T7" fmla="*/ 148 h 212"/>
                  <a:gd name="T8" fmla="*/ 72 w 76"/>
                  <a:gd name="T9" fmla="*/ 30 h 212"/>
                  <a:gd name="T10" fmla="*/ 72 w 76"/>
                  <a:gd name="T11" fmla="*/ 0 h 212"/>
                  <a:gd name="T12" fmla="*/ 22 w 76"/>
                  <a:gd name="T13" fmla="*/ 16 h 2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6" h="212">
                    <a:moveTo>
                      <a:pt x="22" y="16"/>
                    </a:moveTo>
                    <a:lnTo>
                      <a:pt x="0" y="212"/>
                    </a:lnTo>
                    <a:lnTo>
                      <a:pt x="60" y="142"/>
                    </a:lnTo>
                    <a:lnTo>
                      <a:pt x="76" y="148"/>
                    </a:lnTo>
                    <a:lnTo>
                      <a:pt x="72" y="30"/>
                    </a:lnTo>
                    <a:lnTo>
                      <a:pt x="72" y="0"/>
                    </a:lnTo>
                    <a:lnTo>
                      <a:pt x="22" y="16"/>
                    </a:lnTo>
                    <a:close/>
                  </a:path>
                </a:pathLst>
              </a:custGeom>
              <a:solidFill>
                <a:srgbClr val="F88506"/>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nvGrpSpPr>
              <p:cNvPr id="29717" name="Group 375"/>
              <p:cNvGrpSpPr>
                <a:grpSpLocks/>
              </p:cNvGrpSpPr>
              <p:nvPr/>
            </p:nvGrpSpPr>
            <p:grpSpPr bwMode="auto">
              <a:xfrm>
                <a:off x="2583" y="2256"/>
                <a:ext cx="384" cy="276"/>
                <a:chOff x="1536" y="2160"/>
                <a:chExt cx="2146" cy="1428"/>
              </a:xfrm>
            </p:grpSpPr>
            <p:grpSp>
              <p:nvGrpSpPr>
                <p:cNvPr id="29731" name="Group 376"/>
                <p:cNvGrpSpPr>
                  <a:grpSpLocks/>
                </p:cNvGrpSpPr>
                <p:nvPr/>
              </p:nvGrpSpPr>
              <p:grpSpPr bwMode="auto">
                <a:xfrm>
                  <a:off x="1536" y="2160"/>
                  <a:ext cx="2064" cy="1428"/>
                  <a:chOff x="2064" y="2496"/>
                  <a:chExt cx="1584" cy="1140"/>
                </a:xfrm>
              </p:grpSpPr>
              <p:sp>
                <p:nvSpPr>
                  <p:cNvPr id="29734" name="AutoShape 377"/>
                  <p:cNvSpPr>
                    <a:spLocks noChangeArrowheads="1"/>
                  </p:cNvSpPr>
                  <p:nvPr/>
                </p:nvSpPr>
                <p:spPr bwMode="auto">
                  <a:xfrm rot="6488633">
                    <a:off x="1872" y="2688"/>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735" name="AutoShape 378"/>
                  <p:cNvSpPr>
                    <a:spLocks noChangeArrowheads="1"/>
                  </p:cNvSpPr>
                  <p:nvPr/>
                </p:nvSpPr>
                <p:spPr bwMode="auto">
                  <a:xfrm rot="6488633">
                    <a:off x="2130" y="2778"/>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736" name="AutoShape 379"/>
                  <p:cNvSpPr>
                    <a:spLocks noChangeArrowheads="1"/>
                  </p:cNvSpPr>
                  <p:nvPr/>
                </p:nvSpPr>
                <p:spPr bwMode="auto">
                  <a:xfrm rot="6488633">
                    <a:off x="2382" y="2862"/>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737" name="AutoShape 380"/>
                  <p:cNvSpPr>
                    <a:spLocks noChangeArrowheads="1"/>
                  </p:cNvSpPr>
                  <p:nvPr/>
                </p:nvSpPr>
                <p:spPr bwMode="auto">
                  <a:xfrm rot="6488633">
                    <a:off x="2616" y="2940"/>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738" name="AutoShape 381"/>
                  <p:cNvSpPr>
                    <a:spLocks noChangeArrowheads="1"/>
                  </p:cNvSpPr>
                  <p:nvPr/>
                </p:nvSpPr>
                <p:spPr bwMode="auto">
                  <a:xfrm rot="6488633">
                    <a:off x="2868" y="3024"/>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739" name="AutoShape 382"/>
                  <p:cNvSpPr>
                    <a:spLocks noChangeArrowheads="1"/>
                  </p:cNvSpPr>
                  <p:nvPr/>
                </p:nvSpPr>
                <p:spPr bwMode="auto">
                  <a:xfrm rot="6488633">
                    <a:off x="3120" y="3108"/>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sp>
              <p:nvSpPr>
                <p:cNvPr id="29732" name="Oval 383"/>
                <p:cNvSpPr>
                  <a:spLocks noChangeArrowheads="1"/>
                </p:cNvSpPr>
                <p:nvPr/>
              </p:nvSpPr>
              <p:spPr bwMode="auto">
                <a:xfrm rot="1120368">
                  <a:off x="3426" y="2940"/>
                  <a:ext cx="120" cy="480"/>
                </a:xfrm>
                <a:prstGeom prst="ellipse">
                  <a:avLst/>
                </a:prstGeom>
                <a:gradFill rotWithShape="0">
                  <a:gsLst>
                    <a:gs pos="0">
                      <a:srgbClr val="333333"/>
                    </a:gs>
                    <a:gs pos="100000">
                      <a:srgbClr val="181818"/>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733" name="AutoShape 384"/>
                <p:cNvSpPr>
                  <a:spLocks noChangeArrowheads="1"/>
                </p:cNvSpPr>
                <p:nvPr/>
              </p:nvSpPr>
              <p:spPr bwMode="auto">
                <a:xfrm rot="6474803">
                  <a:off x="3514" y="3130"/>
                  <a:ext cx="144" cy="192"/>
                </a:xfrm>
                <a:prstGeom prst="can">
                  <a:avLst>
                    <a:gd name="adj" fmla="val 33333"/>
                  </a:avLst>
                </a:prstGeom>
                <a:solidFill>
                  <a:srgbClr val="969696"/>
                </a:soli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sp>
            <p:nvSpPr>
              <p:cNvPr id="29718" name="Freeform 385"/>
              <p:cNvSpPr>
                <a:spLocks/>
              </p:cNvSpPr>
              <p:nvPr/>
            </p:nvSpPr>
            <p:spPr bwMode="auto">
              <a:xfrm>
                <a:off x="2912" y="2436"/>
                <a:ext cx="76" cy="212"/>
              </a:xfrm>
              <a:custGeom>
                <a:avLst/>
                <a:gdLst>
                  <a:gd name="T0" fmla="*/ 22 w 76"/>
                  <a:gd name="T1" fmla="*/ 16 h 212"/>
                  <a:gd name="T2" fmla="*/ 0 w 76"/>
                  <a:gd name="T3" fmla="*/ 212 h 212"/>
                  <a:gd name="T4" fmla="*/ 60 w 76"/>
                  <a:gd name="T5" fmla="*/ 142 h 212"/>
                  <a:gd name="T6" fmla="*/ 76 w 76"/>
                  <a:gd name="T7" fmla="*/ 148 h 212"/>
                  <a:gd name="T8" fmla="*/ 72 w 76"/>
                  <a:gd name="T9" fmla="*/ 30 h 212"/>
                  <a:gd name="T10" fmla="*/ 72 w 76"/>
                  <a:gd name="T11" fmla="*/ 0 h 212"/>
                  <a:gd name="T12" fmla="*/ 22 w 76"/>
                  <a:gd name="T13" fmla="*/ 16 h 2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6" h="212">
                    <a:moveTo>
                      <a:pt x="22" y="16"/>
                    </a:moveTo>
                    <a:lnTo>
                      <a:pt x="0" y="212"/>
                    </a:lnTo>
                    <a:lnTo>
                      <a:pt x="60" y="142"/>
                    </a:lnTo>
                    <a:lnTo>
                      <a:pt x="76" y="148"/>
                    </a:lnTo>
                    <a:lnTo>
                      <a:pt x="72" y="30"/>
                    </a:lnTo>
                    <a:lnTo>
                      <a:pt x="72" y="0"/>
                    </a:lnTo>
                    <a:lnTo>
                      <a:pt x="22" y="16"/>
                    </a:lnTo>
                    <a:close/>
                  </a:path>
                </a:pathLst>
              </a:custGeom>
              <a:solidFill>
                <a:srgbClr val="F88506"/>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sp>
            <p:nvSpPr>
              <p:cNvPr id="29719" name="Freeform 386"/>
              <p:cNvSpPr>
                <a:spLocks/>
              </p:cNvSpPr>
              <p:nvPr/>
            </p:nvSpPr>
            <p:spPr bwMode="auto">
              <a:xfrm>
                <a:off x="2966" y="2450"/>
                <a:ext cx="76" cy="212"/>
              </a:xfrm>
              <a:custGeom>
                <a:avLst/>
                <a:gdLst>
                  <a:gd name="T0" fmla="*/ 22 w 76"/>
                  <a:gd name="T1" fmla="*/ 16 h 212"/>
                  <a:gd name="T2" fmla="*/ 0 w 76"/>
                  <a:gd name="T3" fmla="*/ 212 h 212"/>
                  <a:gd name="T4" fmla="*/ 60 w 76"/>
                  <a:gd name="T5" fmla="*/ 142 h 212"/>
                  <a:gd name="T6" fmla="*/ 76 w 76"/>
                  <a:gd name="T7" fmla="*/ 148 h 212"/>
                  <a:gd name="T8" fmla="*/ 72 w 76"/>
                  <a:gd name="T9" fmla="*/ 30 h 212"/>
                  <a:gd name="T10" fmla="*/ 72 w 76"/>
                  <a:gd name="T11" fmla="*/ 0 h 212"/>
                  <a:gd name="T12" fmla="*/ 22 w 76"/>
                  <a:gd name="T13" fmla="*/ 16 h 2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6" h="212">
                    <a:moveTo>
                      <a:pt x="22" y="16"/>
                    </a:moveTo>
                    <a:lnTo>
                      <a:pt x="0" y="212"/>
                    </a:lnTo>
                    <a:lnTo>
                      <a:pt x="60" y="142"/>
                    </a:lnTo>
                    <a:lnTo>
                      <a:pt x="76" y="148"/>
                    </a:lnTo>
                    <a:lnTo>
                      <a:pt x="72" y="30"/>
                    </a:lnTo>
                    <a:lnTo>
                      <a:pt x="72" y="0"/>
                    </a:lnTo>
                    <a:lnTo>
                      <a:pt x="22" y="16"/>
                    </a:lnTo>
                    <a:close/>
                  </a:path>
                </a:pathLst>
              </a:custGeom>
              <a:solidFill>
                <a:srgbClr val="F88506"/>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nvGrpSpPr>
              <p:cNvPr id="29720" name="Group 387"/>
              <p:cNvGrpSpPr>
                <a:grpSpLocks/>
              </p:cNvGrpSpPr>
              <p:nvPr/>
            </p:nvGrpSpPr>
            <p:grpSpPr bwMode="auto">
              <a:xfrm rot="-2171535">
                <a:off x="3024" y="2256"/>
                <a:ext cx="384" cy="276"/>
                <a:chOff x="1536" y="2160"/>
                <a:chExt cx="2146" cy="1428"/>
              </a:xfrm>
            </p:grpSpPr>
            <p:grpSp>
              <p:nvGrpSpPr>
                <p:cNvPr id="29722" name="Group 388"/>
                <p:cNvGrpSpPr>
                  <a:grpSpLocks/>
                </p:cNvGrpSpPr>
                <p:nvPr/>
              </p:nvGrpSpPr>
              <p:grpSpPr bwMode="auto">
                <a:xfrm>
                  <a:off x="1536" y="2160"/>
                  <a:ext cx="2064" cy="1428"/>
                  <a:chOff x="2064" y="2496"/>
                  <a:chExt cx="1584" cy="1140"/>
                </a:xfrm>
              </p:grpSpPr>
              <p:sp>
                <p:nvSpPr>
                  <p:cNvPr id="29725" name="AutoShape 389"/>
                  <p:cNvSpPr>
                    <a:spLocks noChangeArrowheads="1"/>
                  </p:cNvSpPr>
                  <p:nvPr/>
                </p:nvSpPr>
                <p:spPr bwMode="auto">
                  <a:xfrm rot="6488633">
                    <a:off x="1872" y="2688"/>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726" name="AutoShape 390"/>
                  <p:cNvSpPr>
                    <a:spLocks noChangeArrowheads="1"/>
                  </p:cNvSpPr>
                  <p:nvPr/>
                </p:nvSpPr>
                <p:spPr bwMode="auto">
                  <a:xfrm rot="6488633">
                    <a:off x="2130" y="2778"/>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727" name="AutoShape 391"/>
                  <p:cNvSpPr>
                    <a:spLocks noChangeArrowheads="1"/>
                  </p:cNvSpPr>
                  <p:nvPr/>
                </p:nvSpPr>
                <p:spPr bwMode="auto">
                  <a:xfrm rot="6488633">
                    <a:off x="2382" y="2862"/>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728" name="AutoShape 392"/>
                  <p:cNvSpPr>
                    <a:spLocks noChangeArrowheads="1"/>
                  </p:cNvSpPr>
                  <p:nvPr/>
                </p:nvSpPr>
                <p:spPr bwMode="auto">
                  <a:xfrm rot="6488633">
                    <a:off x="2616" y="2940"/>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729" name="AutoShape 393"/>
                  <p:cNvSpPr>
                    <a:spLocks noChangeArrowheads="1"/>
                  </p:cNvSpPr>
                  <p:nvPr/>
                </p:nvSpPr>
                <p:spPr bwMode="auto">
                  <a:xfrm rot="6488633">
                    <a:off x="2868" y="3024"/>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730" name="AutoShape 394"/>
                  <p:cNvSpPr>
                    <a:spLocks noChangeArrowheads="1"/>
                  </p:cNvSpPr>
                  <p:nvPr/>
                </p:nvSpPr>
                <p:spPr bwMode="auto">
                  <a:xfrm rot="6488633">
                    <a:off x="3120" y="3108"/>
                    <a:ext cx="720" cy="336"/>
                  </a:xfrm>
                  <a:prstGeom prst="can">
                    <a:avLst>
                      <a:gd name="adj" fmla="val 50000"/>
                    </a:avLst>
                  </a:prstGeom>
                  <a:gradFill rotWithShape="0">
                    <a:gsLst>
                      <a:gs pos="0">
                        <a:srgbClr val="000000"/>
                      </a:gs>
                      <a:gs pos="100000">
                        <a:srgbClr val="000000"/>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sp>
              <p:nvSpPr>
                <p:cNvPr id="29723" name="Oval 395"/>
                <p:cNvSpPr>
                  <a:spLocks noChangeArrowheads="1"/>
                </p:cNvSpPr>
                <p:nvPr/>
              </p:nvSpPr>
              <p:spPr bwMode="auto">
                <a:xfrm rot="1120368">
                  <a:off x="3426" y="2940"/>
                  <a:ext cx="120" cy="480"/>
                </a:xfrm>
                <a:prstGeom prst="ellipse">
                  <a:avLst/>
                </a:prstGeom>
                <a:gradFill rotWithShape="0">
                  <a:gsLst>
                    <a:gs pos="0">
                      <a:srgbClr val="333333"/>
                    </a:gs>
                    <a:gs pos="100000">
                      <a:srgbClr val="181818"/>
                    </a:gs>
                  </a:gsLst>
                  <a:lin ang="5400000" scaled="1"/>
                </a:gra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sp>
              <p:nvSpPr>
                <p:cNvPr id="29724" name="AutoShape 396"/>
                <p:cNvSpPr>
                  <a:spLocks noChangeArrowheads="1"/>
                </p:cNvSpPr>
                <p:nvPr/>
              </p:nvSpPr>
              <p:spPr bwMode="auto">
                <a:xfrm rot="6474803">
                  <a:off x="3514" y="3130"/>
                  <a:ext cx="144" cy="192"/>
                </a:xfrm>
                <a:prstGeom prst="can">
                  <a:avLst>
                    <a:gd name="adj" fmla="val 33333"/>
                  </a:avLst>
                </a:prstGeom>
                <a:solidFill>
                  <a:srgbClr val="969696"/>
                </a:solidFill>
                <a:ln w="9525">
                  <a:solidFill>
                    <a:srgbClr val="5F5F5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700"/>
                </a:p>
              </p:txBody>
            </p:sp>
          </p:grpSp>
          <p:sp>
            <p:nvSpPr>
              <p:cNvPr id="29721" name="Freeform 397"/>
              <p:cNvSpPr>
                <a:spLocks/>
              </p:cNvSpPr>
              <p:nvPr/>
            </p:nvSpPr>
            <p:spPr bwMode="auto">
              <a:xfrm>
                <a:off x="3288" y="2318"/>
                <a:ext cx="134" cy="492"/>
              </a:xfrm>
              <a:custGeom>
                <a:avLst/>
                <a:gdLst>
                  <a:gd name="T0" fmla="*/ 84 w 134"/>
                  <a:gd name="T1" fmla="*/ 0 h 492"/>
                  <a:gd name="T2" fmla="*/ 110 w 134"/>
                  <a:gd name="T3" fmla="*/ 12 h 492"/>
                  <a:gd name="T4" fmla="*/ 124 w 134"/>
                  <a:gd name="T5" fmla="*/ 34 h 492"/>
                  <a:gd name="T6" fmla="*/ 134 w 134"/>
                  <a:gd name="T7" fmla="*/ 112 h 492"/>
                  <a:gd name="T8" fmla="*/ 114 w 134"/>
                  <a:gd name="T9" fmla="*/ 492 h 492"/>
                  <a:gd name="T10" fmla="*/ 0 w 134"/>
                  <a:gd name="T11" fmla="*/ 450 h 492"/>
                  <a:gd name="T12" fmla="*/ 78 w 134"/>
                  <a:gd name="T13" fmla="*/ 184 h 492"/>
                  <a:gd name="T14" fmla="*/ 102 w 134"/>
                  <a:gd name="T15" fmla="*/ 132 h 492"/>
                  <a:gd name="T16" fmla="*/ 102 w 134"/>
                  <a:gd name="T17" fmla="*/ 86 h 492"/>
                  <a:gd name="T18" fmla="*/ 84 w 134"/>
                  <a:gd name="T19" fmla="*/ 0 h 49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34" h="492">
                    <a:moveTo>
                      <a:pt x="84" y="0"/>
                    </a:moveTo>
                    <a:lnTo>
                      <a:pt x="110" y="12"/>
                    </a:lnTo>
                    <a:lnTo>
                      <a:pt x="124" y="34"/>
                    </a:lnTo>
                    <a:lnTo>
                      <a:pt x="134" y="112"/>
                    </a:lnTo>
                    <a:lnTo>
                      <a:pt x="114" y="492"/>
                    </a:lnTo>
                    <a:lnTo>
                      <a:pt x="0" y="450"/>
                    </a:lnTo>
                    <a:lnTo>
                      <a:pt x="78" y="184"/>
                    </a:lnTo>
                    <a:lnTo>
                      <a:pt x="102" y="132"/>
                    </a:lnTo>
                    <a:lnTo>
                      <a:pt x="102" y="86"/>
                    </a:lnTo>
                    <a:lnTo>
                      <a:pt x="84" y="0"/>
                    </a:lnTo>
                    <a:close/>
                  </a:path>
                </a:pathLst>
              </a:custGeom>
              <a:solidFill>
                <a:srgbClr val="F87716"/>
              </a:solidFill>
              <a:ln w="9525" cap="flat" cmpd="sng">
                <a:solidFill>
                  <a:srgbClr val="FBAA5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sz="2700"/>
              </a:p>
            </p:txBody>
          </p:sp>
        </p:grpSp>
      </p:grpSp>
    </p:spTree>
    <p:extLst>
      <p:ext uri="{BB962C8B-B14F-4D97-AF65-F5344CB8AC3E}">
        <p14:creationId xmlns:p14="http://schemas.microsoft.com/office/powerpoint/2010/main" val="34102816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0"/>
                                  </p:stCondLst>
                                  <p:childTnLst>
                                    <p:set>
                                      <p:cBhvr>
                                        <p:cTn id="6" dur="1" fill="hold">
                                          <p:stCondLst>
                                            <p:cond delay="499"/>
                                          </p:stCondLst>
                                        </p:cTn>
                                        <p:tgtEl>
                                          <p:spTgt spid="38124"/>
                                        </p:tgtEl>
                                        <p:attrNameLst>
                                          <p:attrName>style.visibility</p:attrName>
                                        </p:attrNameLst>
                                      </p:cBhvr>
                                      <p:to>
                                        <p:strVal val="visible"/>
                                      </p:to>
                                    </p:set>
                                  </p:childTnLst>
                                </p:cTn>
                              </p:par>
                            </p:childTnLst>
                          </p:cTn>
                        </p:par>
                        <p:par>
                          <p:cTn id="7" fill="hold" nodeType="afterGroup">
                            <p:stCondLst>
                              <p:cond delay="500"/>
                            </p:stCondLst>
                            <p:childTnLst>
                              <p:par>
                                <p:cTn id="8" presetID="2" presetClass="entr" presetSubtype="8" fill="hold" grpId="0" nodeType="afterEffect">
                                  <p:stCondLst>
                                    <p:cond delay="0"/>
                                  </p:stCondLst>
                                  <p:childTnLst>
                                    <p:set>
                                      <p:cBhvr>
                                        <p:cTn id="9" dur="1" fill="hold">
                                          <p:stCondLst>
                                            <p:cond delay="0"/>
                                          </p:stCondLst>
                                        </p:cTn>
                                        <p:tgtEl>
                                          <p:spTgt spid="37969"/>
                                        </p:tgtEl>
                                        <p:attrNameLst>
                                          <p:attrName>style.visibility</p:attrName>
                                        </p:attrNameLst>
                                      </p:cBhvr>
                                      <p:to>
                                        <p:strVal val="visible"/>
                                      </p:to>
                                    </p:set>
                                    <p:anim calcmode="lin" valueType="num">
                                      <p:cBhvr additive="base">
                                        <p:cTn id="10" dur="500" fill="hold"/>
                                        <p:tgtEl>
                                          <p:spTgt spid="37969"/>
                                        </p:tgtEl>
                                        <p:attrNameLst>
                                          <p:attrName>ppt_x</p:attrName>
                                        </p:attrNameLst>
                                      </p:cBhvr>
                                      <p:tavLst>
                                        <p:tav tm="0">
                                          <p:val>
                                            <p:strVal val="0-#ppt_w/2"/>
                                          </p:val>
                                        </p:tav>
                                        <p:tav tm="100000">
                                          <p:val>
                                            <p:strVal val="#ppt_x"/>
                                          </p:val>
                                        </p:tav>
                                      </p:tavLst>
                                    </p:anim>
                                    <p:anim calcmode="lin" valueType="num">
                                      <p:cBhvr additive="base">
                                        <p:cTn id="11" dur="500" fill="hold"/>
                                        <p:tgtEl>
                                          <p:spTgt spid="37969"/>
                                        </p:tgtEl>
                                        <p:attrNameLst>
                                          <p:attrName>ppt_y</p:attrName>
                                        </p:attrNameLst>
                                      </p:cBhvr>
                                      <p:tavLst>
                                        <p:tav tm="0">
                                          <p:val>
                                            <p:strVal val="#ppt_y"/>
                                          </p:val>
                                        </p:tav>
                                        <p:tav tm="100000">
                                          <p:val>
                                            <p:strVal val="#ppt_y"/>
                                          </p:val>
                                        </p:tav>
                                      </p:tavLst>
                                    </p:anim>
                                  </p:childTnLst>
                                </p:cTn>
                              </p:par>
                            </p:childTnLst>
                          </p:cTn>
                        </p:par>
                        <p:par>
                          <p:cTn id="12" fill="hold" nodeType="afterGroup">
                            <p:stCondLst>
                              <p:cond delay="1000"/>
                            </p:stCondLst>
                            <p:childTnLst>
                              <p:par>
                                <p:cTn id="13" presetID="2" presetClass="entr" presetSubtype="1" fill="hold" nodeType="afterEffect">
                                  <p:stCondLst>
                                    <p:cond delay="2000"/>
                                  </p:stCondLst>
                                  <p:childTnLst>
                                    <p:set>
                                      <p:cBhvr>
                                        <p:cTn id="14" dur="1" fill="hold">
                                          <p:stCondLst>
                                            <p:cond delay="0"/>
                                          </p:stCondLst>
                                        </p:cTn>
                                        <p:tgtEl>
                                          <p:spTgt spid="38024"/>
                                        </p:tgtEl>
                                        <p:attrNameLst>
                                          <p:attrName>style.visibility</p:attrName>
                                        </p:attrNameLst>
                                      </p:cBhvr>
                                      <p:to>
                                        <p:strVal val="visible"/>
                                      </p:to>
                                    </p:set>
                                    <p:anim calcmode="lin" valueType="num">
                                      <p:cBhvr additive="base">
                                        <p:cTn id="15" dur="500" fill="hold"/>
                                        <p:tgtEl>
                                          <p:spTgt spid="38024"/>
                                        </p:tgtEl>
                                        <p:attrNameLst>
                                          <p:attrName>ppt_x</p:attrName>
                                        </p:attrNameLst>
                                      </p:cBhvr>
                                      <p:tavLst>
                                        <p:tav tm="0">
                                          <p:val>
                                            <p:strVal val="#ppt_x"/>
                                          </p:val>
                                        </p:tav>
                                        <p:tav tm="100000">
                                          <p:val>
                                            <p:strVal val="#ppt_x"/>
                                          </p:val>
                                        </p:tav>
                                      </p:tavLst>
                                    </p:anim>
                                    <p:anim calcmode="lin" valueType="num">
                                      <p:cBhvr additive="base">
                                        <p:cTn id="16" dur="500" fill="hold"/>
                                        <p:tgtEl>
                                          <p:spTgt spid="38024"/>
                                        </p:tgtEl>
                                        <p:attrNameLst>
                                          <p:attrName>ppt_y</p:attrName>
                                        </p:attrNameLst>
                                      </p:cBhvr>
                                      <p:tavLst>
                                        <p:tav tm="0">
                                          <p:val>
                                            <p:strVal val="0-#ppt_h/2"/>
                                          </p:val>
                                        </p:tav>
                                        <p:tav tm="100000">
                                          <p:val>
                                            <p:strVal val="#ppt_y"/>
                                          </p:val>
                                        </p:tav>
                                      </p:tavLst>
                                    </p:anim>
                                  </p:childTnLst>
                                </p:cTn>
                              </p:par>
                            </p:childTnLst>
                          </p:cTn>
                        </p:par>
                        <p:par>
                          <p:cTn id="17" fill="hold" nodeType="afterGroup">
                            <p:stCondLst>
                              <p:cond delay="3500"/>
                            </p:stCondLst>
                            <p:childTnLst>
                              <p:par>
                                <p:cTn id="18" presetID="2" presetClass="entr" presetSubtype="1" fill="hold" nodeType="afterEffect">
                                  <p:stCondLst>
                                    <p:cond delay="2000"/>
                                  </p:stCondLst>
                                  <p:childTnLst>
                                    <p:set>
                                      <p:cBhvr>
                                        <p:cTn id="19" dur="1" fill="hold">
                                          <p:stCondLst>
                                            <p:cond delay="0"/>
                                          </p:stCondLst>
                                        </p:cTn>
                                        <p:tgtEl>
                                          <p:spTgt spid="38025"/>
                                        </p:tgtEl>
                                        <p:attrNameLst>
                                          <p:attrName>style.visibility</p:attrName>
                                        </p:attrNameLst>
                                      </p:cBhvr>
                                      <p:to>
                                        <p:strVal val="visible"/>
                                      </p:to>
                                    </p:set>
                                    <p:anim calcmode="lin" valueType="num">
                                      <p:cBhvr additive="base">
                                        <p:cTn id="20" dur="500" fill="hold"/>
                                        <p:tgtEl>
                                          <p:spTgt spid="38025"/>
                                        </p:tgtEl>
                                        <p:attrNameLst>
                                          <p:attrName>ppt_x</p:attrName>
                                        </p:attrNameLst>
                                      </p:cBhvr>
                                      <p:tavLst>
                                        <p:tav tm="0">
                                          <p:val>
                                            <p:strVal val="#ppt_x"/>
                                          </p:val>
                                        </p:tav>
                                        <p:tav tm="100000">
                                          <p:val>
                                            <p:strVal val="#ppt_x"/>
                                          </p:val>
                                        </p:tav>
                                      </p:tavLst>
                                    </p:anim>
                                    <p:anim calcmode="lin" valueType="num">
                                      <p:cBhvr additive="base">
                                        <p:cTn id="21" dur="500" fill="hold"/>
                                        <p:tgtEl>
                                          <p:spTgt spid="38025"/>
                                        </p:tgtEl>
                                        <p:attrNameLst>
                                          <p:attrName>ppt_y</p:attrName>
                                        </p:attrNameLst>
                                      </p:cBhvr>
                                      <p:tavLst>
                                        <p:tav tm="0">
                                          <p:val>
                                            <p:strVal val="0-#ppt_h/2"/>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1" presetClass="entr" presetSubtype="0" fill="hold" nodeType="clickEffect">
                                  <p:stCondLst>
                                    <p:cond delay="0"/>
                                  </p:stCondLst>
                                  <p:childTnLst>
                                    <p:set>
                                      <p:cBhvr>
                                        <p:cTn id="25" dur="1" fill="hold">
                                          <p:stCondLst>
                                            <p:cond delay="499"/>
                                          </p:stCondLst>
                                        </p:cTn>
                                        <p:tgtEl>
                                          <p:spTgt spid="37968"/>
                                        </p:tgtEl>
                                        <p:attrNameLst>
                                          <p:attrName>style.visibility</p:attrName>
                                        </p:attrNameLst>
                                      </p:cBhvr>
                                      <p:to>
                                        <p:strVal val="visible"/>
                                      </p:to>
                                    </p:set>
                                  </p:childTnLst>
                                </p:cTn>
                              </p:par>
                            </p:childTnLst>
                          </p:cTn>
                        </p:par>
                        <p:par>
                          <p:cTn id="26" fill="hold" nodeType="afterGroup">
                            <p:stCondLst>
                              <p:cond delay="500"/>
                            </p:stCondLst>
                            <p:childTnLst>
                              <p:par>
                                <p:cTn id="27" presetID="1" presetClass="entr" presetSubtype="0" fill="hold" nodeType="afterEffect">
                                  <p:stCondLst>
                                    <p:cond delay="0"/>
                                  </p:stCondLst>
                                  <p:childTnLst>
                                    <p:set>
                                      <p:cBhvr>
                                        <p:cTn id="28" dur="1" fill="hold">
                                          <p:stCondLst>
                                            <p:cond delay="499"/>
                                          </p:stCondLst>
                                        </p:cTn>
                                        <p:tgtEl>
                                          <p:spTgt spid="37966"/>
                                        </p:tgtEl>
                                        <p:attrNameLst>
                                          <p:attrName>style.visibility</p:attrName>
                                        </p:attrNameLst>
                                      </p:cBhvr>
                                      <p:to>
                                        <p:strVal val="visible"/>
                                      </p:to>
                                    </p:set>
                                  </p:childTnLst>
                                </p:cTn>
                              </p:par>
                            </p:childTnLst>
                          </p:cTn>
                        </p:par>
                        <p:par>
                          <p:cTn id="29" fill="hold" nodeType="afterGroup">
                            <p:stCondLst>
                              <p:cond delay="1000"/>
                            </p:stCondLst>
                            <p:childTnLst>
                              <p:par>
                                <p:cTn id="30" presetID="1" presetClass="entr" presetSubtype="0" fill="hold" nodeType="afterEffect">
                                  <p:stCondLst>
                                    <p:cond delay="0"/>
                                  </p:stCondLst>
                                  <p:childTnLst>
                                    <p:set>
                                      <p:cBhvr>
                                        <p:cTn id="31" dur="1" fill="hold">
                                          <p:stCondLst>
                                            <p:cond delay="499"/>
                                          </p:stCondLst>
                                        </p:cTn>
                                        <p:tgtEl>
                                          <p:spTgt spid="37967"/>
                                        </p:tgtEl>
                                        <p:attrNameLst>
                                          <p:attrName>style.visibility</p:attrName>
                                        </p:attrNameLst>
                                      </p:cBhvr>
                                      <p:to>
                                        <p:strVal val="visible"/>
                                      </p:to>
                                    </p:set>
                                  </p:childTnLst>
                                </p:cTn>
                              </p:par>
                            </p:childTnLst>
                          </p:cTn>
                        </p:par>
                        <p:par>
                          <p:cTn id="32" fill="hold" nodeType="afterGroup">
                            <p:stCondLst>
                              <p:cond delay="1500"/>
                            </p:stCondLst>
                            <p:childTnLst>
                              <p:par>
                                <p:cTn id="33" presetID="1" presetClass="entr" presetSubtype="0" fill="hold" grpId="0" nodeType="afterEffect">
                                  <p:stCondLst>
                                    <p:cond delay="0"/>
                                  </p:stCondLst>
                                  <p:childTnLst>
                                    <p:set>
                                      <p:cBhvr>
                                        <p:cTn id="34" dur="1" fill="hold">
                                          <p:stCondLst>
                                            <p:cond delay="499"/>
                                          </p:stCondLst>
                                        </p:cTn>
                                        <p:tgtEl>
                                          <p:spTgt spid="38123"/>
                                        </p:tgtEl>
                                        <p:attrNameLst>
                                          <p:attrName>style.visibility</p:attrName>
                                        </p:attrNameLst>
                                      </p:cBhvr>
                                      <p:to>
                                        <p:strVal val="visible"/>
                                      </p:to>
                                    </p:set>
                                  </p:childTnLst>
                                </p:cTn>
                              </p:par>
                            </p:childTnLst>
                          </p:cTn>
                        </p:par>
                        <p:par>
                          <p:cTn id="35" fill="hold" nodeType="afterGroup">
                            <p:stCondLst>
                              <p:cond delay="2000"/>
                            </p:stCondLst>
                            <p:childTnLst>
                              <p:par>
                                <p:cTn id="36" presetID="1" presetClass="entr" presetSubtype="0" fill="hold" nodeType="afterEffect">
                                  <p:stCondLst>
                                    <p:cond delay="2000"/>
                                  </p:stCondLst>
                                  <p:childTnLst>
                                    <p:set>
                                      <p:cBhvr>
                                        <p:cTn id="37" dur="1" fill="hold">
                                          <p:stCondLst>
                                            <p:cond delay="499"/>
                                          </p:stCondLst>
                                        </p:cTn>
                                        <p:tgtEl>
                                          <p:spTgt spid="38125"/>
                                        </p:tgtEl>
                                        <p:attrNameLst>
                                          <p:attrName>style.visibility</p:attrName>
                                        </p:attrNameLst>
                                      </p:cBhvr>
                                      <p:to>
                                        <p:strVal val="visible"/>
                                      </p:to>
                                    </p:set>
                                  </p:childTnLst>
                                </p:cTn>
                              </p:par>
                            </p:childTnLst>
                          </p:cTn>
                        </p:par>
                        <p:par>
                          <p:cTn id="38" fill="hold" nodeType="afterGroup">
                            <p:stCondLst>
                              <p:cond delay="4500"/>
                            </p:stCondLst>
                            <p:childTnLst>
                              <p:par>
                                <p:cTn id="39" presetID="1" presetClass="entr" presetSubtype="0" fill="hold" nodeType="afterEffect">
                                  <p:stCondLst>
                                    <p:cond delay="2000"/>
                                  </p:stCondLst>
                                  <p:childTnLst>
                                    <p:set>
                                      <p:cBhvr>
                                        <p:cTn id="40" dur="1" fill="hold">
                                          <p:stCondLst>
                                            <p:cond delay="499"/>
                                          </p:stCondLst>
                                        </p:cTn>
                                        <p:tgtEl>
                                          <p:spTgt spid="38232"/>
                                        </p:tgtEl>
                                        <p:attrNameLst>
                                          <p:attrName>style.visibility</p:attrName>
                                        </p:attrNameLst>
                                      </p:cBhvr>
                                      <p:to>
                                        <p:strVal val="visible"/>
                                      </p:to>
                                    </p:set>
                                  </p:childTnLst>
                                </p:cTn>
                              </p:par>
                            </p:childTnLst>
                          </p:cTn>
                        </p:par>
                        <p:par>
                          <p:cTn id="41" fill="hold" nodeType="afterGroup">
                            <p:stCondLst>
                              <p:cond delay="7000"/>
                            </p:stCondLst>
                            <p:childTnLst>
                              <p:par>
                                <p:cTn id="42" presetID="1" presetClass="entr" presetSubtype="0" fill="hold" nodeType="afterEffect">
                                  <p:stCondLst>
                                    <p:cond delay="2000"/>
                                  </p:stCondLst>
                                  <p:childTnLst>
                                    <p:set>
                                      <p:cBhvr>
                                        <p:cTn id="43" dur="1" fill="hold">
                                          <p:stCondLst>
                                            <p:cond delay="499"/>
                                          </p:stCondLst>
                                        </p:cTn>
                                        <p:tgtEl>
                                          <p:spTgt spid="38179"/>
                                        </p:tgtEl>
                                        <p:attrNameLst>
                                          <p:attrName>style.visibility</p:attrName>
                                        </p:attrNameLst>
                                      </p:cBhvr>
                                      <p:to>
                                        <p:strVal val="visible"/>
                                      </p:to>
                                    </p:set>
                                  </p:childTnLst>
                                </p:cTn>
                              </p:par>
                            </p:childTnLst>
                          </p:cTn>
                        </p:par>
                        <p:par>
                          <p:cTn id="44" fill="hold" nodeType="afterGroup">
                            <p:stCondLst>
                              <p:cond delay="9500"/>
                            </p:stCondLst>
                            <p:childTnLst>
                              <p:par>
                                <p:cTn id="45" presetID="9" presetClass="entr" presetSubtype="0" fill="hold" nodeType="afterEffect">
                                  <p:stCondLst>
                                    <p:cond delay="2000"/>
                                  </p:stCondLst>
                                  <p:childTnLst>
                                    <p:set>
                                      <p:cBhvr>
                                        <p:cTn id="46" dur="1" fill="hold">
                                          <p:stCondLst>
                                            <p:cond delay="0"/>
                                          </p:stCondLst>
                                        </p:cTn>
                                        <p:tgtEl>
                                          <p:spTgt spid="38189"/>
                                        </p:tgtEl>
                                        <p:attrNameLst>
                                          <p:attrName>style.visibility</p:attrName>
                                        </p:attrNameLst>
                                      </p:cBhvr>
                                      <p:to>
                                        <p:strVal val="visible"/>
                                      </p:to>
                                    </p:set>
                                    <p:animEffect transition="in" filter="dissolve">
                                      <p:cBhvr>
                                        <p:cTn id="47" dur="500"/>
                                        <p:tgtEl>
                                          <p:spTgt spid="38189"/>
                                        </p:tgtEl>
                                      </p:cBhvr>
                                    </p:animEffect>
                                  </p:childTnLst>
                                </p:cTn>
                              </p:par>
                            </p:childTnLst>
                          </p:cTn>
                        </p:par>
                        <p:par>
                          <p:cTn id="48" fill="hold" nodeType="afterGroup">
                            <p:stCondLst>
                              <p:cond delay="12000"/>
                            </p:stCondLst>
                            <p:childTnLst>
                              <p:par>
                                <p:cTn id="49" presetID="9" presetClass="entr" presetSubtype="0" fill="hold" nodeType="afterEffect">
                                  <p:stCondLst>
                                    <p:cond delay="2000"/>
                                  </p:stCondLst>
                                  <p:childTnLst>
                                    <p:set>
                                      <p:cBhvr>
                                        <p:cTn id="50" dur="1" fill="hold">
                                          <p:stCondLst>
                                            <p:cond delay="0"/>
                                          </p:stCondLst>
                                        </p:cTn>
                                        <p:tgtEl>
                                          <p:spTgt spid="38205"/>
                                        </p:tgtEl>
                                        <p:attrNameLst>
                                          <p:attrName>style.visibility</p:attrName>
                                        </p:attrNameLst>
                                      </p:cBhvr>
                                      <p:to>
                                        <p:strVal val="visible"/>
                                      </p:to>
                                    </p:set>
                                    <p:animEffect transition="in" filter="dissolve">
                                      <p:cBhvr>
                                        <p:cTn id="51" dur="500"/>
                                        <p:tgtEl>
                                          <p:spTgt spid="382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969" grpId="0" autoUpdateAnimBg="0"/>
      <p:bldP spid="38123" grpId="0" animBg="1" autoUpdateAnimBg="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344</TotalTime>
  <Words>3959</Words>
  <Application>Microsoft Office PowerPoint</Application>
  <PresentationFormat>Personalizado</PresentationFormat>
  <Paragraphs>200</Paragraphs>
  <Slides>110</Slides>
  <Notes>0</Notes>
  <HiddenSlides>0</HiddenSlides>
  <MMClips>0</MMClips>
  <ScaleCrop>false</ScaleCrop>
  <HeadingPairs>
    <vt:vector size="8" baseType="variant">
      <vt:variant>
        <vt:lpstr>Fuentes usadas</vt:lpstr>
      </vt:variant>
      <vt:variant>
        <vt:i4>12</vt:i4>
      </vt:variant>
      <vt:variant>
        <vt:lpstr>Tema</vt:lpstr>
      </vt:variant>
      <vt:variant>
        <vt:i4>1</vt:i4>
      </vt:variant>
      <vt:variant>
        <vt:lpstr>Servidores OLE incrustados</vt:lpstr>
      </vt:variant>
      <vt:variant>
        <vt:i4>1</vt:i4>
      </vt:variant>
      <vt:variant>
        <vt:lpstr>Títulos de diapositiva</vt:lpstr>
      </vt:variant>
      <vt:variant>
        <vt:i4>110</vt:i4>
      </vt:variant>
    </vt:vector>
  </HeadingPairs>
  <TitlesOfParts>
    <vt:vector size="124" baseType="lpstr">
      <vt:lpstr>Verdana</vt:lpstr>
      <vt:lpstr>Impact</vt:lpstr>
      <vt:lpstr>Calibri</vt:lpstr>
      <vt:lpstr>Aptos</vt:lpstr>
      <vt:lpstr>Open Sans Bold</vt:lpstr>
      <vt:lpstr>Wingdings</vt:lpstr>
      <vt:lpstr>Arial Narrow</vt:lpstr>
      <vt:lpstr>Open Sans</vt:lpstr>
      <vt:lpstr>Comic Sans MS</vt:lpstr>
      <vt:lpstr>Arial</vt:lpstr>
      <vt:lpstr>Arial Black</vt:lpstr>
      <vt:lpstr>Times New Roman</vt:lpstr>
      <vt:lpstr>Office Theme</vt:lpstr>
      <vt:lpstr>Fotografía de Photo Editor</vt:lpstr>
      <vt:lpstr>Presentación de PowerPoint</vt:lpstr>
      <vt:lpstr>RASPADOR DE BANDA PRIMARIO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RASCADOR DE LÁMINAS ARTICULADAS</vt:lpstr>
      <vt:lpstr>Presentación de PowerPoint</vt:lpstr>
      <vt:lpstr>Presentación de PowerPoint</vt:lpstr>
      <vt:lpstr>Presentación de PowerPoint</vt:lpstr>
      <vt:lpstr>Presentación de PowerPoint</vt:lpstr>
      <vt:lpstr>FUNCIÓN </vt:lpstr>
      <vt:lpstr>FUNCIÓN </vt:lpstr>
      <vt:lpstr>FUNCIÓN </vt:lpstr>
      <vt:lpstr>FUNCIÓN </vt:lpstr>
      <vt:lpstr>FUNCIÓN </vt:lpstr>
      <vt:lpstr>FUNCIÓN </vt:lpstr>
      <vt:lpstr>FUNCIÓN </vt:lpstr>
      <vt:lpstr>FUNCIÓN </vt:lpstr>
      <vt:lpstr>FUNCIÓN </vt:lpstr>
      <vt:lpstr>Presentación de PowerPoint</vt:lpstr>
      <vt:lpstr>Presentación de PowerPoint</vt:lpstr>
      <vt:lpstr>Presentación de PowerPoint</vt:lpstr>
      <vt:lpstr>Presentación de PowerPoint</vt:lpstr>
      <vt:lpstr>INDICACIONES DE PELIGRO GENERAL</vt:lpstr>
      <vt:lpstr>INDICACIONES DE PELIGRO GENERAL</vt:lpstr>
      <vt:lpstr>INDICACIONES DE PELIGRO GENERAL</vt:lpstr>
      <vt:lpstr>INDICACIONES DE PELIGRO GENERAL</vt:lpstr>
      <vt:lpstr>INDICACIONES DE PELIGRO GENERAL</vt:lpstr>
      <vt:lpstr>INDICACIONES DE PELIGRO GENERAL</vt:lpstr>
      <vt:lpstr>INDICACIONES DE PELIGRO GENERAL</vt:lpstr>
      <vt:lpstr>INDICACIONES DE PELIGRO GENERAL</vt:lpstr>
      <vt:lpstr>MONTAJE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PRIMERA INSPECCION</vt:lpstr>
      <vt:lpstr>INSPECCIONES SIGUIENTES</vt:lpstr>
      <vt:lpstr>MANTENIMIENTO</vt:lpstr>
      <vt:lpstr>MANTENIMIENTO</vt:lpstr>
      <vt:lpstr>MANTENIMIENTO</vt:lpstr>
      <vt:lpstr>PIEZAS Y DESGASTE</vt:lpstr>
      <vt:lpstr>POLINES</vt:lpstr>
      <vt:lpstr>PARA PRESTAR SERVICIO A UN TRANSPORTADOR DE CORREA DEBEMOS CONSIDERAR:</vt:lpstr>
      <vt:lpstr>IDENTIFICACIÓN DE RIESGOS</vt:lpstr>
      <vt:lpstr>Presentación de PowerPoint</vt:lpstr>
      <vt:lpstr>Antes de operar el Transportador:</vt:lpstr>
      <vt:lpstr>Presentación de PowerPoint</vt:lpstr>
      <vt:lpstr>Presentación de PowerPoint</vt:lpstr>
      <vt:lpstr>Presentación de PowerPoint</vt:lpstr>
      <vt:lpstr>Presentación de PowerPoint</vt:lpstr>
      <vt:lpstr>Presentación de PowerPoint</vt:lpstr>
      <vt:lpstr>PREPARACIÓN PARA LA ALINEACIÓN </vt:lpstr>
      <vt:lpstr>Presentación de PowerPoint</vt:lpstr>
      <vt:lpstr>Técnicas a recordar: </vt:lpstr>
      <vt:lpstr>Presentación de PowerPoint</vt:lpstr>
      <vt:lpstr>Presentación de PowerPoint</vt:lpstr>
      <vt:lpstr>Presentación de PowerPoint</vt:lpstr>
      <vt:lpstr>Presentación de PowerPoint</vt:lpstr>
      <vt:lpstr>Funcionamiento componentes de apoyo</vt:lpstr>
      <vt:lpstr>¿Cómo opera un polín autocentrante?</vt:lpstr>
      <vt:lpstr>Presentación de PowerPoint</vt:lpstr>
      <vt:lpstr>Presentación de PowerPoint</vt:lpstr>
      <vt:lpstr>Presentación de PowerPoint</vt:lpstr>
      <vt:lpstr>Presentación de PowerPoint</vt:lpstr>
      <vt:lpstr>Presentación de PowerPoint</vt:lpstr>
      <vt:lpstr>RODILLOS EN ESPIRAL:</vt:lpstr>
      <vt:lpstr>RODILLOS EN ESPIRAL:</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Raspadores y Alineamiento de Cintas</dc:title>
  <dc:creator>usuario</dc:creator>
  <cp:lastModifiedBy>Isabel Rios</cp:lastModifiedBy>
  <cp:revision>29</cp:revision>
  <dcterms:created xsi:type="dcterms:W3CDTF">2006-08-16T00:00:00Z</dcterms:created>
  <dcterms:modified xsi:type="dcterms:W3CDTF">2025-01-24T20:32:27Z</dcterms:modified>
  <dc:identifier>DAGTpMZGTgo</dc:identifier>
</cp:coreProperties>
</file>