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71"/>
  </p:notesMasterIdLst>
  <p:sldIdLst>
    <p:sldId id="426" r:id="rId2"/>
    <p:sldId id="399" r:id="rId3"/>
    <p:sldId id="400" r:id="rId4"/>
    <p:sldId id="402" r:id="rId5"/>
    <p:sldId id="257" r:id="rId6"/>
    <p:sldId id="264" r:id="rId7"/>
    <p:sldId id="295" r:id="rId8"/>
    <p:sldId id="262" r:id="rId9"/>
    <p:sldId id="297" r:id="rId10"/>
    <p:sldId id="404" r:id="rId11"/>
    <p:sldId id="265" r:id="rId12"/>
    <p:sldId id="403" r:id="rId13"/>
    <p:sldId id="266" r:id="rId14"/>
    <p:sldId id="406" r:id="rId15"/>
    <p:sldId id="407" r:id="rId16"/>
    <p:sldId id="410" r:id="rId17"/>
    <p:sldId id="409" r:id="rId18"/>
    <p:sldId id="411" r:id="rId19"/>
    <p:sldId id="408" r:id="rId20"/>
    <p:sldId id="412" r:id="rId21"/>
    <p:sldId id="413" r:id="rId22"/>
    <p:sldId id="414" r:id="rId23"/>
    <p:sldId id="298" r:id="rId24"/>
    <p:sldId id="267" r:id="rId25"/>
    <p:sldId id="269" r:id="rId26"/>
    <p:sldId id="270" r:id="rId27"/>
    <p:sldId id="415" r:id="rId28"/>
    <p:sldId id="416" r:id="rId29"/>
    <p:sldId id="417" r:id="rId30"/>
    <p:sldId id="418" r:id="rId31"/>
    <p:sldId id="383" r:id="rId32"/>
    <p:sldId id="419" r:id="rId33"/>
    <p:sldId id="299" r:id="rId34"/>
    <p:sldId id="286" r:id="rId35"/>
    <p:sldId id="271" r:id="rId36"/>
    <p:sldId id="272" r:id="rId37"/>
    <p:sldId id="293" r:id="rId38"/>
    <p:sldId id="300" r:id="rId39"/>
    <p:sldId id="294" r:id="rId40"/>
    <p:sldId id="273" r:id="rId41"/>
    <p:sldId id="287" r:id="rId42"/>
    <p:sldId id="288" r:id="rId43"/>
    <p:sldId id="289" r:id="rId44"/>
    <p:sldId id="292" r:id="rId45"/>
    <p:sldId id="290" r:id="rId46"/>
    <p:sldId id="301" r:id="rId47"/>
    <p:sldId id="276" r:id="rId48"/>
    <p:sldId id="277" r:id="rId49"/>
    <p:sldId id="278" r:id="rId50"/>
    <p:sldId id="279" r:id="rId51"/>
    <p:sldId id="280" r:id="rId52"/>
    <p:sldId id="384" r:id="rId53"/>
    <p:sldId id="385" r:id="rId54"/>
    <p:sldId id="360" r:id="rId55"/>
    <p:sldId id="366" r:id="rId56"/>
    <p:sldId id="396" r:id="rId57"/>
    <p:sldId id="397" r:id="rId58"/>
    <p:sldId id="398" r:id="rId59"/>
    <p:sldId id="386" r:id="rId60"/>
    <p:sldId id="387" r:id="rId61"/>
    <p:sldId id="388" r:id="rId62"/>
    <p:sldId id="389" r:id="rId63"/>
    <p:sldId id="390" r:id="rId64"/>
    <p:sldId id="422" r:id="rId65"/>
    <p:sldId id="405" r:id="rId66"/>
    <p:sldId id="423" r:id="rId67"/>
    <p:sldId id="424" r:id="rId68"/>
    <p:sldId id="425" r:id="rId69"/>
    <p:sldId id="302" r:id="rId7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BB33D"/>
    <a:srgbClr val="16234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B5F373-55EC-463A-A587-F1CAB9E88819}" v="67" dt="2024-03-31T21:41:20.21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microsoft.com/office/2016/11/relationships/changesInfo" Target="changesInfos/changesInfo1.xml"/><Relationship Id="rId7" Type="http://schemas.openxmlformats.org/officeDocument/2006/relationships/slide" Target="slides/slide6.xml"/><Relationship Id="rId71" Type="http://schemas.openxmlformats.org/officeDocument/2006/relationships/notesMaster" Target="notesMasters/notesMaster1.xml"/><Relationship Id="rId2" Type="http://schemas.openxmlformats.org/officeDocument/2006/relationships/slide" Target="slides/slide1.xml"/><Relationship Id="rId29" Type="http://schemas.openxmlformats.org/officeDocument/2006/relationships/slide" Target="slides/slide2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is Piquimil Ardiles" userId="fd2e666e5e8478d9" providerId="LiveId" clId="{16B5F373-55EC-463A-A587-F1CAB9E88819}"/>
    <pc:docChg chg="undo custSel addSld delSld modSld sldOrd">
      <pc:chgData name="Luis Piquimil Ardiles" userId="fd2e666e5e8478d9" providerId="LiveId" clId="{16B5F373-55EC-463A-A587-F1CAB9E88819}" dt="2024-03-31T21:41:58.572" v="2314" actId="20577"/>
      <pc:docMkLst>
        <pc:docMk/>
      </pc:docMkLst>
      <pc:sldChg chg="addSp delSp modSp mod">
        <pc:chgData name="Luis Piquimil Ardiles" userId="fd2e666e5e8478d9" providerId="LiveId" clId="{16B5F373-55EC-463A-A587-F1CAB9E88819}" dt="2024-03-31T21:03:11.498" v="1985" actId="20577"/>
        <pc:sldMkLst>
          <pc:docMk/>
          <pc:sldMk cId="522306765" sldId="256"/>
        </pc:sldMkLst>
        <pc:spChg chg="mod">
          <ac:chgData name="Luis Piquimil Ardiles" userId="fd2e666e5e8478d9" providerId="LiveId" clId="{16B5F373-55EC-463A-A587-F1CAB9E88819}" dt="2024-03-31T21:03:11.498" v="1985" actId="20577"/>
          <ac:spMkLst>
            <pc:docMk/>
            <pc:sldMk cId="522306765" sldId="256"/>
            <ac:spMk id="2" creationId="{89DF1FB6-D99C-B767-FDA6-D1900E2AAC5F}"/>
          </ac:spMkLst>
        </pc:spChg>
        <pc:spChg chg="mod">
          <ac:chgData name="Luis Piquimil Ardiles" userId="fd2e666e5e8478d9" providerId="LiveId" clId="{16B5F373-55EC-463A-A587-F1CAB9E88819}" dt="2024-03-31T01:20:05.550" v="5" actId="26606"/>
          <ac:spMkLst>
            <pc:docMk/>
            <pc:sldMk cId="522306765" sldId="256"/>
            <ac:spMk id="3" creationId="{4689EC39-896D-9169-AF78-0D08051F0C40}"/>
          </ac:spMkLst>
        </pc:spChg>
        <pc:spChg chg="del">
          <ac:chgData name="Luis Piquimil Ardiles" userId="fd2e666e5e8478d9" providerId="LiveId" clId="{16B5F373-55EC-463A-A587-F1CAB9E88819}" dt="2024-03-31T01:20:05.550" v="5" actId="26606"/>
          <ac:spMkLst>
            <pc:docMk/>
            <pc:sldMk cId="522306765" sldId="256"/>
            <ac:spMk id="24" creationId="{54047A07-72EC-41BC-A55F-C264F639FB20}"/>
          </ac:spMkLst>
        </pc:spChg>
        <pc:spChg chg="add">
          <ac:chgData name="Luis Piquimil Ardiles" userId="fd2e666e5e8478d9" providerId="LiveId" clId="{16B5F373-55EC-463A-A587-F1CAB9E88819}" dt="2024-03-31T01:20:05.550" v="5" actId="26606"/>
          <ac:spMkLst>
            <pc:docMk/>
            <pc:sldMk cId="522306765" sldId="256"/>
            <ac:spMk id="29" creationId="{AF9B2B08-75D2-47EB-A5C0-986478393C4B}"/>
          </ac:spMkLst>
        </pc:spChg>
        <pc:spChg chg="add">
          <ac:chgData name="Luis Piquimil Ardiles" userId="fd2e666e5e8478d9" providerId="LiveId" clId="{16B5F373-55EC-463A-A587-F1CAB9E88819}" dt="2024-03-31T01:20:05.550" v="5" actId="26606"/>
          <ac:spMkLst>
            <pc:docMk/>
            <pc:sldMk cId="522306765" sldId="256"/>
            <ac:spMk id="31" creationId="{7E25C7D9-6246-4DD6-8994-4BC3A9EE4CEF}"/>
          </ac:spMkLst>
        </pc:spChg>
        <pc:grpChg chg="add">
          <ac:chgData name="Luis Piquimil Ardiles" userId="fd2e666e5e8478d9" providerId="LiveId" clId="{16B5F373-55EC-463A-A587-F1CAB9E88819}" dt="2024-03-31T01:20:05.550" v="5" actId="26606"/>
          <ac:grpSpMkLst>
            <pc:docMk/>
            <pc:sldMk cId="522306765" sldId="256"/>
            <ac:grpSpMk id="33" creationId="{D16A414C-5E5E-4426-8403-003A08DA3907}"/>
          </ac:grpSpMkLst>
        </pc:grpChg>
        <pc:picChg chg="add mod ord">
          <ac:chgData name="Luis Piquimil Ardiles" userId="fd2e666e5e8478d9" providerId="LiveId" clId="{16B5F373-55EC-463A-A587-F1CAB9E88819}" dt="2024-03-31T01:20:05.550" v="5" actId="26606"/>
          <ac:picMkLst>
            <pc:docMk/>
            <pc:sldMk cId="522306765" sldId="256"/>
            <ac:picMk id="4" creationId="{C90F46CC-E2CE-CA35-AF5B-44C01EA3795F}"/>
          </ac:picMkLst>
        </pc:picChg>
        <pc:picChg chg="add mod">
          <ac:chgData name="Luis Piquimil Ardiles" userId="fd2e666e5e8478d9" providerId="LiveId" clId="{16B5F373-55EC-463A-A587-F1CAB9E88819}" dt="2024-03-31T01:20:05.550" v="5" actId="26606"/>
          <ac:picMkLst>
            <pc:docMk/>
            <pc:sldMk cId="522306765" sldId="256"/>
            <ac:picMk id="6" creationId="{CD4113D2-130E-9BD5-C0FC-6BD8471AA510}"/>
          </ac:picMkLst>
        </pc:picChg>
      </pc:sldChg>
      <pc:sldChg chg="modSp mod">
        <pc:chgData name="Luis Piquimil Ardiles" userId="fd2e666e5e8478d9" providerId="LiveId" clId="{16B5F373-55EC-463A-A587-F1CAB9E88819}" dt="2024-03-31T20:51:50.180" v="1913" actId="20577"/>
        <pc:sldMkLst>
          <pc:docMk/>
          <pc:sldMk cId="3791448357" sldId="257"/>
        </pc:sldMkLst>
        <pc:spChg chg="mod">
          <ac:chgData name="Luis Piquimil Ardiles" userId="fd2e666e5e8478d9" providerId="LiveId" clId="{16B5F373-55EC-463A-A587-F1CAB9E88819}" dt="2024-03-31T20:51:50.180" v="1913" actId="20577"/>
          <ac:spMkLst>
            <pc:docMk/>
            <pc:sldMk cId="3791448357" sldId="257"/>
            <ac:spMk id="2" creationId="{4920A0ED-57A3-7145-80DE-E4241E33E4B5}"/>
          </ac:spMkLst>
        </pc:spChg>
        <pc:spChg chg="mod">
          <ac:chgData name="Luis Piquimil Ardiles" userId="fd2e666e5e8478d9" providerId="LiveId" clId="{16B5F373-55EC-463A-A587-F1CAB9E88819}" dt="2024-03-31T20:51:02.916" v="1901" actId="20577"/>
          <ac:spMkLst>
            <pc:docMk/>
            <pc:sldMk cId="3791448357" sldId="257"/>
            <ac:spMk id="3" creationId="{F225E524-D464-5151-B8F2-21D442732D52}"/>
          </ac:spMkLst>
        </pc:spChg>
      </pc:sldChg>
      <pc:sldChg chg="modSp del">
        <pc:chgData name="Luis Piquimil Ardiles" userId="fd2e666e5e8478d9" providerId="LiveId" clId="{16B5F373-55EC-463A-A587-F1CAB9E88819}" dt="2024-03-31T20:51:37.982" v="1903" actId="47"/>
        <pc:sldMkLst>
          <pc:docMk/>
          <pc:sldMk cId="1592529221" sldId="258"/>
        </pc:sldMkLst>
        <pc:graphicFrameChg chg="mod">
          <ac:chgData name="Luis Piquimil Ardiles" userId="fd2e666e5e8478d9" providerId="LiveId" clId="{16B5F373-55EC-463A-A587-F1CAB9E88819}" dt="2024-03-31T20:51:18.666" v="1902" actId="33524"/>
          <ac:graphicFrameMkLst>
            <pc:docMk/>
            <pc:sldMk cId="1592529221" sldId="258"/>
            <ac:graphicFrameMk id="5" creationId="{0E5BC57A-DBB1-105E-DC1C-A7B53B6B4729}"/>
          </ac:graphicFrameMkLst>
        </pc:graphicFrameChg>
      </pc:sldChg>
      <pc:sldChg chg="modSp del mod">
        <pc:chgData name="Luis Piquimil Ardiles" userId="fd2e666e5e8478d9" providerId="LiveId" clId="{16B5F373-55EC-463A-A587-F1CAB9E88819}" dt="2024-03-31T20:13:56.676" v="1344" actId="47"/>
        <pc:sldMkLst>
          <pc:docMk/>
          <pc:sldMk cId="2200353057" sldId="259"/>
        </pc:sldMkLst>
        <pc:spChg chg="mod">
          <ac:chgData name="Luis Piquimil Ardiles" userId="fd2e666e5e8478d9" providerId="LiveId" clId="{16B5F373-55EC-463A-A587-F1CAB9E88819}" dt="2024-03-31T01:43:43.582" v="412" actId="20577"/>
          <ac:spMkLst>
            <pc:docMk/>
            <pc:sldMk cId="2200353057" sldId="259"/>
            <ac:spMk id="2" creationId="{99F39E31-0BD6-1844-DC93-9CCB8C0FD2BD}"/>
          </ac:spMkLst>
        </pc:spChg>
        <pc:graphicFrameChg chg="mod">
          <ac:chgData name="Luis Piquimil Ardiles" userId="fd2e666e5e8478d9" providerId="LiveId" clId="{16B5F373-55EC-463A-A587-F1CAB9E88819}" dt="2024-03-31T01:46:09.752" v="414" actId="20577"/>
          <ac:graphicFrameMkLst>
            <pc:docMk/>
            <pc:sldMk cId="2200353057" sldId="259"/>
            <ac:graphicFrameMk id="5" creationId="{3AFE2EC9-3E22-C3A5-C070-BF85F20BD0BD}"/>
          </ac:graphicFrameMkLst>
        </pc:graphicFrameChg>
      </pc:sldChg>
      <pc:sldChg chg="del">
        <pc:chgData name="Luis Piquimil Ardiles" userId="fd2e666e5e8478d9" providerId="LiveId" clId="{16B5F373-55EC-463A-A587-F1CAB9E88819}" dt="2024-03-31T01:47:17.523" v="526" actId="47"/>
        <pc:sldMkLst>
          <pc:docMk/>
          <pc:sldMk cId="2830049369" sldId="260"/>
        </pc:sldMkLst>
      </pc:sldChg>
      <pc:sldChg chg="del">
        <pc:chgData name="Luis Piquimil Ardiles" userId="fd2e666e5e8478d9" providerId="LiveId" clId="{16B5F373-55EC-463A-A587-F1CAB9E88819}" dt="2024-03-31T01:39:03.878" v="326" actId="47"/>
        <pc:sldMkLst>
          <pc:docMk/>
          <pc:sldMk cId="2608967200" sldId="261"/>
        </pc:sldMkLst>
      </pc:sldChg>
      <pc:sldChg chg="modSp">
        <pc:chgData name="Luis Piquimil Ardiles" userId="fd2e666e5e8478d9" providerId="LiveId" clId="{16B5F373-55EC-463A-A587-F1CAB9E88819}" dt="2024-03-31T01:39:26.243" v="347" actId="20577"/>
        <pc:sldMkLst>
          <pc:docMk/>
          <pc:sldMk cId="923248799" sldId="262"/>
        </pc:sldMkLst>
        <pc:graphicFrameChg chg="mod">
          <ac:chgData name="Luis Piquimil Ardiles" userId="fd2e666e5e8478d9" providerId="LiveId" clId="{16B5F373-55EC-463A-A587-F1CAB9E88819}" dt="2024-03-31T01:39:26.243" v="347" actId="20577"/>
          <ac:graphicFrameMkLst>
            <pc:docMk/>
            <pc:sldMk cId="923248799" sldId="262"/>
            <ac:graphicFrameMk id="5" creationId="{9B460AFE-147B-402F-D720-0F1446257461}"/>
          </ac:graphicFrameMkLst>
        </pc:graphicFrameChg>
      </pc:sldChg>
      <pc:sldChg chg="modSp mod ord">
        <pc:chgData name="Luis Piquimil Ardiles" userId="fd2e666e5e8478d9" providerId="LiveId" clId="{16B5F373-55EC-463A-A587-F1CAB9E88819}" dt="2024-03-31T20:13:51.766" v="1343" actId="20577"/>
        <pc:sldMkLst>
          <pc:docMk/>
          <pc:sldMk cId="3043431151" sldId="264"/>
        </pc:sldMkLst>
        <pc:spChg chg="mod">
          <ac:chgData name="Luis Piquimil Ardiles" userId="fd2e666e5e8478d9" providerId="LiveId" clId="{16B5F373-55EC-463A-A587-F1CAB9E88819}" dt="2024-03-31T20:13:51.766" v="1343" actId="20577"/>
          <ac:spMkLst>
            <pc:docMk/>
            <pc:sldMk cId="3043431151" sldId="264"/>
            <ac:spMk id="2" creationId="{1B667826-43A4-6739-4668-CE693B94A5D8}"/>
          </ac:spMkLst>
        </pc:spChg>
        <pc:spChg chg="mod">
          <ac:chgData name="Luis Piquimil Ardiles" userId="fd2e666e5e8478d9" providerId="LiveId" clId="{16B5F373-55EC-463A-A587-F1CAB9E88819}" dt="2024-03-31T01:40:47.296" v="376" actId="20577"/>
          <ac:spMkLst>
            <pc:docMk/>
            <pc:sldMk cId="3043431151" sldId="264"/>
            <ac:spMk id="3" creationId="{C5A2D328-CA2A-A49D-AEFF-3BB97037C086}"/>
          </ac:spMkLst>
        </pc:spChg>
      </pc:sldChg>
      <pc:sldChg chg="modSp mod">
        <pc:chgData name="Luis Piquimil Ardiles" userId="fd2e666e5e8478d9" providerId="LiveId" clId="{16B5F373-55EC-463A-A587-F1CAB9E88819}" dt="2024-03-31T01:48:12.407" v="564" actId="20577"/>
        <pc:sldMkLst>
          <pc:docMk/>
          <pc:sldMk cId="2997396672" sldId="265"/>
        </pc:sldMkLst>
        <pc:spChg chg="mod">
          <ac:chgData name="Luis Piquimil Ardiles" userId="fd2e666e5e8478d9" providerId="LiveId" clId="{16B5F373-55EC-463A-A587-F1CAB9E88819}" dt="2024-03-31T01:48:12.407" v="564" actId="20577"/>
          <ac:spMkLst>
            <pc:docMk/>
            <pc:sldMk cId="2997396672" sldId="265"/>
            <ac:spMk id="3" creationId="{296AB3E1-298D-3C0B-1262-098FCD11922D}"/>
          </ac:spMkLst>
        </pc:spChg>
      </pc:sldChg>
      <pc:sldChg chg="modSp mod">
        <pc:chgData name="Luis Piquimil Ardiles" userId="fd2e666e5e8478d9" providerId="LiveId" clId="{16B5F373-55EC-463A-A587-F1CAB9E88819}" dt="2024-03-31T20:53:35.901" v="1949" actId="20577"/>
        <pc:sldMkLst>
          <pc:docMk/>
          <pc:sldMk cId="4111468710" sldId="266"/>
        </pc:sldMkLst>
        <pc:spChg chg="mod">
          <ac:chgData name="Luis Piquimil Ardiles" userId="fd2e666e5e8478d9" providerId="LiveId" clId="{16B5F373-55EC-463A-A587-F1CAB9E88819}" dt="2024-03-31T20:53:23.326" v="1930" actId="20577"/>
          <ac:spMkLst>
            <pc:docMk/>
            <pc:sldMk cId="4111468710" sldId="266"/>
            <ac:spMk id="2" creationId="{D50AD6F8-86A6-4E22-651F-36B6BF756520}"/>
          </ac:spMkLst>
        </pc:spChg>
        <pc:spChg chg="mod">
          <ac:chgData name="Luis Piquimil Ardiles" userId="fd2e666e5e8478d9" providerId="LiveId" clId="{16B5F373-55EC-463A-A587-F1CAB9E88819}" dt="2024-03-31T20:53:35.901" v="1949" actId="20577"/>
          <ac:spMkLst>
            <pc:docMk/>
            <pc:sldMk cId="4111468710" sldId="266"/>
            <ac:spMk id="3" creationId="{61586A90-DAC6-13D0-ACD2-5F3DD1A6A714}"/>
          </ac:spMkLst>
        </pc:spChg>
      </pc:sldChg>
      <pc:sldChg chg="modSp mod">
        <pc:chgData name="Luis Piquimil Ardiles" userId="fd2e666e5e8478d9" providerId="LiveId" clId="{16B5F373-55EC-463A-A587-F1CAB9E88819}" dt="2024-03-31T01:41:15.905" v="382" actId="20577"/>
        <pc:sldMkLst>
          <pc:docMk/>
          <pc:sldMk cId="3108245474" sldId="267"/>
        </pc:sldMkLst>
        <pc:spChg chg="mod">
          <ac:chgData name="Luis Piquimil Ardiles" userId="fd2e666e5e8478d9" providerId="LiveId" clId="{16B5F373-55EC-463A-A587-F1CAB9E88819}" dt="2024-03-31T01:41:15.905" v="382" actId="20577"/>
          <ac:spMkLst>
            <pc:docMk/>
            <pc:sldMk cId="3108245474" sldId="267"/>
            <ac:spMk id="2" creationId="{F40C6C57-2D30-E652-C491-55D80F306D17}"/>
          </ac:spMkLst>
        </pc:spChg>
      </pc:sldChg>
      <pc:sldChg chg="addSp delSp modSp add del mod setBg setClrOvrMap">
        <pc:chgData name="Luis Piquimil Ardiles" userId="fd2e666e5e8478d9" providerId="LiveId" clId="{16B5F373-55EC-463A-A587-F1CAB9E88819}" dt="2024-03-31T02:16:27.456" v="947" actId="47"/>
        <pc:sldMkLst>
          <pc:docMk/>
          <pc:sldMk cId="4202049853" sldId="268"/>
        </pc:sldMkLst>
        <pc:spChg chg="mod ord">
          <ac:chgData name="Luis Piquimil Ardiles" userId="fd2e666e5e8478d9" providerId="LiveId" clId="{16B5F373-55EC-463A-A587-F1CAB9E88819}" dt="2024-03-31T02:02:49.768" v="844" actId="20577"/>
          <ac:spMkLst>
            <pc:docMk/>
            <pc:sldMk cId="4202049853" sldId="268"/>
            <ac:spMk id="2" creationId="{4693716E-27EF-5B34-1988-818AF6843115}"/>
          </ac:spMkLst>
        </pc:spChg>
        <pc:spChg chg="del">
          <ac:chgData name="Luis Piquimil Ardiles" userId="fd2e666e5e8478d9" providerId="LiveId" clId="{16B5F373-55EC-463A-A587-F1CAB9E88819}" dt="2024-03-31T01:59:46.769" v="795" actId="478"/>
          <ac:spMkLst>
            <pc:docMk/>
            <pc:sldMk cId="4202049853" sldId="268"/>
            <ac:spMk id="3" creationId="{9252B453-BFCB-E45A-9D1E-B7153C1D5EBC}"/>
          </ac:spMkLst>
        </pc:spChg>
        <pc:spChg chg="add del mod">
          <ac:chgData name="Luis Piquimil Ardiles" userId="fd2e666e5e8478d9" providerId="LiveId" clId="{16B5F373-55EC-463A-A587-F1CAB9E88819}" dt="2024-03-31T02:00:07.996" v="803" actId="26606"/>
          <ac:spMkLst>
            <pc:docMk/>
            <pc:sldMk cId="4202049853" sldId="268"/>
            <ac:spMk id="6" creationId="{5C665B9F-9995-AD8A-A31F-EB5818E782B6}"/>
          </ac:spMkLst>
        </pc:spChg>
        <pc:spChg chg="add mod">
          <ac:chgData name="Luis Piquimil Ardiles" userId="fd2e666e5e8478d9" providerId="LiveId" clId="{16B5F373-55EC-463A-A587-F1CAB9E88819}" dt="2024-03-31T02:13:51.951" v="925" actId="21"/>
          <ac:spMkLst>
            <pc:docMk/>
            <pc:sldMk cId="4202049853" sldId="268"/>
            <ac:spMk id="12" creationId="{92199328-B3E2-5F8A-97F8-972B83F7BE0C}"/>
          </ac:spMkLst>
        </pc:spChg>
        <pc:spChg chg="add del">
          <ac:chgData name="Luis Piquimil Ardiles" userId="fd2e666e5e8478d9" providerId="LiveId" clId="{16B5F373-55EC-463A-A587-F1CAB9E88819}" dt="2024-03-31T02:00:03.646" v="800" actId="26606"/>
          <ac:spMkLst>
            <pc:docMk/>
            <pc:sldMk cId="4202049853" sldId="268"/>
            <ac:spMk id="13" creationId="{E446B7E6-8568-417F-959E-DB3D1E70F648}"/>
          </ac:spMkLst>
        </pc:spChg>
        <pc:spChg chg="add del">
          <ac:chgData name="Luis Piquimil Ardiles" userId="fd2e666e5e8478d9" providerId="LiveId" clId="{16B5F373-55EC-463A-A587-F1CAB9E88819}" dt="2024-03-31T02:00:03.646" v="800" actId="26606"/>
          <ac:spMkLst>
            <pc:docMk/>
            <pc:sldMk cId="4202049853" sldId="268"/>
            <ac:spMk id="15" creationId="{AFB83730-58A8-42CA-90B3-5D5D2D1B00BC}"/>
          </ac:spMkLst>
        </pc:spChg>
        <pc:spChg chg="add del">
          <ac:chgData name="Luis Piquimil Ardiles" userId="fd2e666e5e8478d9" providerId="LiveId" clId="{16B5F373-55EC-463A-A587-F1CAB9E88819}" dt="2024-03-31T02:00:07.980" v="802" actId="26606"/>
          <ac:spMkLst>
            <pc:docMk/>
            <pc:sldMk cId="4202049853" sldId="268"/>
            <ac:spMk id="21" creationId="{133F8CB7-795C-4272-9073-64D8CF97F220}"/>
          </ac:spMkLst>
        </pc:spChg>
        <pc:spChg chg="add del">
          <ac:chgData name="Luis Piquimil Ardiles" userId="fd2e666e5e8478d9" providerId="LiveId" clId="{16B5F373-55EC-463A-A587-F1CAB9E88819}" dt="2024-03-31T02:00:07.980" v="802" actId="26606"/>
          <ac:spMkLst>
            <pc:docMk/>
            <pc:sldMk cId="4202049853" sldId="268"/>
            <ac:spMk id="22" creationId="{CC57EF5B-92B7-4D8A-82DE-4665F89A21C0}"/>
          </ac:spMkLst>
        </pc:spChg>
        <pc:spChg chg="add del">
          <ac:chgData name="Luis Piquimil Ardiles" userId="fd2e666e5e8478d9" providerId="LiveId" clId="{16B5F373-55EC-463A-A587-F1CAB9E88819}" dt="2024-03-31T02:00:24.073" v="806" actId="26606"/>
          <ac:spMkLst>
            <pc:docMk/>
            <pc:sldMk cId="4202049853" sldId="268"/>
            <ac:spMk id="24" creationId="{9D336D4B-F9C3-4167-9191-8DA896C803E6}"/>
          </ac:spMkLst>
        </pc:spChg>
        <pc:spChg chg="add del">
          <ac:chgData name="Luis Piquimil Ardiles" userId="fd2e666e5e8478d9" providerId="LiveId" clId="{16B5F373-55EC-463A-A587-F1CAB9E88819}" dt="2024-03-31T02:00:24.073" v="806" actId="26606"/>
          <ac:spMkLst>
            <pc:docMk/>
            <pc:sldMk cId="4202049853" sldId="268"/>
            <ac:spMk id="25" creationId="{069BF0B4-2BF1-40F2-8D8E-9CFCED97D981}"/>
          </ac:spMkLst>
        </pc:spChg>
        <pc:spChg chg="add del mod">
          <ac:chgData name="Luis Piquimil Ardiles" userId="fd2e666e5e8478d9" providerId="LiveId" clId="{16B5F373-55EC-463A-A587-F1CAB9E88819}" dt="2024-03-31T02:00:24.073" v="806" actId="26606"/>
          <ac:spMkLst>
            <pc:docMk/>
            <pc:sldMk cId="4202049853" sldId="268"/>
            <ac:spMk id="26" creationId="{5C665B9F-9995-AD8A-A31F-EB5818E782B6}"/>
          </ac:spMkLst>
        </pc:spChg>
        <pc:spChg chg="add del">
          <ac:chgData name="Luis Piquimil Ardiles" userId="fd2e666e5e8478d9" providerId="LiveId" clId="{16B5F373-55EC-463A-A587-F1CAB9E88819}" dt="2024-03-31T02:00:24.041" v="805" actId="26606"/>
          <ac:spMkLst>
            <pc:docMk/>
            <pc:sldMk cId="4202049853" sldId="268"/>
            <ac:spMk id="31" creationId="{8C1FC8BA-94E6-44F7-B346-6A2215E66D2E}"/>
          </ac:spMkLst>
        </pc:spChg>
        <pc:spChg chg="add del">
          <ac:chgData name="Luis Piquimil Ardiles" userId="fd2e666e5e8478d9" providerId="LiveId" clId="{16B5F373-55EC-463A-A587-F1CAB9E88819}" dt="2024-03-31T02:00:24.041" v="805" actId="26606"/>
          <ac:spMkLst>
            <pc:docMk/>
            <pc:sldMk cId="4202049853" sldId="268"/>
            <ac:spMk id="33" creationId="{A8329D92-4903-43FF-90F4-878F5D3F1D22}"/>
          </ac:spMkLst>
        </pc:spChg>
        <pc:spChg chg="add del">
          <ac:chgData name="Luis Piquimil Ardiles" userId="fd2e666e5e8478d9" providerId="LiveId" clId="{16B5F373-55EC-463A-A587-F1CAB9E88819}" dt="2024-03-31T02:00:24.041" v="805" actId="26606"/>
          <ac:spMkLst>
            <pc:docMk/>
            <pc:sldMk cId="4202049853" sldId="268"/>
            <ac:spMk id="35" creationId="{567B1EEF-AB32-40F7-AD5F-41E0EA001EBE}"/>
          </ac:spMkLst>
        </pc:spChg>
        <pc:spChg chg="add del">
          <ac:chgData name="Luis Piquimil Ardiles" userId="fd2e666e5e8478d9" providerId="LiveId" clId="{16B5F373-55EC-463A-A587-F1CAB9E88819}" dt="2024-03-31T02:00:56.755" v="811" actId="26606"/>
          <ac:spMkLst>
            <pc:docMk/>
            <pc:sldMk cId="4202049853" sldId="268"/>
            <ac:spMk id="37" creationId="{E446B7E6-8568-417F-959E-DB3D1E70F648}"/>
          </ac:spMkLst>
        </pc:spChg>
        <pc:spChg chg="add del">
          <ac:chgData name="Luis Piquimil Ardiles" userId="fd2e666e5e8478d9" providerId="LiveId" clId="{16B5F373-55EC-463A-A587-F1CAB9E88819}" dt="2024-03-31T02:00:56.755" v="811" actId="26606"/>
          <ac:spMkLst>
            <pc:docMk/>
            <pc:sldMk cId="4202049853" sldId="268"/>
            <ac:spMk id="38" creationId="{AFB83730-58A8-42CA-90B3-5D5D2D1B00BC}"/>
          </ac:spMkLst>
        </pc:spChg>
        <pc:spChg chg="add">
          <ac:chgData name="Luis Piquimil Ardiles" userId="fd2e666e5e8478d9" providerId="LiveId" clId="{16B5F373-55EC-463A-A587-F1CAB9E88819}" dt="2024-03-31T02:00:56.755" v="811" actId="26606"/>
          <ac:spMkLst>
            <pc:docMk/>
            <pc:sldMk cId="4202049853" sldId="268"/>
            <ac:spMk id="43" creationId="{E446B7E6-8568-417F-959E-DB3D1E70F648}"/>
          </ac:spMkLst>
        </pc:spChg>
        <pc:spChg chg="add">
          <ac:chgData name="Luis Piquimil Ardiles" userId="fd2e666e5e8478d9" providerId="LiveId" clId="{16B5F373-55EC-463A-A587-F1CAB9E88819}" dt="2024-03-31T02:00:56.755" v="811" actId="26606"/>
          <ac:spMkLst>
            <pc:docMk/>
            <pc:sldMk cId="4202049853" sldId="268"/>
            <ac:spMk id="45" creationId="{AFB83730-58A8-42CA-90B3-5D5D2D1B00BC}"/>
          </ac:spMkLst>
        </pc:spChg>
        <pc:grpChg chg="add del">
          <ac:chgData name="Luis Piquimil Ardiles" userId="fd2e666e5e8478d9" providerId="LiveId" clId="{16B5F373-55EC-463A-A587-F1CAB9E88819}" dt="2024-03-31T02:00:07.980" v="802" actId="26606"/>
          <ac:grpSpMkLst>
            <pc:docMk/>
            <pc:sldMk cId="4202049853" sldId="268"/>
            <ac:grpSpMk id="17" creationId="{3A4AC0CC-D5D6-4673-B926-3E826AAA752B}"/>
          </ac:grpSpMkLst>
        </pc:grpChg>
        <pc:picChg chg="del">
          <ac:chgData name="Luis Piquimil Ardiles" userId="fd2e666e5e8478d9" providerId="LiveId" clId="{16B5F373-55EC-463A-A587-F1CAB9E88819}" dt="2024-03-31T01:59:53.204" v="796" actId="478"/>
          <ac:picMkLst>
            <pc:docMk/>
            <pc:sldMk cId="4202049853" sldId="268"/>
            <ac:picMk id="5" creationId="{50D1340C-E568-59A0-E441-572FC4E1D0C7}"/>
          </ac:picMkLst>
        </pc:picChg>
        <pc:picChg chg="add del mod ord">
          <ac:chgData name="Luis Piquimil Ardiles" userId="fd2e666e5e8478d9" providerId="LiveId" clId="{16B5F373-55EC-463A-A587-F1CAB9E88819}" dt="2024-03-31T02:13:51.951" v="925" actId="21"/>
          <ac:picMkLst>
            <pc:docMk/>
            <pc:sldMk cId="4202049853" sldId="268"/>
            <ac:picMk id="8" creationId="{7D847A28-823C-1626-DE47-A3702194B691}"/>
          </ac:picMkLst>
        </pc:picChg>
        <pc:picChg chg="add del mod">
          <ac:chgData name="Luis Piquimil Ardiles" userId="fd2e666e5e8478d9" providerId="LiveId" clId="{16B5F373-55EC-463A-A587-F1CAB9E88819}" dt="2024-03-31T02:04:25.885" v="860" actId="22"/>
          <ac:picMkLst>
            <pc:docMk/>
            <pc:sldMk cId="4202049853" sldId="268"/>
            <ac:picMk id="10" creationId="{9413430D-FB2E-7401-7604-7E1CCAE18610}"/>
          </ac:picMkLst>
        </pc:picChg>
      </pc:sldChg>
      <pc:sldChg chg="modSp mod">
        <pc:chgData name="Luis Piquimil Ardiles" userId="fd2e666e5e8478d9" providerId="LiveId" clId="{16B5F373-55EC-463A-A587-F1CAB9E88819}" dt="2024-03-31T01:53:17.849" v="719" actId="20577"/>
        <pc:sldMkLst>
          <pc:docMk/>
          <pc:sldMk cId="229737008" sldId="269"/>
        </pc:sldMkLst>
        <pc:spChg chg="mod">
          <ac:chgData name="Luis Piquimil Ardiles" userId="fd2e666e5e8478d9" providerId="LiveId" clId="{16B5F373-55EC-463A-A587-F1CAB9E88819}" dt="2024-03-31T01:53:17.849" v="719" actId="20577"/>
          <ac:spMkLst>
            <pc:docMk/>
            <pc:sldMk cId="229737008" sldId="269"/>
            <ac:spMk id="2" creationId="{24BC8DBF-A7A0-4520-E937-FEAB4C15885D}"/>
          </ac:spMkLst>
        </pc:spChg>
      </pc:sldChg>
      <pc:sldChg chg="modSp mod">
        <pc:chgData name="Luis Piquimil Ardiles" userId="fd2e666e5e8478d9" providerId="LiveId" clId="{16B5F373-55EC-463A-A587-F1CAB9E88819}" dt="2024-03-31T01:53:23.654" v="732" actId="20577"/>
        <pc:sldMkLst>
          <pc:docMk/>
          <pc:sldMk cId="182568461" sldId="270"/>
        </pc:sldMkLst>
        <pc:spChg chg="mod">
          <ac:chgData name="Luis Piquimil Ardiles" userId="fd2e666e5e8478d9" providerId="LiveId" clId="{16B5F373-55EC-463A-A587-F1CAB9E88819}" dt="2024-03-31T01:53:23.654" v="732" actId="20577"/>
          <ac:spMkLst>
            <pc:docMk/>
            <pc:sldMk cId="182568461" sldId="270"/>
            <ac:spMk id="2" creationId="{5873BEAC-DF3F-111A-5C00-404551890539}"/>
          </ac:spMkLst>
        </pc:spChg>
      </pc:sldChg>
      <pc:sldChg chg="del">
        <pc:chgData name="Luis Piquimil Ardiles" userId="fd2e666e5e8478d9" providerId="LiveId" clId="{16B5F373-55EC-463A-A587-F1CAB9E88819}" dt="2024-03-31T19:57:02.891" v="1080" actId="47"/>
        <pc:sldMkLst>
          <pc:docMk/>
          <pc:sldMk cId="4029287354" sldId="281"/>
        </pc:sldMkLst>
      </pc:sldChg>
      <pc:sldChg chg="del">
        <pc:chgData name="Luis Piquimil Ardiles" userId="fd2e666e5e8478d9" providerId="LiveId" clId="{16B5F373-55EC-463A-A587-F1CAB9E88819}" dt="2024-03-31T19:57:11.098" v="1081" actId="47"/>
        <pc:sldMkLst>
          <pc:docMk/>
          <pc:sldMk cId="1507389338" sldId="282"/>
        </pc:sldMkLst>
      </pc:sldChg>
      <pc:sldChg chg="modSp mod">
        <pc:chgData name="Luis Piquimil Ardiles" userId="fd2e666e5e8478d9" providerId="LiveId" clId="{16B5F373-55EC-463A-A587-F1CAB9E88819}" dt="2024-03-31T20:16:06.361" v="1436" actId="948"/>
        <pc:sldMkLst>
          <pc:docMk/>
          <pc:sldMk cId="3778194913" sldId="286"/>
        </pc:sldMkLst>
        <pc:spChg chg="mod">
          <ac:chgData name="Luis Piquimil Ardiles" userId="fd2e666e5e8478d9" providerId="LiveId" clId="{16B5F373-55EC-463A-A587-F1CAB9E88819}" dt="2024-03-31T01:41:47.304" v="385" actId="20577"/>
          <ac:spMkLst>
            <pc:docMk/>
            <pc:sldMk cId="3778194913" sldId="286"/>
            <ac:spMk id="2" creationId="{1669E01E-4588-F50D-7937-1C13D8B51ED3}"/>
          </ac:spMkLst>
        </pc:spChg>
        <pc:spChg chg="mod">
          <ac:chgData name="Luis Piquimil Ardiles" userId="fd2e666e5e8478d9" providerId="LiveId" clId="{16B5F373-55EC-463A-A587-F1CAB9E88819}" dt="2024-03-31T20:16:06.361" v="1436" actId="948"/>
          <ac:spMkLst>
            <pc:docMk/>
            <pc:sldMk cId="3778194913" sldId="286"/>
            <ac:spMk id="3" creationId="{7ADB44B1-405C-C27B-492C-A974EAB764FF}"/>
          </ac:spMkLst>
        </pc:spChg>
      </pc:sldChg>
      <pc:sldChg chg="del">
        <pc:chgData name="Luis Piquimil Ardiles" userId="fd2e666e5e8478d9" providerId="LiveId" clId="{16B5F373-55EC-463A-A587-F1CAB9E88819}" dt="2024-03-31T01:22:14.307" v="8" actId="47"/>
        <pc:sldMkLst>
          <pc:docMk/>
          <pc:sldMk cId="2359598859" sldId="291"/>
        </pc:sldMkLst>
      </pc:sldChg>
      <pc:sldChg chg="modSp mod">
        <pc:chgData name="Luis Piquimil Ardiles" userId="fd2e666e5e8478d9" providerId="LiveId" clId="{16B5F373-55EC-463A-A587-F1CAB9E88819}" dt="2024-03-31T01:47:13.509" v="525" actId="20577"/>
        <pc:sldMkLst>
          <pc:docMk/>
          <pc:sldMk cId="406075200" sldId="295"/>
        </pc:sldMkLst>
        <pc:spChg chg="mod">
          <ac:chgData name="Luis Piquimil Ardiles" userId="fd2e666e5e8478d9" providerId="LiveId" clId="{16B5F373-55EC-463A-A587-F1CAB9E88819}" dt="2024-03-31T01:47:13.509" v="525" actId="20577"/>
          <ac:spMkLst>
            <pc:docMk/>
            <pc:sldMk cId="406075200" sldId="295"/>
            <ac:spMk id="3" creationId="{00000000-0000-0000-0000-000000000000}"/>
          </ac:spMkLst>
        </pc:spChg>
      </pc:sldChg>
      <pc:sldChg chg="modSp del mod">
        <pc:chgData name="Luis Piquimil Ardiles" userId="fd2e666e5e8478d9" providerId="LiveId" clId="{16B5F373-55EC-463A-A587-F1CAB9E88819}" dt="2024-03-31T01:47:03.181" v="498" actId="47"/>
        <pc:sldMkLst>
          <pc:docMk/>
          <pc:sldMk cId="2051455099" sldId="296"/>
        </pc:sldMkLst>
        <pc:spChg chg="mod">
          <ac:chgData name="Luis Piquimil Ardiles" userId="fd2e666e5e8478d9" providerId="LiveId" clId="{16B5F373-55EC-463A-A587-F1CAB9E88819}" dt="2024-03-31T01:37:48.982" v="325" actId="20577"/>
          <ac:spMkLst>
            <pc:docMk/>
            <pc:sldMk cId="2051455099" sldId="296"/>
            <ac:spMk id="3" creationId="{00000000-0000-0000-0000-000000000000}"/>
          </ac:spMkLst>
        </pc:spChg>
      </pc:sldChg>
      <pc:sldChg chg="modSp mod">
        <pc:chgData name="Luis Piquimil Ardiles" userId="fd2e666e5e8478d9" providerId="LiveId" clId="{16B5F373-55EC-463A-A587-F1CAB9E88819}" dt="2024-03-31T01:48:04.025" v="563" actId="20577"/>
        <pc:sldMkLst>
          <pc:docMk/>
          <pc:sldMk cId="4000833645" sldId="297"/>
        </pc:sldMkLst>
        <pc:spChg chg="mod">
          <ac:chgData name="Luis Piquimil Ardiles" userId="fd2e666e5e8478d9" providerId="LiveId" clId="{16B5F373-55EC-463A-A587-F1CAB9E88819}" dt="2024-03-31T01:48:04.025" v="563" actId="20577"/>
          <ac:spMkLst>
            <pc:docMk/>
            <pc:sldMk cId="4000833645" sldId="297"/>
            <ac:spMk id="3" creationId="{00000000-0000-0000-0000-000000000000}"/>
          </ac:spMkLst>
        </pc:spChg>
      </pc:sldChg>
      <pc:sldChg chg="modSp mod ord">
        <pc:chgData name="Luis Piquimil Ardiles" userId="fd2e666e5e8478d9" providerId="LiveId" clId="{16B5F373-55EC-463A-A587-F1CAB9E88819}" dt="2024-03-31T19:57:59.029" v="1173" actId="20577"/>
        <pc:sldMkLst>
          <pc:docMk/>
          <pc:sldMk cId="2895158587" sldId="298"/>
        </pc:sldMkLst>
        <pc:spChg chg="mod">
          <ac:chgData name="Luis Piquimil Ardiles" userId="fd2e666e5e8478d9" providerId="LiveId" clId="{16B5F373-55EC-463A-A587-F1CAB9E88819}" dt="2024-03-31T19:57:59.029" v="1173" actId="20577"/>
          <ac:spMkLst>
            <pc:docMk/>
            <pc:sldMk cId="2895158587" sldId="298"/>
            <ac:spMk id="3" creationId="{00000000-0000-0000-0000-000000000000}"/>
          </ac:spMkLst>
        </pc:spChg>
      </pc:sldChg>
      <pc:sldChg chg="delSp modSp mod">
        <pc:chgData name="Luis Piquimil Ardiles" userId="fd2e666e5e8478d9" providerId="LiveId" clId="{16B5F373-55EC-463A-A587-F1CAB9E88819}" dt="2024-03-31T20:17:55.531" v="1447" actId="20577"/>
        <pc:sldMkLst>
          <pc:docMk/>
          <pc:sldMk cId="1248083837" sldId="302"/>
        </pc:sldMkLst>
        <pc:spChg chg="mod">
          <ac:chgData name="Luis Piquimil Ardiles" userId="fd2e666e5e8478d9" providerId="LiveId" clId="{16B5F373-55EC-463A-A587-F1CAB9E88819}" dt="2024-03-31T20:17:55.531" v="1447" actId="20577"/>
          <ac:spMkLst>
            <pc:docMk/>
            <pc:sldMk cId="1248083837" sldId="302"/>
            <ac:spMk id="3" creationId="{4689EC39-896D-9169-AF78-0D08051F0C40}"/>
          </ac:spMkLst>
        </pc:spChg>
        <pc:picChg chg="del">
          <ac:chgData name="Luis Piquimil Ardiles" userId="fd2e666e5e8478d9" providerId="LiveId" clId="{16B5F373-55EC-463A-A587-F1CAB9E88819}" dt="2024-03-31T20:17:45.207" v="1437" actId="478"/>
          <ac:picMkLst>
            <pc:docMk/>
            <pc:sldMk cId="1248083837" sldId="302"/>
            <ac:picMk id="5" creationId="{6D7FEBDA-E4F1-E92F-32C0-600DEBBD37AD}"/>
          </ac:picMkLst>
        </pc:picChg>
      </pc:sldChg>
      <pc:sldChg chg="del">
        <pc:chgData name="Luis Piquimil Ardiles" userId="fd2e666e5e8478d9" providerId="LiveId" clId="{16B5F373-55EC-463A-A587-F1CAB9E88819}" dt="2024-03-31T01:39:05.092" v="327" actId="47"/>
        <pc:sldMkLst>
          <pc:docMk/>
          <pc:sldMk cId="2379459097" sldId="303"/>
        </pc:sldMkLst>
      </pc:sldChg>
      <pc:sldChg chg="add">
        <pc:chgData name="Luis Piquimil Ardiles" userId="fd2e666e5e8478d9" providerId="LiveId" clId="{16B5F373-55EC-463A-A587-F1CAB9E88819}" dt="2024-03-31T21:37:38.714" v="2005"/>
        <pc:sldMkLst>
          <pc:docMk/>
          <pc:sldMk cId="2789641959" sldId="360"/>
        </pc:sldMkLst>
      </pc:sldChg>
      <pc:sldChg chg="add">
        <pc:chgData name="Luis Piquimil Ardiles" userId="fd2e666e5e8478d9" providerId="LiveId" clId="{16B5F373-55EC-463A-A587-F1CAB9E88819}" dt="2024-03-31T21:38:16.479" v="2006"/>
        <pc:sldMkLst>
          <pc:docMk/>
          <pc:sldMk cId="1114838367" sldId="366"/>
        </pc:sldMkLst>
      </pc:sldChg>
      <pc:sldChg chg="add">
        <pc:chgData name="Luis Piquimil Ardiles" userId="fd2e666e5e8478d9" providerId="LiveId" clId="{16B5F373-55EC-463A-A587-F1CAB9E88819}" dt="2024-03-31T20:33:17.518" v="1449"/>
        <pc:sldMkLst>
          <pc:docMk/>
          <pc:sldMk cId="783208661" sldId="383"/>
        </pc:sldMkLst>
      </pc:sldChg>
      <pc:sldChg chg="add">
        <pc:chgData name="Luis Piquimil Ardiles" userId="fd2e666e5e8478d9" providerId="LiveId" clId="{16B5F373-55EC-463A-A587-F1CAB9E88819}" dt="2024-03-31T20:34:15.336" v="1504"/>
        <pc:sldMkLst>
          <pc:docMk/>
          <pc:sldMk cId="79891189" sldId="384"/>
        </pc:sldMkLst>
      </pc:sldChg>
      <pc:sldChg chg="add">
        <pc:chgData name="Luis Piquimil Ardiles" userId="fd2e666e5e8478d9" providerId="LiveId" clId="{16B5F373-55EC-463A-A587-F1CAB9E88819}" dt="2024-03-31T20:34:15.336" v="1504"/>
        <pc:sldMkLst>
          <pc:docMk/>
          <pc:sldMk cId="69657660" sldId="385"/>
        </pc:sldMkLst>
      </pc:sldChg>
      <pc:sldChg chg="add">
        <pc:chgData name="Luis Piquimil Ardiles" userId="fd2e666e5e8478d9" providerId="LiveId" clId="{16B5F373-55EC-463A-A587-F1CAB9E88819}" dt="2024-03-31T20:34:15.336" v="1504"/>
        <pc:sldMkLst>
          <pc:docMk/>
          <pc:sldMk cId="3027061965" sldId="386"/>
        </pc:sldMkLst>
      </pc:sldChg>
      <pc:sldChg chg="add">
        <pc:chgData name="Luis Piquimil Ardiles" userId="fd2e666e5e8478d9" providerId="LiveId" clId="{16B5F373-55EC-463A-A587-F1CAB9E88819}" dt="2024-03-31T20:34:15.336" v="1504"/>
        <pc:sldMkLst>
          <pc:docMk/>
          <pc:sldMk cId="1931826561" sldId="387"/>
        </pc:sldMkLst>
      </pc:sldChg>
      <pc:sldChg chg="add">
        <pc:chgData name="Luis Piquimil Ardiles" userId="fd2e666e5e8478d9" providerId="LiveId" clId="{16B5F373-55EC-463A-A587-F1CAB9E88819}" dt="2024-03-31T20:34:15.336" v="1504"/>
        <pc:sldMkLst>
          <pc:docMk/>
          <pc:sldMk cId="3875814476" sldId="388"/>
        </pc:sldMkLst>
      </pc:sldChg>
      <pc:sldChg chg="addSp modSp add mod">
        <pc:chgData name="Luis Piquimil Ardiles" userId="fd2e666e5e8478d9" providerId="LiveId" clId="{16B5F373-55EC-463A-A587-F1CAB9E88819}" dt="2024-03-31T21:41:58.572" v="2314" actId="20577"/>
        <pc:sldMkLst>
          <pc:docMk/>
          <pc:sldMk cId="2577753547" sldId="389"/>
        </pc:sldMkLst>
        <pc:spChg chg="add mod">
          <ac:chgData name="Luis Piquimil Ardiles" userId="fd2e666e5e8478d9" providerId="LiveId" clId="{16B5F373-55EC-463A-A587-F1CAB9E88819}" dt="2024-03-31T21:41:58.572" v="2314" actId="20577"/>
          <ac:spMkLst>
            <pc:docMk/>
            <pc:sldMk cId="2577753547" sldId="389"/>
            <ac:spMk id="3" creationId="{F41A0A7F-9523-537E-BA3A-7714D5F3EA81}"/>
          </ac:spMkLst>
        </pc:spChg>
      </pc:sldChg>
      <pc:sldChg chg="modSp add">
        <pc:chgData name="Luis Piquimil Ardiles" userId="fd2e666e5e8478d9" providerId="LiveId" clId="{16B5F373-55EC-463A-A587-F1CAB9E88819}" dt="2024-03-31T20:34:52.796" v="1510" actId="20577"/>
        <pc:sldMkLst>
          <pc:docMk/>
          <pc:sldMk cId="3356297783" sldId="390"/>
        </pc:sldMkLst>
        <pc:spChg chg="mod">
          <ac:chgData name="Luis Piquimil Ardiles" userId="fd2e666e5e8478d9" providerId="LiveId" clId="{16B5F373-55EC-463A-A587-F1CAB9E88819}" dt="2024-03-31T20:34:52.796" v="1510" actId="20577"/>
          <ac:spMkLst>
            <pc:docMk/>
            <pc:sldMk cId="3356297783" sldId="390"/>
            <ac:spMk id="3" creationId="{00000000-0000-0000-0000-000000000000}"/>
          </ac:spMkLst>
        </pc:spChg>
      </pc:sldChg>
      <pc:sldChg chg="add">
        <pc:chgData name="Luis Piquimil Ardiles" userId="fd2e666e5e8478d9" providerId="LiveId" clId="{16B5F373-55EC-463A-A587-F1CAB9E88819}" dt="2024-03-31T21:36:58.026" v="2004"/>
        <pc:sldMkLst>
          <pc:docMk/>
          <pc:sldMk cId="47936357" sldId="396"/>
        </pc:sldMkLst>
      </pc:sldChg>
      <pc:sldChg chg="add">
        <pc:chgData name="Luis Piquimil Ardiles" userId="fd2e666e5e8478d9" providerId="LiveId" clId="{16B5F373-55EC-463A-A587-F1CAB9E88819}" dt="2024-03-31T21:36:58.026" v="2004"/>
        <pc:sldMkLst>
          <pc:docMk/>
          <pc:sldMk cId="1722925273" sldId="397"/>
        </pc:sldMkLst>
      </pc:sldChg>
      <pc:sldChg chg="add">
        <pc:chgData name="Luis Piquimil Ardiles" userId="fd2e666e5e8478d9" providerId="LiveId" clId="{16B5F373-55EC-463A-A587-F1CAB9E88819}" dt="2024-03-31T21:36:58.026" v="2004"/>
        <pc:sldMkLst>
          <pc:docMk/>
          <pc:sldMk cId="123430963" sldId="398"/>
        </pc:sldMkLst>
      </pc:sldChg>
      <pc:sldChg chg="delSp modSp add mod">
        <pc:chgData name="Luis Piquimil Ardiles" userId="fd2e666e5e8478d9" providerId="LiveId" clId="{16B5F373-55EC-463A-A587-F1CAB9E88819}" dt="2024-03-31T21:07:42.701" v="2003" actId="20577"/>
        <pc:sldMkLst>
          <pc:docMk/>
          <pc:sldMk cId="2930983090" sldId="399"/>
        </pc:sldMkLst>
        <pc:spChg chg="mod">
          <ac:chgData name="Luis Piquimil Ardiles" userId="fd2e666e5e8478d9" providerId="LiveId" clId="{16B5F373-55EC-463A-A587-F1CAB9E88819}" dt="2024-03-31T21:05:21.556" v="1987" actId="6549"/>
          <ac:spMkLst>
            <pc:docMk/>
            <pc:sldMk cId="2930983090" sldId="399"/>
            <ac:spMk id="5" creationId="{00000000-0000-0000-0000-000000000000}"/>
          </ac:spMkLst>
        </pc:spChg>
        <pc:spChg chg="mod">
          <ac:chgData name="Luis Piquimil Ardiles" userId="fd2e666e5e8478d9" providerId="LiveId" clId="{16B5F373-55EC-463A-A587-F1CAB9E88819}" dt="2024-03-31T21:07:17.192" v="1998" actId="20577"/>
          <ac:spMkLst>
            <pc:docMk/>
            <pc:sldMk cId="2930983090" sldId="399"/>
            <ac:spMk id="6" creationId="{00000000-0000-0000-0000-000000000000}"/>
          </ac:spMkLst>
        </pc:spChg>
        <pc:spChg chg="mod">
          <ac:chgData name="Luis Piquimil Ardiles" userId="fd2e666e5e8478d9" providerId="LiveId" clId="{16B5F373-55EC-463A-A587-F1CAB9E88819}" dt="2024-03-31T01:23:37.598" v="62" actId="947"/>
          <ac:spMkLst>
            <pc:docMk/>
            <pc:sldMk cId="2930983090" sldId="399"/>
            <ac:spMk id="11" creationId="{00000000-0000-0000-0000-000000000000}"/>
          </ac:spMkLst>
        </pc:spChg>
        <pc:spChg chg="mod">
          <ac:chgData name="Luis Piquimil Ardiles" userId="fd2e666e5e8478d9" providerId="LiveId" clId="{16B5F373-55EC-463A-A587-F1CAB9E88819}" dt="2024-03-31T21:07:42.701" v="2003" actId="20577"/>
          <ac:spMkLst>
            <pc:docMk/>
            <pc:sldMk cId="2930983090" sldId="399"/>
            <ac:spMk id="12" creationId="{00000000-0000-0000-0000-000000000000}"/>
          </ac:spMkLst>
        </pc:spChg>
        <pc:picChg chg="del">
          <ac:chgData name="Luis Piquimil Ardiles" userId="fd2e666e5e8478d9" providerId="LiveId" clId="{16B5F373-55EC-463A-A587-F1CAB9E88819}" dt="2024-03-31T21:05:09.045" v="1986" actId="478"/>
          <ac:picMkLst>
            <pc:docMk/>
            <pc:sldMk cId="2930983090" sldId="399"/>
            <ac:picMk id="2" creationId="{00000000-0000-0000-0000-000000000000}"/>
          </ac:picMkLst>
        </pc:picChg>
        <pc:picChg chg="mod">
          <ac:chgData name="Luis Piquimil Ardiles" userId="fd2e666e5e8478d9" providerId="LiveId" clId="{16B5F373-55EC-463A-A587-F1CAB9E88819}" dt="2024-03-31T21:07:27.196" v="1999" actId="1076"/>
          <ac:picMkLst>
            <pc:docMk/>
            <pc:sldMk cId="2930983090" sldId="399"/>
            <ac:picMk id="10" creationId="{00000000-0000-0000-0000-000000000000}"/>
          </ac:picMkLst>
        </pc:picChg>
      </pc:sldChg>
      <pc:sldChg chg="add">
        <pc:chgData name="Luis Piquimil Ardiles" userId="fd2e666e5e8478d9" providerId="LiveId" clId="{16B5F373-55EC-463A-A587-F1CAB9E88819}" dt="2024-03-31T01:22:16.514" v="9"/>
        <pc:sldMkLst>
          <pc:docMk/>
          <pc:sldMk cId="1091518255" sldId="400"/>
        </pc:sldMkLst>
      </pc:sldChg>
      <pc:sldChg chg="add">
        <pc:chgData name="Luis Piquimil Ardiles" userId="fd2e666e5e8478d9" providerId="LiveId" clId="{16B5F373-55EC-463A-A587-F1CAB9E88819}" dt="2024-03-31T01:22:16.514" v="9"/>
        <pc:sldMkLst>
          <pc:docMk/>
          <pc:sldMk cId="2127756752" sldId="402"/>
        </pc:sldMkLst>
      </pc:sldChg>
      <pc:sldChg chg="modSp new mod ord">
        <pc:chgData name="Luis Piquimil Ardiles" userId="fd2e666e5e8478d9" providerId="LiveId" clId="{16B5F373-55EC-463A-A587-F1CAB9E88819}" dt="2024-03-31T20:53:51.227" v="1951"/>
        <pc:sldMkLst>
          <pc:docMk/>
          <pc:sldMk cId="2478169860" sldId="403"/>
        </pc:sldMkLst>
        <pc:spChg chg="mod">
          <ac:chgData name="Luis Piquimil Ardiles" userId="fd2e666e5e8478d9" providerId="LiveId" clId="{16B5F373-55EC-463A-A587-F1CAB9E88819}" dt="2024-03-31T19:58:25.160" v="1200" actId="122"/>
          <ac:spMkLst>
            <pc:docMk/>
            <pc:sldMk cId="2478169860" sldId="403"/>
            <ac:spMk id="3" creationId="{39592CDD-69BD-E8CF-9503-081F1C9C863D}"/>
          </ac:spMkLst>
        </pc:spChg>
      </pc:sldChg>
      <pc:sldChg chg="modSp add mod">
        <pc:chgData name="Luis Piquimil Ardiles" userId="fd2e666e5e8478d9" providerId="LiveId" clId="{16B5F373-55EC-463A-A587-F1CAB9E88819}" dt="2024-03-31T01:52:43.453" v="682" actId="20577"/>
        <pc:sldMkLst>
          <pc:docMk/>
          <pc:sldMk cId="2519249077" sldId="404"/>
        </pc:sldMkLst>
        <pc:spChg chg="mod">
          <ac:chgData name="Luis Piquimil Ardiles" userId="fd2e666e5e8478d9" providerId="LiveId" clId="{16B5F373-55EC-463A-A587-F1CAB9E88819}" dt="2024-03-31T01:52:43.453" v="682" actId="20577"/>
          <ac:spMkLst>
            <pc:docMk/>
            <pc:sldMk cId="2519249077" sldId="404"/>
            <ac:spMk id="4" creationId="{96D31C13-FA61-C5D5-7440-BC1D93682D4F}"/>
          </ac:spMkLst>
        </pc:spChg>
      </pc:sldChg>
      <pc:sldChg chg="add">
        <pc:chgData name="Luis Piquimil Ardiles" userId="fd2e666e5e8478d9" providerId="LiveId" clId="{16B5F373-55EC-463A-A587-F1CAB9E88819}" dt="2024-03-31T20:34:15.336" v="1504"/>
        <pc:sldMkLst>
          <pc:docMk/>
          <pc:sldMk cId="873430276" sldId="405"/>
        </pc:sldMkLst>
      </pc:sldChg>
      <pc:sldChg chg="addSp delSp modSp add del mod">
        <pc:chgData name="Luis Piquimil Ardiles" userId="fd2e666e5e8478d9" providerId="LiveId" clId="{16B5F373-55EC-463A-A587-F1CAB9E88819}" dt="2024-03-31T19:46:56.644" v="959" actId="47"/>
        <pc:sldMkLst>
          <pc:docMk/>
          <pc:sldMk cId="2011279853" sldId="405"/>
        </pc:sldMkLst>
        <pc:spChg chg="mod ord">
          <ac:chgData name="Luis Piquimil Ardiles" userId="fd2e666e5e8478d9" providerId="LiveId" clId="{16B5F373-55EC-463A-A587-F1CAB9E88819}" dt="2024-03-31T02:02:38.292" v="836" actId="26606"/>
          <ac:spMkLst>
            <pc:docMk/>
            <pc:sldMk cId="2011279853" sldId="405"/>
            <ac:spMk id="2" creationId="{4693716E-27EF-5B34-1988-818AF6843115}"/>
          </ac:spMkLst>
        </pc:spChg>
        <pc:spChg chg="add del mod">
          <ac:chgData name="Luis Piquimil Ardiles" userId="fd2e666e5e8478d9" providerId="LiveId" clId="{16B5F373-55EC-463A-A587-F1CAB9E88819}" dt="2024-03-31T02:02:38.292" v="836" actId="26606"/>
          <ac:spMkLst>
            <pc:docMk/>
            <pc:sldMk cId="2011279853" sldId="405"/>
            <ac:spMk id="4" creationId="{D1448B44-7EBC-4B10-5D42-E3AFC18432E1}"/>
          </ac:spMkLst>
        </pc:spChg>
        <pc:spChg chg="add del">
          <ac:chgData name="Luis Piquimil Ardiles" userId="fd2e666e5e8478d9" providerId="LiveId" clId="{16B5F373-55EC-463A-A587-F1CAB9E88819}" dt="2024-03-31T02:02:38.292" v="836" actId="26606"/>
          <ac:spMkLst>
            <pc:docMk/>
            <pc:sldMk cId="2011279853" sldId="405"/>
            <ac:spMk id="43" creationId="{E446B7E6-8568-417F-959E-DB3D1E70F648}"/>
          </ac:spMkLst>
        </pc:spChg>
        <pc:spChg chg="add del">
          <ac:chgData name="Luis Piquimil Ardiles" userId="fd2e666e5e8478d9" providerId="LiveId" clId="{16B5F373-55EC-463A-A587-F1CAB9E88819}" dt="2024-03-31T02:02:38.292" v="836" actId="26606"/>
          <ac:spMkLst>
            <pc:docMk/>
            <pc:sldMk cId="2011279853" sldId="405"/>
            <ac:spMk id="45" creationId="{AFB83730-58A8-42CA-90B3-5D5D2D1B00BC}"/>
          </ac:spMkLst>
        </pc:spChg>
        <pc:spChg chg="add del">
          <ac:chgData name="Luis Piquimil Ardiles" userId="fd2e666e5e8478d9" providerId="LiveId" clId="{16B5F373-55EC-463A-A587-F1CAB9E88819}" dt="2024-03-31T02:02:38.292" v="836" actId="26606"/>
          <ac:spMkLst>
            <pc:docMk/>
            <pc:sldMk cId="2011279853" sldId="405"/>
            <ac:spMk id="50" creationId="{E446B7E6-8568-417F-959E-DB3D1E70F648}"/>
          </ac:spMkLst>
        </pc:spChg>
        <pc:spChg chg="add del">
          <ac:chgData name="Luis Piquimil Ardiles" userId="fd2e666e5e8478d9" providerId="LiveId" clId="{16B5F373-55EC-463A-A587-F1CAB9E88819}" dt="2024-03-31T02:02:38.292" v="836" actId="26606"/>
          <ac:spMkLst>
            <pc:docMk/>
            <pc:sldMk cId="2011279853" sldId="405"/>
            <ac:spMk id="52" creationId="{AFB83730-58A8-42CA-90B3-5D5D2D1B00BC}"/>
          </ac:spMkLst>
        </pc:spChg>
        <pc:picChg chg="add mod ord">
          <ac:chgData name="Luis Piquimil Ardiles" userId="fd2e666e5e8478d9" providerId="LiveId" clId="{16B5F373-55EC-463A-A587-F1CAB9E88819}" dt="2024-03-31T02:04:36.623" v="863" actId="1076"/>
          <ac:picMkLst>
            <pc:docMk/>
            <pc:sldMk cId="2011279853" sldId="405"/>
            <ac:picMk id="6" creationId="{E9CB54E2-8AB3-781E-F5AA-A7C3319AA671}"/>
          </ac:picMkLst>
        </pc:picChg>
        <pc:picChg chg="del">
          <ac:chgData name="Luis Piquimil Ardiles" userId="fd2e666e5e8478d9" providerId="LiveId" clId="{16B5F373-55EC-463A-A587-F1CAB9E88819}" dt="2024-03-31T02:02:04.738" v="827" actId="478"/>
          <ac:picMkLst>
            <pc:docMk/>
            <pc:sldMk cId="2011279853" sldId="405"/>
            <ac:picMk id="8" creationId="{7D847A28-823C-1626-DE47-A3702194B691}"/>
          </ac:picMkLst>
        </pc:picChg>
        <pc:picChg chg="add mod modCrop">
          <ac:chgData name="Luis Piquimil Ardiles" userId="fd2e666e5e8478d9" providerId="LiveId" clId="{16B5F373-55EC-463A-A587-F1CAB9E88819}" dt="2024-03-31T02:05:42.567" v="873" actId="14100"/>
          <ac:picMkLst>
            <pc:docMk/>
            <pc:sldMk cId="2011279853" sldId="405"/>
            <ac:picMk id="9" creationId="{77954150-B839-F272-A617-80B20AFA3256}"/>
          </ac:picMkLst>
        </pc:picChg>
        <pc:picChg chg="add mod">
          <ac:chgData name="Luis Piquimil Ardiles" userId="fd2e666e5e8478d9" providerId="LiveId" clId="{16B5F373-55EC-463A-A587-F1CAB9E88819}" dt="2024-03-31T02:15:08.533" v="937" actId="571"/>
          <ac:picMkLst>
            <pc:docMk/>
            <pc:sldMk cId="2011279853" sldId="405"/>
            <ac:picMk id="10" creationId="{B176E70C-11DC-9446-D65B-07211A76960E}"/>
          </ac:picMkLst>
        </pc:picChg>
        <pc:picChg chg="add mod">
          <ac:chgData name="Luis Piquimil Ardiles" userId="fd2e666e5e8478d9" providerId="LiveId" clId="{16B5F373-55EC-463A-A587-F1CAB9E88819}" dt="2024-03-31T02:15:08.533" v="937" actId="571"/>
          <ac:picMkLst>
            <pc:docMk/>
            <pc:sldMk cId="2011279853" sldId="405"/>
            <ac:picMk id="11" creationId="{0FDDFFD5-DF90-6FDC-5F06-D3BEE4F1E912}"/>
          </ac:picMkLst>
        </pc:picChg>
      </pc:sldChg>
      <pc:sldChg chg="addSp delSp modSp add mod">
        <pc:chgData name="Luis Piquimil Ardiles" userId="fd2e666e5e8478d9" providerId="LiveId" clId="{16B5F373-55EC-463A-A587-F1CAB9E88819}" dt="2024-03-31T02:07:56.136" v="882" actId="1076"/>
        <pc:sldMkLst>
          <pc:docMk/>
          <pc:sldMk cId="220332076" sldId="406"/>
        </pc:sldMkLst>
        <pc:spChg chg="mod">
          <ac:chgData name="Luis Piquimil Ardiles" userId="fd2e666e5e8478d9" providerId="LiveId" clId="{16B5F373-55EC-463A-A587-F1CAB9E88819}" dt="2024-03-31T02:07:14.984" v="874" actId="5793"/>
          <ac:spMkLst>
            <pc:docMk/>
            <pc:sldMk cId="220332076" sldId="406"/>
            <ac:spMk id="4" creationId="{D1448B44-7EBC-4B10-5D42-E3AFC18432E1}"/>
          </ac:spMkLst>
        </pc:spChg>
        <pc:picChg chg="add mod">
          <ac:chgData name="Luis Piquimil Ardiles" userId="fd2e666e5e8478d9" providerId="LiveId" clId="{16B5F373-55EC-463A-A587-F1CAB9E88819}" dt="2024-03-31T02:07:56.136" v="882" actId="1076"/>
          <ac:picMkLst>
            <pc:docMk/>
            <pc:sldMk cId="220332076" sldId="406"/>
            <ac:picMk id="5" creationId="{4ACF8B73-B6E6-10CF-4CEA-10CE9707E4E4}"/>
          </ac:picMkLst>
        </pc:picChg>
        <pc:picChg chg="del">
          <ac:chgData name="Luis Piquimil Ardiles" userId="fd2e666e5e8478d9" providerId="LiveId" clId="{16B5F373-55EC-463A-A587-F1CAB9E88819}" dt="2024-03-31T02:02:54.876" v="846" actId="478"/>
          <ac:picMkLst>
            <pc:docMk/>
            <pc:sldMk cId="220332076" sldId="406"/>
            <ac:picMk id="6" creationId="{E9CB54E2-8AB3-781E-F5AA-A7C3319AA671}"/>
          </ac:picMkLst>
        </pc:picChg>
      </pc:sldChg>
      <pc:sldChg chg="delSp add del mod">
        <pc:chgData name="Luis Piquimil Ardiles" userId="fd2e666e5e8478d9" providerId="LiveId" clId="{16B5F373-55EC-463A-A587-F1CAB9E88819}" dt="2024-03-31T02:09:27.811" v="885" actId="47"/>
        <pc:sldMkLst>
          <pc:docMk/>
          <pc:sldMk cId="370652369" sldId="407"/>
        </pc:sldMkLst>
        <pc:picChg chg="del">
          <ac:chgData name="Luis Piquimil Ardiles" userId="fd2e666e5e8478d9" providerId="LiveId" clId="{16B5F373-55EC-463A-A587-F1CAB9E88819}" dt="2024-03-31T02:09:16.285" v="884" actId="478"/>
          <ac:picMkLst>
            <pc:docMk/>
            <pc:sldMk cId="370652369" sldId="407"/>
            <ac:picMk id="5" creationId="{4ACF8B73-B6E6-10CF-4CEA-10CE9707E4E4}"/>
          </ac:picMkLst>
        </pc:picChg>
      </pc:sldChg>
      <pc:sldChg chg="addSp delSp modSp new mod modClrScheme chgLayout">
        <pc:chgData name="Luis Piquimil Ardiles" userId="fd2e666e5e8478d9" providerId="LiveId" clId="{16B5F373-55EC-463A-A587-F1CAB9E88819}" dt="2024-03-31T19:45:54.929" v="949" actId="20577"/>
        <pc:sldMkLst>
          <pc:docMk/>
          <pc:sldMk cId="1245715319" sldId="407"/>
        </pc:sldMkLst>
        <pc:spChg chg="del mod ord">
          <ac:chgData name="Luis Piquimil Ardiles" userId="fd2e666e5e8478d9" providerId="LiveId" clId="{16B5F373-55EC-463A-A587-F1CAB9E88819}" dt="2024-03-31T02:09:43.041" v="887" actId="700"/>
          <ac:spMkLst>
            <pc:docMk/>
            <pc:sldMk cId="1245715319" sldId="407"/>
            <ac:spMk id="2" creationId="{A4BBEC3E-015B-EED5-1FE8-79B4C07B11EF}"/>
          </ac:spMkLst>
        </pc:spChg>
        <pc:spChg chg="del mod ord">
          <ac:chgData name="Luis Piquimil Ardiles" userId="fd2e666e5e8478d9" providerId="LiveId" clId="{16B5F373-55EC-463A-A587-F1CAB9E88819}" dt="2024-03-31T02:09:43.041" v="887" actId="700"/>
          <ac:spMkLst>
            <pc:docMk/>
            <pc:sldMk cId="1245715319" sldId="407"/>
            <ac:spMk id="3" creationId="{8D322725-1366-A74D-7730-BCC0233A1658}"/>
          </ac:spMkLst>
        </pc:spChg>
        <pc:spChg chg="add mod ord">
          <ac:chgData name="Luis Piquimil Ardiles" userId="fd2e666e5e8478d9" providerId="LiveId" clId="{16B5F373-55EC-463A-A587-F1CAB9E88819}" dt="2024-03-31T02:09:43.041" v="887" actId="700"/>
          <ac:spMkLst>
            <pc:docMk/>
            <pc:sldMk cId="1245715319" sldId="407"/>
            <ac:spMk id="4" creationId="{5A25569B-20ED-28D2-EE77-8E6689A60E5C}"/>
          </ac:spMkLst>
        </pc:spChg>
        <pc:spChg chg="add mod ord">
          <ac:chgData name="Luis Piquimil Ardiles" userId="fd2e666e5e8478d9" providerId="LiveId" clId="{16B5F373-55EC-463A-A587-F1CAB9E88819}" dt="2024-03-31T19:45:54.929" v="949" actId="20577"/>
          <ac:spMkLst>
            <pc:docMk/>
            <pc:sldMk cId="1245715319" sldId="407"/>
            <ac:spMk id="5" creationId="{179AAFE6-CC35-F018-526C-3DE2C1ADDD4E}"/>
          </ac:spMkLst>
        </pc:spChg>
        <pc:picChg chg="add mod">
          <ac:chgData name="Luis Piquimil Ardiles" userId="fd2e666e5e8478d9" providerId="LiveId" clId="{16B5F373-55EC-463A-A587-F1CAB9E88819}" dt="2024-03-31T02:15:22.716" v="939" actId="14100"/>
          <ac:picMkLst>
            <pc:docMk/>
            <pc:sldMk cId="1245715319" sldId="407"/>
            <ac:picMk id="6" creationId="{286D9910-5D86-CE46-9E0A-D48EF96F6E47}"/>
          </ac:picMkLst>
        </pc:picChg>
      </pc:sldChg>
      <pc:sldChg chg="addSp delSp modSp add mod">
        <pc:chgData name="Luis Piquimil Ardiles" userId="fd2e666e5e8478d9" providerId="LiveId" clId="{16B5F373-55EC-463A-A587-F1CAB9E88819}" dt="2024-03-31T19:49:55.883" v="966" actId="478"/>
        <pc:sldMkLst>
          <pc:docMk/>
          <pc:sldMk cId="1810684124" sldId="408"/>
        </pc:sldMkLst>
        <pc:spChg chg="add mod">
          <ac:chgData name="Luis Piquimil Ardiles" userId="fd2e666e5e8478d9" providerId="LiveId" clId="{16B5F373-55EC-463A-A587-F1CAB9E88819}" dt="2024-03-31T02:10:22.647" v="919" actId="478"/>
          <ac:spMkLst>
            <pc:docMk/>
            <pc:sldMk cId="1810684124" sldId="408"/>
            <ac:spMk id="3" creationId="{2D915D65-E8ED-CA91-A375-E165BACCC04F}"/>
          </ac:spMkLst>
        </pc:spChg>
        <pc:spChg chg="del mod">
          <ac:chgData name="Luis Piquimil Ardiles" userId="fd2e666e5e8478d9" providerId="LiveId" clId="{16B5F373-55EC-463A-A587-F1CAB9E88819}" dt="2024-03-31T02:10:22.647" v="919" actId="478"/>
          <ac:spMkLst>
            <pc:docMk/>
            <pc:sldMk cId="1810684124" sldId="408"/>
            <ac:spMk id="4" creationId="{5A25569B-20ED-28D2-EE77-8E6689A60E5C}"/>
          </ac:spMkLst>
        </pc:spChg>
        <pc:picChg chg="add del mod">
          <ac:chgData name="Luis Piquimil Ardiles" userId="fd2e666e5e8478d9" providerId="LiveId" clId="{16B5F373-55EC-463A-A587-F1CAB9E88819}" dt="2024-03-31T19:49:55.883" v="966" actId="478"/>
          <ac:picMkLst>
            <pc:docMk/>
            <pc:sldMk cId="1810684124" sldId="408"/>
            <ac:picMk id="7" creationId="{BFE21DCF-6812-D6FC-18C9-20843A4E657D}"/>
          </ac:picMkLst>
        </pc:picChg>
      </pc:sldChg>
      <pc:sldChg chg="addSp modSp add mod ord">
        <pc:chgData name="Luis Piquimil Ardiles" userId="fd2e666e5e8478d9" providerId="LiveId" clId="{16B5F373-55EC-463A-A587-F1CAB9E88819}" dt="2024-03-31T19:46:43.444" v="954"/>
        <pc:sldMkLst>
          <pc:docMk/>
          <pc:sldMk cId="205229232" sldId="409"/>
        </pc:sldMkLst>
        <pc:spChg chg="mod">
          <ac:chgData name="Luis Piquimil Ardiles" userId="fd2e666e5e8478d9" providerId="LiveId" clId="{16B5F373-55EC-463A-A587-F1CAB9E88819}" dt="2024-03-31T02:16:11.456" v="945" actId="20577"/>
          <ac:spMkLst>
            <pc:docMk/>
            <pc:sldMk cId="205229232" sldId="409"/>
            <ac:spMk id="5" creationId="{179AAFE6-CC35-F018-526C-3DE2C1ADDD4E}"/>
          </ac:spMkLst>
        </pc:spChg>
        <pc:picChg chg="add mod">
          <ac:chgData name="Luis Piquimil Ardiles" userId="fd2e666e5e8478d9" providerId="LiveId" clId="{16B5F373-55EC-463A-A587-F1CAB9E88819}" dt="2024-03-31T19:46:33.822" v="952" actId="14100"/>
          <ac:picMkLst>
            <pc:docMk/>
            <pc:sldMk cId="205229232" sldId="409"/>
            <ac:picMk id="2" creationId="{3E91F15E-A541-0084-F663-0831404E4D2D}"/>
          </ac:picMkLst>
        </pc:picChg>
      </pc:sldChg>
      <pc:sldChg chg="addSp modSp add mod ord">
        <pc:chgData name="Luis Piquimil Ardiles" userId="fd2e666e5e8478d9" providerId="LiveId" clId="{16B5F373-55EC-463A-A587-F1CAB9E88819}" dt="2024-03-31T19:46:46.290" v="956"/>
        <pc:sldMkLst>
          <pc:docMk/>
          <pc:sldMk cId="3733656622" sldId="410"/>
        </pc:sldMkLst>
        <pc:spChg chg="mod">
          <ac:chgData name="Luis Piquimil Ardiles" userId="fd2e666e5e8478d9" providerId="LiveId" clId="{16B5F373-55EC-463A-A587-F1CAB9E88819}" dt="2024-03-31T02:16:05.351" v="943" actId="20577"/>
          <ac:spMkLst>
            <pc:docMk/>
            <pc:sldMk cId="3733656622" sldId="410"/>
            <ac:spMk id="5" creationId="{179AAFE6-CC35-F018-526C-3DE2C1ADDD4E}"/>
          </ac:spMkLst>
        </pc:spChg>
        <pc:picChg chg="add mod">
          <ac:chgData name="Luis Piquimil Ardiles" userId="fd2e666e5e8478d9" providerId="LiveId" clId="{16B5F373-55EC-463A-A587-F1CAB9E88819}" dt="2024-03-31T02:16:00.962" v="941" actId="1076"/>
          <ac:picMkLst>
            <pc:docMk/>
            <pc:sldMk cId="3733656622" sldId="410"/>
            <ac:picMk id="2" creationId="{05A6A735-C92E-F5B7-CBB6-8875B93ADDF8}"/>
          </ac:picMkLst>
        </pc:picChg>
      </pc:sldChg>
      <pc:sldChg chg="addSp modSp add mod ord">
        <pc:chgData name="Luis Piquimil Ardiles" userId="fd2e666e5e8478d9" providerId="LiveId" clId="{16B5F373-55EC-463A-A587-F1CAB9E88819}" dt="2024-03-31T19:47:22.257" v="964" actId="14100"/>
        <pc:sldMkLst>
          <pc:docMk/>
          <pc:sldMk cId="2029586228" sldId="411"/>
        </pc:sldMkLst>
        <pc:picChg chg="add mod">
          <ac:chgData name="Luis Piquimil Ardiles" userId="fd2e666e5e8478d9" providerId="LiveId" clId="{16B5F373-55EC-463A-A587-F1CAB9E88819}" dt="2024-03-31T19:47:22.257" v="964" actId="14100"/>
          <ac:picMkLst>
            <pc:docMk/>
            <pc:sldMk cId="2029586228" sldId="411"/>
            <ac:picMk id="2" creationId="{C94BA7A7-3EE3-419A-14F0-8B950669A21A}"/>
          </ac:picMkLst>
        </pc:picChg>
      </pc:sldChg>
      <pc:sldChg chg="addSp delSp modSp add mod">
        <pc:chgData name="Luis Piquimil Ardiles" userId="fd2e666e5e8478d9" providerId="LiveId" clId="{16B5F373-55EC-463A-A587-F1CAB9E88819}" dt="2024-03-31T19:51:44.954" v="977" actId="1076"/>
        <pc:sldMkLst>
          <pc:docMk/>
          <pc:sldMk cId="4076704268" sldId="412"/>
        </pc:sldMkLst>
        <pc:picChg chg="add mod">
          <ac:chgData name="Luis Piquimil Ardiles" userId="fd2e666e5e8478d9" providerId="LiveId" clId="{16B5F373-55EC-463A-A587-F1CAB9E88819}" dt="2024-03-31T19:51:44.954" v="977" actId="1076"/>
          <ac:picMkLst>
            <pc:docMk/>
            <pc:sldMk cId="4076704268" sldId="412"/>
            <ac:picMk id="4" creationId="{0348E321-0814-56B0-27E2-E68940A0DAA8}"/>
          </ac:picMkLst>
        </pc:picChg>
        <pc:picChg chg="del">
          <ac:chgData name="Luis Piquimil Ardiles" userId="fd2e666e5e8478d9" providerId="LiveId" clId="{16B5F373-55EC-463A-A587-F1CAB9E88819}" dt="2024-03-31T19:50:35.597" v="968" actId="478"/>
          <ac:picMkLst>
            <pc:docMk/>
            <pc:sldMk cId="4076704268" sldId="412"/>
            <ac:picMk id="7" creationId="{BFE21DCF-6812-D6FC-18C9-20843A4E657D}"/>
          </ac:picMkLst>
        </pc:picChg>
        <pc:picChg chg="add mod">
          <ac:chgData name="Luis Piquimil Ardiles" userId="fd2e666e5e8478d9" providerId="LiveId" clId="{16B5F373-55EC-463A-A587-F1CAB9E88819}" dt="2024-03-31T19:51:31.033" v="974" actId="1076"/>
          <ac:picMkLst>
            <pc:docMk/>
            <pc:sldMk cId="4076704268" sldId="412"/>
            <ac:picMk id="8" creationId="{904ED755-E967-5A08-AF21-3C2DA0215B15}"/>
          </ac:picMkLst>
        </pc:picChg>
      </pc:sldChg>
      <pc:sldChg chg="addSp delSp modSp add mod">
        <pc:chgData name="Luis Piquimil Ardiles" userId="fd2e666e5e8478d9" providerId="LiveId" clId="{16B5F373-55EC-463A-A587-F1CAB9E88819}" dt="2024-03-31T19:53:12.478" v="986" actId="1076"/>
        <pc:sldMkLst>
          <pc:docMk/>
          <pc:sldMk cId="4148961" sldId="413"/>
        </pc:sldMkLst>
        <pc:picChg chg="del">
          <ac:chgData name="Luis Piquimil Ardiles" userId="fd2e666e5e8478d9" providerId="LiveId" clId="{16B5F373-55EC-463A-A587-F1CAB9E88819}" dt="2024-03-31T19:51:59.565" v="979" actId="478"/>
          <ac:picMkLst>
            <pc:docMk/>
            <pc:sldMk cId="4148961" sldId="413"/>
            <ac:picMk id="4" creationId="{0348E321-0814-56B0-27E2-E68940A0DAA8}"/>
          </ac:picMkLst>
        </pc:picChg>
        <pc:picChg chg="add mod">
          <ac:chgData name="Luis Piquimil Ardiles" userId="fd2e666e5e8478d9" providerId="LiveId" clId="{16B5F373-55EC-463A-A587-F1CAB9E88819}" dt="2024-03-31T19:53:12.478" v="986" actId="1076"/>
          <ac:picMkLst>
            <pc:docMk/>
            <pc:sldMk cId="4148961" sldId="413"/>
            <ac:picMk id="6" creationId="{78F9A5EE-AC54-CB50-0D7C-B809456085CA}"/>
          </ac:picMkLst>
        </pc:picChg>
        <pc:picChg chg="del">
          <ac:chgData name="Luis Piquimil Ardiles" userId="fd2e666e5e8478d9" providerId="LiveId" clId="{16B5F373-55EC-463A-A587-F1CAB9E88819}" dt="2024-03-31T19:52:01.883" v="980" actId="478"/>
          <ac:picMkLst>
            <pc:docMk/>
            <pc:sldMk cId="4148961" sldId="413"/>
            <ac:picMk id="8" creationId="{904ED755-E967-5A08-AF21-3C2DA0215B15}"/>
          </ac:picMkLst>
        </pc:picChg>
      </pc:sldChg>
      <pc:sldChg chg="addSp delSp modSp add mod">
        <pc:chgData name="Luis Piquimil Ardiles" userId="fd2e666e5e8478d9" providerId="LiveId" clId="{16B5F373-55EC-463A-A587-F1CAB9E88819}" dt="2024-03-31T19:54:55.861" v="994" actId="1076"/>
        <pc:sldMkLst>
          <pc:docMk/>
          <pc:sldMk cId="872707412" sldId="414"/>
        </pc:sldMkLst>
        <pc:spChg chg="mod">
          <ac:chgData name="Luis Piquimil Ardiles" userId="fd2e666e5e8478d9" providerId="LiveId" clId="{16B5F373-55EC-463A-A587-F1CAB9E88819}" dt="2024-03-31T19:53:22.537" v="989" actId="20577"/>
          <ac:spMkLst>
            <pc:docMk/>
            <pc:sldMk cId="872707412" sldId="414"/>
            <ac:spMk id="5" creationId="{179AAFE6-CC35-F018-526C-3DE2C1ADDD4E}"/>
          </ac:spMkLst>
        </pc:spChg>
        <pc:picChg chg="add mod">
          <ac:chgData name="Luis Piquimil Ardiles" userId="fd2e666e5e8478d9" providerId="LiveId" clId="{16B5F373-55EC-463A-A587-F1CAB9E88819}" dt="2024-03-31T19:54:55.861" v="994" actId="1076"/>
          <ac:picMkLst>
            <pc:docMk/>
            <pc:sldMk cId="872707412" sldId="414"/>
            <ac:picMk id="4" creationId="{66A27D35-6B02-38E2-C804-062486CB9B1C}"/>
          </ac:picMkLst>
        </pc:picChg>
        <pc:picChg chg="del">
          <ac:chgData name="Luis Piquimil Ardiles" userId="fd2e666e5e8478d9" providerId="LiveId" clId="{16B5F373-55EC-463A-A587-F1CAB9E88819}" dt="2024-03-31T19:53:24.697" v="990" actId="478"/>
          <ac:picMkLst>
            <pc:docMk/>
            <pc:sldMk cId="872707412" sldId="414"/>
            <ac:picMk id="6" creationId="{78F9A5EE-AC54-CB50-0D7C-B809456085CA}"/>
          </ac:picMkLst>
        </pc:picChg>
      </pc:sldChg>
      <pc:sldChg chg="modSp add mod">
        <pc:chgData name="Luis Piquimil Ardiles" userId="fd2e666e5e8478d9" providerId="LiveId" clId="{16B5F373-55EC-463A-A587-F1CAB9E88819}" dt="2024-03-31T19:57:39.555" v="1137" actId="122"/>
        <pc:sldMkLst>
          <pc:docMk/>
          <pc:sldMk cId="3236874879" sldId="415"/>
        </pc:sldMkLst>
        <pc:spChg chg="mod">
          <ac:chgData name="Luis Piquimil Ardiles" userId="fd2e666e5e8478d9" providerId="LiveId" clId="{16B5F373-55EC-463A-A587-F1CAB9E88819}" dt="2024-03-31T19:57:39.555" v="1137" actId="122"/>
          <ac:spMkLst>
            <pc:docMk/>
            <pc:sldMk cId="3236874879" sldId="415"/>
            <ac:spMk id="3" creationId="{39592CDD-69BD-E8CF-9503-081F1C9C863D}"/>
          </ac:spMkLst>
        </pc:spChg>
      </pc:sldChg>
      <pc:sldChg chg="addSp delSp modSp new mod setBg">
        <pc:chgData name="Luis Piquimil Ardiles" userId="fd2e666e5e8478d9" providerId="LiveId" clId="{16B5F373-55EC-463A-A587-F1CAB9E88819}" dt="2024-03-31T20:09:38.876" v="1286" actId="14100"/>
        <pc:sldMkLst>
          <pc:docMk/>
          <pc:sldMk cId="613945898" sldId="416"/>
        </pc:sldMkLst>
        <pc:spChg chg="mod ord">
          <ac:chgData name="Luis Piquimil Ardiles" userId="fd2e666e5e8478d9" providerId="LiveId" clId="{16B5F373-55EC-463A-A587-F1CAB9E88819}" dt="2024-03-31T20:09:31.834" v="1284" actId="26606"/>
          <ac:spMkLst>
            <pc:docMk/>
            <pc:sldMk cId="613945898" sldId="416"/>
            <ac:spMk id="2" creationId="{1F467917-6252-CAF2-064D-E848DC1D192C}"/>
          </ac:spMkLst>
        </pc:spChg>
        <pc:spChg chg="del">
          <ac:chgData name="Luis Piquimil Ardiles" userId="fd2e666e5e8478d9" providerId="LiveId" clId="{16B5F373-55EC-463A-A587-F1CAB9E88819}" dt="2024-03-31T20:06:25.131" v="1203" actId="26606"/>
          <ac:spMkLst>
            <pc:docMk/>
            <pc:sldMk cId="613945898" sldId="416"/>
            <ac:spMk id="3" creationId="{14E792D5-B87E-A272-A909-C9354ADB423F}"/>
          </ac:spMkLst>
        </pc:spChg>
        <pc:spChg chg="add del mod">
          <ac:chgData name="Luis Piquimil Ardiles" userId="fd2e666e5e8478d9" providerId="LiveId" clId="{16B5F373-55EC-463A-A587-F1CAB9E88819}" dt="2024-03-31T20:09:31.834" v="1284" actId="26606"/>
          <ac:spMkLst>
            <pc:docMk/>
            <pc:sldMk cId="613945898" sldId="416"/>
            <ac:spMk id="7" creationId="{E4BFA4E5-E8FD-5133-7A0E-4195464DFFAC}"/>
          </ac:spMkLst>
        </pc:spChg>
        <pc:spChg chg="add del">
          <ac:chgData name="Luis Piquimil Ardiles" userId="fd2e666e5e8478d9" providerId="LiveId" clId="{16B5F373-55EC-463A-A587-F1CAB9E88819}" dt="2024-03-31T20:09:31.834" v="1284" actId="26606"/>
          <ac:spMkLst>
            <pc:docMk/>
            <pc:sldMk cId="613945898" sldId="416"/>
            <ac:spMk id="10" creationId="{E446B7E6-8568-417F-959E-DB3D1E70F648}"/>
          </ac:spMkLst>
        </pc:spChg>
        <pc:spChg chg="add del">
          <ac:chgData name="Luis Piquimil Ardiles" userId="fd2e666e5e8478d9" providerId="LiveId" clId="{16B5F373-55EC-463A-A587-F1CAB9E88819}" dt="2024-03-31T20:09:31.834" v="1284" actId="26606"/>
          <ac:spMkLst>
            <pc:docMk/>
            <pc:sldMk cId="613945898" sldId="416"/>
            <ac:spMk id="12" creationId="{AFB83730-58A8-42CA-90B3-5D5D2D1B00BC}"/>
          </ac:spMkLst>
        </pc:spChg>
        <pc:spChg chg="add del">
          <ac:chgData name="Luis Piquimil Ardiles" userId="fd2e666e5e8478d9" providerId="LiveId" clId="{16B5F373-55EC-463A-A587-F1CAB9E88819}" dt="2024-03-31T20:09:31.834" v="1284" actId="26606"/>
          <ac:spMkLst>
            <pc:docMk/>
            <pc:sldMk cId="613945898" sldId="416"/>
            <ac:spMk id="17" creationId="{E446B7E6-8568-417F-959E-DB3D1E70F648}"/>
          </ac:spMkLst>
        </pc:spChg>
        <pc:spChg chg="add del">
          <ac:chgData name="Luis Piquimil Ardiles" userId="fd2e666e5e8478d9" providerId="LiveId" clId="{16B5F373-55EC-463A-A587-F1CAB9E88819}" dt="2024-03-31T20:09:31.834" v="1284" actId="26606"/>
          <ac:spMkLst>
            <pc:docMk/>
            <pc:sldMk cId="613945898" sldId="416"/>
            <ac:spMk id="19" creationId="{AFB83730-58A8-42CA-90B3-5D5D2D1B00BC}"/>
          </ac:spMkLst>
        </pc:spChg>
        <pc:picChg chg="add del mod ord">
          <ac:chgData name="Luis Piquimil Ardiles" userId="fd2e666e5e8478d9" providerId="LiveId" clId="{16B5F373-55EC-463A-A587-F1CAB9E88819}" dt="2024-03-31T20:07:14.328" v="1278" actId="478"/>
          <ac:picMkLst>
            <pc:docMk/>
            <pc:sldMk cId="613945898" sldId="416"/>
            <ac:picMk id="5" creationId="{678D931F-BA9D-4085-FD1F-B4CFBCDD4A07}"/>
          </ac:picMkLst>
        </pc:picChg>
        <pc:picChg chg="add mod">
          <ac:chgData name="Luis Piquimil Ardiles" userId="fd2e666e5e8478d9" providerId="LiveId" clId="{16B5F373-55EC-463A-A587-F1CAB9E88819}" dt="2024-03-31T20:09:38.876" v="1286" actId="14100"/>
          <ac:picMkLst>
            <pc:docMk/>
            <pc:sldMk cId="613945898" sldId="416"/>
            <ac:picMk id="9" creationId="{3B2F8179-A894-7ECE-71AA-6732862A2D1A}"/>
          </ac:picMkLst>
        </pc:picChg>
      </pc:sldChg>
      <pc:sldChg chg="addSp delSp modSp add mod">
        <pc:chgData name="Luis Piquimil Ardiles" userId="fd2e666e5e8478d9" providerId="LiveId" clId="{16B5F373-55EC-463A-A587-F1CAB9E88819}" dt="2024-03-31T20:13:03.269" v="1341" actId="14100"/>
        <pc:sldMkLst>
          <pc:docMk/>
          <pc:sldMk cId="1008073331" sldId="417"/>
        </pc:sldMkLst>
        <pc:picChg chg="add mod">
          <ac:chgData name="Luis Piquimil Ardiles" userId="fd2e666e5e8478d9" providerId="LiveId" clId="{16B5F373-55EC-463A-A587-F1CAB9E88819}" dt="2024-03-31T20:13:03.269" v="1341" actId="14100"/>
          <ac:picMkLst>
            <pc:docMk/>
            <pc:sldMk cId="1008073331" sldId="417"/>
            <ac:picMk id="4" creationId="{613B5C18-463C-1C29-B744-E27526819E42}"/>
          </ac:picMkLst>
        </pc:picChg>
        <pc:picChg chg="del">
          <ac:chgData name="Luis Piquimil Ardiles" userId="fd2e666e5e8478d9" providerId="LiveId" clId="{16B5F373-55EC-463A-A587-F1CAB9E88819}" dt="2024-03-31T20:09:48.527" v="1288" actId="478"/>
          <ac:picMkLst>
            <pc:docMk/>
            <pc:sldMk cId="1008073331" sldId="417"/>
            <ac:picMk id="9" creationId="{3B2F8179-A894-7ECE-71AA-6732862A2D1A}"/>
          </ac:picMkLst>
        </pc:picChg>
      </pc:sldChg>
      <pc:sldChg chg="addSp delSp modSp add mod">
        <pc:chgData name="Luis Piquimil Ardiles" userId="fd2e666e5e8478d9" providerId="LiveId" clId="{16B5F373-55EC-463A-A587-F1CAB9E88819}" dt="2024-03-31T20:12:41.843" v="1336" actId="1036"/>
        <pc:sldMkLst>
          <pc:docMk/>
          <pc:sldMk cId="3970208884" sldId="418"/>
        </pc:sldMkLst>
        <pc:picChg chg="del mod">
          <ac:chgData name="Luis Piquimil Ardiles" userId="fd2e666e5e8478d9" providerId="LiveId" clId="{16B5F373-55EC-463A-A587-F1CAB9E88819}" dt="2024-03-31T20:11:07.382" v="1318" actId="478"/>
          <ac:picMkLst>
            <pc:docMk/>
            <pc:sldMk cId="3970208884" sldId="418"/>
            <ac:picMk id="4" creationId="{613B5C18-463C-1C29-B744-E27526819E42}"/>
          </ac:picMkLst>
        </pc:picChg>
        <pc:picChg chg="add mod">
          <ac:chgData name="Luis Piquimil Ardiles" userId="fd2e666e5e8478d9" providerId="LiveId" clId="{16B5F373-55EC-463A-A587-F1CAB9E88819}" dt="2024-03-31T20:12:41.843" v="1336" actId="1036"/>
          <ac:picMkLst>
            <pc:docMk/>
            <pc:sldMk cId="3970208884" sldId="418"/>
            <ac:picMk id="5" creationId="{A1818623-4686-FE6E-0AD8-9CD0BAE39B15}"/>
          </ac:picMkLst>
        </pc:picChg>
        <pc:picChg chg="add mod">
          <ac:chgData name="Luis Piquimil Ardiles" userId="fd2e666e5e8478d9" providerId="LiveId" clId="{16B5F373-55EC-463A-A587-F1CAB9E88819}" dt="2024-03-31T20:12:34.882" v="1325" actId="14100"/>
          <ac:picMkLst>
            <pc:docMk/>
            <pc:sldMk cId="3970208884" sldId="418"/>
            <ac:picMk id="8" creationId="{206694CD-068B-D2AB-9E68-75E01505C4BC}"/>
          </ac:picMkLst>
        </pc:picChg>
      </pc:sldChg>
      <pc:sldChg chg="add del">
        <pc:chgData name="Luis Piquimil Ardiles" userId="fd2e666e5e8478d9" providerId="LiveId" clId="{16B5F373-55EC-463A-A587-F1CAB9E88819}" dt="2024-03-31T20:14:09.189" v="1345" actId="2696"/>
        <pc:sldMkLst>
          <pc:docMk/>
          <pc:sldMk cId="2434867908" sldId="419"/>
        </pc:sldMkLst>
      </pc:sldChg>
      <pc:sldChg chg="delSp modSp add mod setBg delDesignElem">
        <pc:chgData name="Luis Piquimil Ardiles" userId="fd2e666e5e8478d9" providerId="LiveId" clId="{16B5F373-55EC-463A-A587-F1CAB9E88819}" dt="2024-03-31T20:33:41.960" v="1503" actId="20577"/>
        <pc:sldMkLst>
          <pc:docMk/>
          <pc:sldMk cId="4085577431" sldId="419"/>
        </pc:sldMkLst>
        <pc:spChg chg="mod">
          <ac:chgData name="Luis Piquimil Ardiles" userId="fd2e666e5e8478d9" providerId="LiveId" clId="{16B5F373-55EC-463A-A587-F1CAB9E88819}" dt="2024-03-31T20:14:27.585" v="1356" actId="20577"/>
          <ac:spMkLst>
            <pc:docMk/>
            <pc:sldMk cId="4085577431" sldId="419"/>
            <ac:spMk id="2" creationId="{1B667826-43A4-6739-4668-CE693B94A5D8}"/>
          </ac:spMkLst>
        </pc:spChg>
        <pc:spChg chg="mod">
          <ac:chgData name="Luis Piquimil Ardiles" userId="fd2e666e5e8478d9" providerId="LiveId" clId="{16B5F373-55EC-463A-A587-F1CAB9E88819}" dt="2024-03-31T20:33:41.960" v="1503" actId="20577"/>
          <ac:spMkLst>
            <pc:docMk/>
            <pc:sldMk cId="4085577431" sldId="419"/>
            <ac:spMk id="3" creationId="{C5A2D328-CA2A-A49D-AEFF-3BB97037C086}"/>
          </ac:spMkLst>
        </pc:spChg>
        <pc:spChg chg="del">
          <ac:chgData name="Luis Piquimil Ardiles" userId="fd2e666e5e8478d9" providerId="LiveId" clId="{16B5F373-55EC-463A-A587-F1CAB9E88819}" dt="2024-03-31T20:14:21.047" v="1347"/>
          <ac:spMkLst>
            <pc:docMk/>
            <pc:sldMk cId="4085577431" sldId="419"/>
            <ac:spMk id="8" creationId="{089A69AF-D57B-49B4-886C-D4A5DC194421}"/>
          </ac:spMkLst>
        </pc:spChg>
        <pc:spChg chg="del">
          <ac:chgData name="Luis Piquimil Ardiles" userId="fd2e666e5e8478d9" providerId="LiveId" clId="{16B5F373-55EC-463A-A587-F1CAB9E88819}" dt="2024-03-31T20:14:21.047" v="1347"/>
          <ac:spMkLst>
            <pc:docMk/>
            <pc:sldMk cId="4085577431" sldId="419"/>
            <ac:spMk id="10" creationId="{CABDC08D-6093-4397-92D4-54D00E2BB1C2}"/>
          </ac:spMkLst>
        </pc:spChg>
      </pc:sldChg>
      <pc:sldChg chg="new del">
        <pc:chgData name="Luis Piquimil Ardiles" userId="fd2e666e5e8478d9" providerId="LiveId" clId="{16B5F373-55EC-463A-A587-F1CAB9E88819}" dt="2024-03-31T20:35:03.180" v="1511" actId="47"/>
        <pc:sldMkLst>
          <pc:docMk/>
          <pc:sldMk cId="3977080911" sldId="420"/>
        </pc:sldMkLst>
      </pc:sldChg>
      <pc:sldChg chg="add del">
        <pc:chgData name="Luis Piquimil Ardiles" userId="fd2e666e5e8478d9" providerId="LiveId" clId="{16B5F373-55EC-463A-A587-F1CAB9E88819}" dt="2024-03-31T20:35:37.908" v="1520" actId="47"/>
        <pc:sldMkLst>
          <pc:docMk/>
          <pc:sldMk cId="3487389856" sldId="421"/>
        </pc:sldMkLst>
      </pc:sldChg>
      <pc:sldChg chg="modSp add mod">
        <pc:chgData name="Luis Piquimil Ardiles" userId="fd2e666e5e8478d9" providerId="LiveId" clId="{16B5F373-55EC-463A-A587-F1CAB9E88819}" dt="2024-03-31T20:35:27.771" v="1519" actId="20577"/>
        <pc:sldMkLst>
          <pc:docMk/>
          <pc:sldMk cId="1522092023" sldId="422"/>
        </pc:sldMkLst>
        <pc:spChg chg="mod">
          <ac:chgData name="Luis Piquimil Ardiles" userId="fd2e666e5e8478d9" providerId="LiveId" clId="{16B5F373-55EC-463A-A587-F1CAB9E88819}" dt="2024-03-31T20:35:27.771" v="1519" actId="20577"/>
          <ac:spMkLst>
            <pc:docMk/>
            <pc:sldMk cId="1522092023" sldId="422"/>
            <ac:spMk id="5" creationId="{00000000-0000-0000-0000-000000000000}"/>
          </ac:spMkLst>
        </pc:spChg>
      </pc:sldChg>
      <pc:sldChg chg="add">
        <pc:chgData name="Luis Piquimil Ardiles" userId="fd2e666e5e8478d9" providerId="LiveId" clId="{16B5F373-55EC-463A-A587-F1CAB9E88819}" dt="2024-03-31T20:34:15.336" v="1504"/>
        <pc:sldMkLst>
          <pc:docMk/>
          <pc:sldMk cId="2766653439" sldId="423"/>
        </pc:sldMkLst>
      </pc:sldChg>
      <pc:sldChg chg="modSp add mod">
        <pc:chgData name="Luis Piquimil Ardiles" userId="fd2e666e5e8478d9" providerId="LiveId" clId="{16B5F373-55EC-463A-A587-F1CAB9E88819}" dt="2024-03-31T20:38:45.917" v="1821" actId="20577"/>
        <pc:sldMkLst>
          <pc:docMk/>
          <pc:sldMk cId="3014523306" sldId="424"/>
        </pc:sldMkLst>
        <pc:spChg chg="mod">
          <ac:chgData name="Luis Piquimil Ardiles" userId="fd2e666e5e8478d9" providerId="LiveId" clId="{16B5F373-55EC-463A-A587-F1CAB9E88819}" dt="2024-03-31T20:38:45.917" v="1821" actId="20577"/>
          <ac:spMkLst>
            <pc:docMk/>
            <pc:sldMk cId="3014523306" sldId="424"/>
            <ac:spMk id="5" creationId="{00000000-0000-0000-0000-000000000000}"/>
          </ac:spMkLst>
        </pc:spChg>
      </pc:sldChg>
      <pc:sldChg chg="modSp add mod">
        <pc:chgData name="Luis Piquimil Ardiles" userId="fd2e666e5e8478d9" providerId="LiveId" clId="{16B5F373-55EC-463A-A587-F1CAB9E88819}" dt="2024-03-31T20:40:03.890" v="1891" actId="20577"/>
        <pc:sldMkLst>
          <pc:docMk/>
          <pc:sldMk cId="2858218932" sldId="425"/>
        </pc:sldMkLst>
        <pc:spChg chg="mod">
          <ac:chgData name="Luis Piquimil Ardiles" userId="fd2e666e5e8478d9" providerId="LiveId" clId="{16B5F373-55EC-463A-A587-F1CAB9E88819}" dt="2024-03-31T20:40:03.890" v="1891" actId="20577"/>
          <ac:spMkLst>
            <pc:docMk/>
            <pc:sldMk cId="2858218932" sldId="425"/>
            <ac:spMk id="5" creationId="{00000000-0000-0000-0000-000000000000}"/>
          </ac:spMkLst>
        </pc:spChg>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10" Type="http://schemas.openxmlformats.org/officeDocument/2006/relationships/image" Target="../media/image20.svg"/><Relationship Id="rId4" Type="http://schemas.openxmlformats.org/officeDocument/2006/relationships/image" Target="../media/image14.svg"/><Relationship Id="rId9" Type="http://schemas.openxmlformats.org/officeDocument/2006/relationships/image" Target="../media/image19.png"/></Relationships>
</file>

<file path=ppt/diagrams/_rels/data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svg"/><Relationship Id="rId1" Type="http://schemas.openxmlformats.org/officeDocument/2006/relationships/image" Target="../media/image37.png"/><Relationship Id="rId4" Type="http://schemas.openxmlformats.org/officeDocument/2006/relationships/image" Target="../media/image40.svg"/></Relationships>
</file>

<file path=ppt/diagrams/_rels/data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svg"/><Relationship Id="rId1" Type="http://schemas.openxmlformats.org/officeDocument/2006/relationships/image" Target="../media/image41.png"/><Relationship Id="rId4" Type="http://schemas.openxmlformats.org/officeDocument/2006/relationships/image" Target="../media/image44.svg"/></Relationships>
</file>

<file path=ppt/diagrams/_rels/data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svg"/><Relationship Id="rId1" Type="http://schemas.openxmlformats.org/officeDocument/2006/relationships/image" Target="../media/image41.png"/><Relationship Id="rId6" Type="http://schemas.openxmlformats.org/officeDocument/2006/relationships/image" Target="../media/image49.svg"/><Relationship Id="rId5" Type="http://schemas.openxmlformats.org/officeDocument/2006/relationships/image" Target="../media/image48.png"/><Relationship Id="rId4" Type="http://schemas.openxmlformats.org/officeDocument/2006/relationships/image" Target="../media/image47.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10" Type="http://schemas.openxmlformats.org/officeDocument/2006/relationships/image" Target="../media/image20.svg"/><Relationship Id="rId4" Type="http://schemas.openxmlformats.org/officeDocument/2006/relationships/image" Target="../media/image14.svg"/><Relationship Id="rId9" Type="http://schemas.openxmlformats.org/officeDocument/2006/relationships/image" Target="../media/image19.png"/></Relationships>
</file>

<file path=ppt/diagrams/_rels/drawing3.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4.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5.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svg"/><Relationship Id="rId1" Type="http://schemas.openxmlformats.org/officeDocument/2006/relationships/image" Target="../media/image37.png"/><Relationship Id="rId4" Type="http://schemas.openxmlformats.org/officeDocument/2006/relationships/image" Target="../media/image40.svg"/></Relationships>
</file>

<file path=ppt/diagrams/_rels/drawing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svg"/><Relationship Id="rId1" Type="http://schemas.openxmlformats.org/officeDocument/2006/relationships/image" Target="../media/image41.png"/><Relationship Id="rId4" Type="http://schemas.openxmlformats.org/officeDocument/2006/relationships/image" Target="../media/image44.svg"/></Relationships>
</file>

<file path=ppt/diagrams/_rels/drawing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svg"/><Relationship Id="rId1" Type="http://schemas.openxmlformats.org/officeDocument/2006/relationships/image" Target="../media/image41.png"/><Relationship Id="rId6" Type="http://schemas.openxmlformats.org/officeDocument/2006/relationships/image" Target="../media/image49.svg"/><Relationship Id="rId5" Type="http://schemas.openxmlformats.org/officeDocument/2006/relationships/image" Target="../media/image48.png"/><Relationship Id="rId4" Type="http://schemas.openxmlformats.org/officeDocument/2006/relationships/image" Target="../media/image47.sv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6F94DD0-C433-484F-A90B-E99D64A18D36}" type="doc">
      <dgm:prSet loTypeId="urn:microsoft.com/office/officeart/2018/5/layout/IconLeaf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902914C3-B1F2-4517-A0A0-E6153D0DA8EC}">
      <dgm:prSet custT="1"/>
      <dgm:spPr/>
      <dgm:t>
        <a:bodyPr/>
        <a:lstStyle/>
        <a:p>
          <a:pPr>
            <a:defRPr cap="all"/>
          </a:pPr>
          <a:r>
            <a:rPr lang="es-CL" sz="2000" b="1" dirty="0"/>
            <a:t>ROL DEL LÍDER</a:t>
          </a:r>
          <a:endParaRPr lang="en-US" sz="2000" dirty="0"/>
        </a:p>
      </dgm:t>
    </dgm:pt>
    <dgm:pt modelId="{FF46D3C6-6A3F-401D-8CE4-17C89CE821FB}" type="parTrans" cxnId="{95349E2B-A0B8-4E99-9BCA-6F70BEAE33CC}">
      <dgm:prSet/>
      <dgm:spPr/>
      <dgm:t>
        <a:bodyPr/>
        <a:lstStyle/>
        <a:p>
          <a:endParaRPr lang="en-US" sz="2000"/>
        </a:p>
      </dgm:t>
    </dgm:pt>
    <dgm:pt modelId="{478F8C51-0E3F-4145-A6C6-6981C0AAB0FD}" type="sibTrans" cxnId="{95349E2B-A0B8-4E99-9BCA-6F70BEAE33CC}">
      <dgm:prSet/>
      <dgm:spPr/>
      <dgm:t>
        <a:bodyPr/>
        <a:lstStyle/>
        <a:p>
          <a:endParaRPr lang="en-US" sz="2000"/>
        </a:p>
      </dgm:t>
    </dgm:pt>
    <dgm:pt modelId="{815618DE-7E30-47D9-BB12-68F100F4F573}">
      <dgm:prSet custT="1"/>
      <dgm:spPr/>
      <dgm:t>
        <a:bodyPr/>
        <a:lstStyle/>
        <a:p>
          <a:pPr>
            <a:defRPr cap="all"/>
          </a:pPr>
          <a:r>
            <a:rPr lang="es-CL" sz="2000" b="1">
              <a:latin typeface="Century Gothic" panose="020B0502020202020204"/>
            </a:rPr>
            <a:t>Contexto</a:t>
          </a:r>
          <a:endParaRPr lang="en-US" sz="2000"/>
        </a:p>
      </dgm:t>
    </dgm:pt>
    <dgm:pt modelId="{CF39AB8B-FE5E-47B3-9480-64B042E43617}" type="parTrans" cxnId="{DF16DED6-DBE0-4E60-A1D1-0D50F862BEF8}">
      <dgm:prSet/>
      <dgm:spPr/>
      <dgm:t>
        <a:bodyPr/>
        <a:lstStyle/>
        <a:p>
          <a:endParaRPr lang="en-US" sz="2000"/>
        </a:p>
      </dgm:t>
    </dgm:pt>
    <dgm:pt modelId="{9B4B69B8-CD81-4D2E-88E7-9CFA198952D9}" type="sibTrans" cxnId="{DF16DED6-DBE0-4E60-A1D1-0D50F862BEF8}">
      <dgm:prSet/>
      <dgm:spPr/>
      <dgm:t>
        <a:bodyPr/>
        <a:lstStyle/>
        <a:p>
          <a:endParaRPr lang="en-US" sz="2000"/>
        </a:p>
      </dgm:t>
    </dgm:pt>
    <dgm:pt modelId="{740DC97B-2D8C-4063-8828-F73655356285}">
      <dgm:prSet custT="1"/>
      <dgm:spPr/>
      <dgm:t>
        <a:bodyPr/>
        <a:lstStyle/>
        <a:p>
          <a:pPr>
            <a:defRPr cap="all"/>
          </a:pPr>
          <a:r>
            <a:rPr lang="es-CL" sz="2000" b="1"/>
            <a:t>Tu experiencia</a:t>
          </a:r>
          <a:endParaRPr lang="en-US" sz="2000"/>
        </a:p>
      </dgm:t>
    </dgm:pt>
    <dgm:pt modelId="{BF796761-C4C0-4653-90D8-7920A6CAE1DD}" type="parTrans" cxnId="{939D2D30-F72D-4711-BBD0-5C27F29A208A}">
      <dgm:prSet/>
      <dgm:spPr/>
      <dgm:t>
        <a:bodyPr/>
        <a:lstStyle/>
        <a:p>
          <a:endParaRPr lang="en-US" sz="2000"/>
        </a:p>
      </dgm:t>
    </dgm:pt>
    <dgm:pt modelId="{6ECDA857-E1DF-4448-B13F-B4262AEB1C69}" type="sibTrans" cxnId="{939D2D30-F72D-4711-BBD0-5C27F29A208A}">
      <dgm:prSet/>
      <dgm:spPr/>
      <dgm:t>
        <a:bodyPr/>
        <a:lstStyle/>
        <a:p>
          <a:endParaRPr lang="en-US" sz="2000"/>
        </a:p>
      </dgm:t>
    </dgm:pt>
    <dgm:pt modelId="{D65D38CE-3C84-4F8F-931E-685E33296DD4}">
      <dgm:prSet custT="1"/>
      <dgm:spPr/>
      <dgm:t>
        <a:bodyPr/>
        <a:lstStyle/>
        <a:p>
          <a:pPr>
            <a:defRPr cap="all"/>
          </a:pPr>
          <a:r>
            <a:rPr lang="es-CL" sz="2000" b="1"/>
            <a:t>Principales desafíos</a:t>
          </a:r>
          <a:endParaRPr lang="en-US" sz="2000"/>
        </a:p>
      </dgm:t>
    </dgm:pt>
    <dgm:pt modelId="{BE6087DB-E86A-4FB7-8DCE-6823BFCC7D7E}" type="parTrans" cxnId="{DD264010-B307-4A2F-8DCA-423A6F7BBB72}">
      <dgm:prSet/>
      <dgm:spPr/>
      <dgm:t>
        <a:bodyPr/>
        <a:lstStyle/>
        <a:p>
          <a:endParaRPr lang="en-US" sz="2000"/>
        </a:p>
      </dgm:t>
    </dgm:pt>
    <dgm:pt modelId="{2BE83965-58EC-416A-8C50-FE69CCC5A3A9}" type="sibTrans" cxnId="{DD264010-B307-4A2F-8DCA-423A6F7BBB72}">
      <dgm:prSet/>
      <dgm:spPr/>
      <dgm:t>
        <a:bodyPr/>
        <a:lstStyle/>
        <a:p>
          <a:endParaRPr lang="en-US" sz="2000"/>
        </a:p>
      </dgm:t>
    </dgm:pt>
    <dgm:pt modelId="{8F323F4E-715D-4F56-A404-E1FC9283DA51}">
      <dgm:prSet custT="1"/>
      <dgm:spPr/>
      <dgm:t>
        <a:bodyPr/>
        <a:lstStyle/>
        <a:p>
          <a:pPr rtl="0">
            <a:defRPr cap="all"/>
          </a:pPr>
          <a:r>
            <a:rPr lang="es-CL" sz="2000" b="1"/>
            <a:t>Gestión</a:t>
          </a:r>
          <a:r>
            <a:rPr lang="es-CL" sz="2000" b="1">
              <a:latin typeface="Century Gothic" panose="020B0502020202020204"/>
            </a:rPr>
            <a:t> </a:t>
          </a:r>
          <a:endParaRPr lang="en-US" sz="2000"/>
        </a:p>
      </dgm:t>
    </dgm:pt>
    <dgm:pt modelId="{BDB3CF00-C4D7-4F31-AB14-4DD7CC64E919}" type="parTrans" cxnId="{8F1360F7-3818-4E34-AF93-911B1DC2B65C}">
      <dgm:prSet/>
      <dgm:spPr/>
      <dgm:t>
        <a:bodyPr/>
        <a:lstStyle/>
        <a:p>
          <a:endParaRPr lang="en-US" sz="2000"/>
        </a:p>
      </dgm:t>
    </dgm:pt>
    <dgm:pt modelId="{3D4254DD-89D1-467E-9774-60815F99B8A8}" type="sibTrans" cxnId="{8F1360F7-3818-4E34-AF93-911B1DC2B65C}">
      <dgm:prSet/>
      <dgm:spPr/>
      <dgm:t>
        <a:bodyPr/>
        <a:lstStyle/>
        <a:p>
          <a:endParaRPr lang="en-US" sz="2000"/>
        </a:p>
      </dgm:t>
    </dgm:pt>
    <dgm:pt modelId="{A3666543-4EE3-4090-B45A-7D3DEE9B7892}" type="pres">
      <dgm:prSet presAssocID="{F6F94DD0-C433-484F-A90B-E99D64A18D36}" presName="root" presStyleCnt="0">
        <dgm:presLayoutVars>
          <dgm:dir/>
          <dgm:resizeHandles val="exact"/>
        </dgm:presLayoutVars>
      </dgm:prSet>
      <dgm:spPr/>
    </dgm:pt>
    <dgm:pt modelId="{E0AA41E0-5BBD-410A-BE3B-0B049DD7CBB7}" type="pres">
      <dgm:prSet presAssocID="{902914C3-B1F2-4517-A0A0-E6153D0DA8EC}" presName="compNode" presStyleCnt="0"/>
      <dgm:spPr/>
    </dgm:pt>
    <dgm:pt modelId="{FD25B649-B3CE-4C4F-A64B-4C22D1D41187}" type="pres">
      <dgm:prSet presAssocID="{902914C3-B1F2-4517-A0A0-E6153D0DA8EC}" presName="iconBgRect" presStyleLbl="bgShp" presStyleIdx="0" presStyleCnt="5"/>
      <dgm:spPr>
        <a:prstGeom prst="round2DiagRect">
          <a:avLst>
            <a:gd name="adj1" fmla="val 29727"/>
            <a:gd name="adj2" fmla="val 0"/>
          </a:avLst>
        </a:prstGeom>
      </dgm:spPr>
    </dgm:pt>
    <dgm:pt modelId="{F45CFEE0-2637-46D0-A0BE-ECAA0AC78827}" type="pres">
      <dgm:prSet presAssocID="{902914C3-B1F2-4517-A0A0-E6153D0DA8EC}"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yramid with Levels"/>
        </a:ext>
      </dgm:extLst>
    </dgm:pt>
    <dgm:pt modelId="{88EDECC8-5C6E-41E2-BF30-075F3B22EEEE}" type="pres">
      <dgm:prSet presAssocID="{902914C3-B1F2-4517-A0A0-E6153D0DA8EC}" presName="spaceRect" presStyleCnt="0"/>
      <dgm:spPr/>
    </dgm:pt>
    <dgm:pt modelId="{C2472B13-D87A-4C27-9D8A-D711EA7E5FA6}" type="pres">
      <dgm:prSet presAssocID="{902914C3-B1F2-4517-A0A0-E6153D0DA8EC}" presName="textRect" presStyleLbl="revTx" presStyleIdx="0" presStyleCnt="5">
        <dgm:presLayoutVars>
          <dgm:chMax val="1"/>
          <dgm:chPref val="1"/>
        </dgm:presLayoutVars>
      </dgm:prSet>
      <dgm:spPr/>
    </dgm:pt>
    <dgm:pt modelId="{E9F6BB53-4F72-438D-8BE9-7A07A41EF577}" type="pres">
      <dgm:prSet presAssocID="{478F8C51-0E3F-4145-A6C6-6981C0AAB0FD}" presName="sibTrans" presStyleCnt="0"/>
      <dgm:spPr/>
    </dgm:pt>
    <dgm:pt modelId="{6C1CD044-2095-4588-A4F5-4E7D75B336C2}" type="pres">
      <dgm:prSet presAssocID="{815618DE-7E30-47D9-BB12-68F100F4F573}" presName="compNode" presStyleCnt="0"/>
      <dgm:spPr/>
    </dgm:pt>
    <dgm:pt modelId="{79730DC8-BA6D-47C8-864E-E2A92653A189}" type="pres">
      <dgm:prSet presAssocID="{815618DE-7E30-47D9-BB12-68F100F4F573}" presName="iconBgRect" presStyleLbl="bgShp" presStyleIdx="1" presStyleCnt="5"/>
      <dgm:spPr>
        <a:prstGeom prst="round2DiagRect">
          <a:avLst>
            <a:gd name="adj1" fmla="val 29727"/>
            <a:gd name="adj2" fmla="val 0"/>
          </a:avLst>
        </a:prstGeom>
      </dgm:spPr>
    </dgm:pt>
    <dgm:pt modelId="{B9EF76FE-DF40-49C5-B9D7-C51A281DF978}" type="pres">
      <dgm:prSet presAssocID="{815618DE-7E30-47D9-BB12-68F100F4F573}"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Earth Globe Americas"/>
        </a:ext>
      </dgm:extLst>
    </dgm:pt>
    <dgm:pt modelId="{5D01CE1D-8982-47D7-A3A0-4E215AB77FC9}" type="pres">
      <dgm:prSet presAssocID="{815618DE-7E30-47D9-BB12-68F100F4F573}" presName="spaceRect" presStyleCnt="0"/>
      <dgm:spPr/>
    </dgm:pt>
    <dgm:pt modelId="{719430CB-EA18-4D36-B67A-DAAF5B106490}" type="pres">
      <dgm:prSet presAssocID="{815618DE-7E30-47D9-BB12-68F100F4F573}" presName="textRect" presStyleLbl="revTx" presStyleIdx="1" presStyleCnt="5">
        <dgm:presLayoutVars>
          <dgm:chMax val="1"/>
          <dgm:chPref val="1"/>
        </dgm:presLayoutVars>
      </dgm:prSet>
      <dgm:spPr/>
    </dgm:pt>
    <dgm:pt modelId="{1DF1D269-966F-476F-B882-314710B88DFE}" type="pres">
      <dgm:prSet presAssocID="{9B4B69B8-CD81-4D2E-88E7-9CFA198952D9}" presName="sibTrans" presStyleCnt="0"/>
      <dgm:spPr/>
    </dgm:pt>
    <dgm:pt modelId="{944643DF-033F-4EC4-9FD7-3D123DD03314}" type="pres">
      <dgm:prSet presAssocID="{740DC97B-2D8C-4063-8828-F73655356285}" presName="compNode" presStyleCnt="0"/>
      <dgm:spPr/>
    </dgm:pt>
    <dgm:pt modelId="{E24DFEA6-B4CC-4AD9-B8B7-E04467868045}" type="pres">
      <dgm:prSet presAssocID="{740DC97B-2D8C-4063-8828-F73655356285}" presName="iconBgRect" presStyleLbl="bgShp" presStyleIdx="2" presStyleCnt="5"/>
      <dgm:spPr>
        <a:prstGeom prst="round2DiagRect">
          <a:avLst>
            <a:gd name="adj1" fmla="val 29727"/>
            <a:gd name="adj2" fmla="val 0"/>
          </a:avLst>
        </a:prstGeom>
      </dgm:spPr>
    </dgm:pt>
    <dgm:pt modelId="{BDCFB914-2A99-415A-9729-03AB631C5263}" type="pres">
      <dgm:prSet presAssocID="{740DC97B-2D8C-4063-8828-F73655356285}"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ead with Gears"/>
        </a:ext>
      </dgm:extLst>
    </dgm:pt>
    <dgm:pt modelId="{6B92E565-ADD7-4202-9B99-F7EA59655FA4}" type="pres">
      <dgm:prSet presAssocID="{740DC97B-2D8C-4063-8828-F73655356285}" presName="spaceRect" presStyleCnt="0"/>
      <dgm:spPr/>
    </dgm:pt>
    <dgm:pt modelId="{A82EFB3A-29FC-4E82-83C5-0B64C4ADDD67}" type="pres">
      <dgm:prSet presAssocID="{740DC97B-2D8C-4063-8828-F73655356285}" presName="textRect" presStyleLbl="revTx" presStyleIdx="2" presStyleCnt="5">
        <dgm:presLayoutVars>
          <dgm:chMax val="1"/>
          <dgm:chPref val="1"/>
        </dgm:presLayoutVars>
      </dgm:prSet>
      <dgm:spPr/>
    </dgm:pt>
    <dgm:pt modelId="{3C0F8BDB-9D9E-4B60-9261-4134E7E2A34E}" type="pres">
      <dgm:prSet presAssocID="{6ECDA857-E1DF-4448-B13F-B4262AEB1C69}" presName="sibTrans" presStyleCnt="0"/>
      <dgm:spPr/>
    </dgm:pt>
    <dgm:pt modelId="{503FC490-2898-45C1-ADC4-959F277E056B}" type="pres">
      <dgm:prSet presAssocID="{D65D38CE-3C84-4F8F-931E-685E33296DD4}" presName="compNode" presStyleCnt="0"/>
      <dgm:spPr/>
    </dgm:pt>
    <dgm:pt modelId="{8E17C33A-93F7-4742-A85B-F56B88D6C6DF}" type="pres">
      <dgm:prSet presAssocID="{D65D38CE-3C84-4F8F-931E-685E33296DD4}" presName="iconBgRect" presStyleLbl="bgShp" presStyleIdx="3" presStyleCnt="5"/>
      <dgm:spPr>
        <a:prstGeom prst="round2DiagRect">
          <a:avLst>
            <a:gd name="adj1" fmla="val 29727"/>
            <a:gd name="adj2" fmla="val 0"/>
          </a:avLst>
        </a:prstGeom>
      </dgm:spPr>
    </dgm:pt>
    <dgm:pt modelId="{30C76A01-5284-4D99-8A89-264DCEA712FC}" type="pres">
      <dgm:prSet presAssocID="{D65D38CE-3C84-4F8F-931E-685E33296DD4}"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Advertencia"/>
        </a:ext>
      </dgm:extLst>
    </dgm:pt>
    <dgm:pt modelId="{EE43E94A-9A2A-449F-906A-F242D5EEA195}" type="pres">
      <dgm:prSet presAssocID="{D65D38CE-3C84-4F8F-931E-685E33296DD4}" presName="spaceRect" presStyleCnt="0"/>
      <dgm:spPr/>
    </dgm:pt>
    <dgm:pt modelId="{1B83FB3C-D698-42FC-9429-76B0BEAA939F}" type="pres">
      <dgm:prSet presAssocID="{D65D38CE-3C84-4F8F-931E-685E33296DD4}" presName="textRect" presStyleLbl="revTx" presStyleIdx="3" presStyleCnt="5">
        <dgm:presLayoutVars>
          <dgm:chMax val="1"/>
          <dgm:chPref val="1"/>
        </dgm:presLayoutVars>
      </dgm:prSet>
      <dgm:spPr/>
    </dgm:pt>
    <dgm:pt modelId="{265A3676-D8D8-46AA-B1A9-11F39CE6F7CB}" type="pres">
      <dgm:prSet presAssocID="{2BE83965-58EC-416A-8C50-FE69CCC5A3A9}" presName="sibTrans" presStyleCnt="0"/>
      <dgm:spPr/>
    </dgm:pt>
    <dgm:pt modelId="{63B6FE0E-65A8-4936-A1AB-A9CA358F00DD}" type="pres">
      <dgm:prSet presAssocID="{8F323F4E-715D-4F56-A404-E1FC9283DA51}" presName="compNode" presStyleCnt="0"/>
      <dgm:spPr/>
    </dgm:pt>
    <dgm:pt modelId="{0892FAD5-270F-4ABE-8FE0-0894616BB4BB}" type="pres">
      <dgm:prSet presAssocID="{8F323F4E-715D-4F56-A404-E1FC9283DA51}" presName="iconBgRect" presStyleLbl="bgShp" presStyleIdx="4" presStyleCnt="5"/>
      <dgm:spPr>
        <a:prstGeom prst="round2DiagRect">
          <a:avLst>
            <a:gd name="adj1" fmla="val 29727"/>
            <a:gd name="adj2" fmla="val 0"/>
          </a:avLst>
        </a:prstGeom>
      </dgm:spPr>
    </dgm:pt>
    <dgm:pt modelId="{A973C932-95E0-417D-8487-2403AE1B4313}" type="pres">
      <dgm:prSet presAssocID="{8F323F4E-715D-4F56-A404-E1FC9283DA51}"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Reunión"/>
        </a:ext>
      </dgm:extLst>
    </dgm:pt>
    <dgm:pt modelId="{C4692B55-A243-43CF-A66E-2D349AC97F42}" type="pres">
      <dgm:prSet presAssocID="{8F323F4E-715D-4F56-A404-E1FC9283DA51}" presName="spaceRect" presStyleCnt="0"/>
      <dgm:spPr/>
    </dgm:pt>
    <dgm:pt modelId="{9E2DAFAB-313D-4BE2-B31D-487AD1FADD5F}" type="pres">
      <dgm:prSet presAssocID="{8F323F4E-715D-4F56-A404-E1FC9283DA51}" presName="textRect" presStyleLbl="revTx" presStyleIdx="4" presStyleCnt="5">
        <dgm:presLayoutVars>
          <dgm:chMax val="1"/>
          <dgm:chPref val="1"/>
        </dgm:presLayoutVars>
      </dgm:prSet>
      <dgm:spPr/>
    </dgm:pt>
  </dgm:ptLst>
  <dgm:cxnLst>
    <dgm:cxn modelId="{DD264010-B307-4A2F-8DCA-423A6F7BBB72}" srcId="{F6F94DD0-C433-484F-A90B-E99D64A18D36}" destId="{D65D38CE-3C84-4F8F-931E-685E33296DD4}" srcOrd="3" destOrd="0" parTransId="{BE6087DB-E86A-4FB7-8DCE-6823BFCC7D7E}" sibTransId="{2BE83965-58EC-416A-8C50-FE69CCC5A3A9}"/>
    <dgm:cxn modelId="{2B0E452B-59BF-41E5-B27F-55355B43FA54}" type="presOf" srcId="{740DC97B-2D8C-4063-8828-F73655356285}" destId="{A82EFB3A-29FC-4E82-83C5-0B64C4ADDD67}" srcOrd="0" destOrd="0" presId="urn:microsoft.com/office/officeart/2018/5/layout/IconLeafLabelList"/>
    <dgm:cxn modelId="{95349E2B-A0B8-4E99-9BCA-6F70BEAE33CC}" srcId="{F6F94DD0-C433-484F-A90B-E99D64A18D36}" destId="{902914C3-B1F2-4517-A0A0-E6153D0DA8EC}" srcOrd="0" destOrd="0" parTransId="{FF46D3C6-6A3F-401D-8CE4-17C89CE821FB}" sibTransId="{478F8C51-0E3F-4145-A6C6-6981C0AAB0FD}"/>
    <dgm:cxn modelId="{939D2D30-F72D-4711-BBD0-5C27F29A208A}" srcId="{F6F94DD0-C433-484F-A90B-E99D64A18D36}" destId="{740DC97B-2D8C-4063-8828-F73655356285}" srcOrd="2" destOrd="0" parTransId="{BF796761-C4C0-4653-90D8-7920A6CAE1DD}" sibTransId="{6ECDA857-E1DF-4448-B13F-B4262AEB1C69}"/>
    <dgm:cxn modelId="{6E878437-312D-4178-BD2B-511B460DC4A7}" type="presOf" srcId="{815618DE-7E30-47D9-BB12-68F100F4F573}" destId="{719430CB-EA18-4D36-B67A-DAAF5B106490}" srcOrd="0" destOrd="0" presId="urn:microsoft.com/office/officeart/2018/5/layout/IconLeafLabelList"/>
    <dgm:cxn modelId="{CB053349-431A-4774-BC1C-48F1147B9112}" type="presOf" srcId="{8F323F4E-715D-4F56-A404-E1FC9283DA51}" destId="{9E2DAFAB-313D-4BE2-B31D-487AD1FADD5F}" srcOrd="0" destOrd="0" presId="urn:microsoft.com/office/officeart/2018/5/layout/IconLeafLabelList"/>
    <dgm:cxn modelId="{26E0A051-BCE9-4BEC-9D6F-645093A8A046}" type="presOf" srcId="{F6F94DD0-C433-484F-A90B-E99D64A18D36}" destId="{A3666543-4EE3-4090-B45A-7D3DEE9B7892}" srcOrd="0" destOrd="0" presId="urn:microsoft.com/office/officeart/2018/5/layout/IconLeafLabelList"/>
    <dgm:cxn modelId="{F90835BE-36BD-471D-8A97-D5FC49487C56}" type="presOf" srcId="{902914C3-B1F2-4517-A0A0-E6153D0DA8EC}" destId="{C2472B13-D87A-4C27-9D8A-D711EA7E5FA6}" srcOrd="0" destOrd="0" presId="urn:microsoft.com/office/officeart/2018/5/layout/IconLeafLabelList"/>
    <dgm:cxn modelId="{DF16DED6-DBE0-4E60-A1D1-0D50F862BEF8}" srcId="{F6F94DD0-C433-484F-A90B-E99D64A18D36}" destId="{815618DE-7E30-47D9-BB12-68F100F4F573}" srcOrd="1" destOrd="0" parTransId="{CF39AB8B-FE5E-47B3-9480-64B042E43617}" sibTransId="{9B4B69B8-CD81-4D2E-88E7-9CFA198952D9}"/>
    <dgm:cxn modelId="{987B78E1-622D-4785-9278-B7E291CD24CA}" type="presOf" srcId="{D65D38CE-3C84-4F8F-931E-685E33296DD4}" destId="{1B83FB3C-D698-42FC-9429-76B0BEAA939F}" srcOrd="0" destOrd="0" presId="urn:microsoft.com/office/officeart/2018/5/layout/IconLeafLabelList"/>
    <dgm:cxn modelId="{8F1360F7-3818-4E34-AF93-911B1DC2B65C}" srcId="{F6F94DD0-C433-484F-A90B-E99D64A18D36}" destId="{8F323F4E-715D-4F56-A404-E1FC9283DA51}" srcOrd="4" destOrd="0" parTransId="{BDB3CF00-C4D7-4F31-AB14-4DD7CC64E919}" sibTransId="{3D4254DD-89D1-467E-9774-60815F99B8A8}"/>
    <dgm:cxn modelId="{9EF5B164-B41C-4571-9CCF-0AA4081FF3D6}" type="presParOf" srcId="{A3666543-4EE3-4090-B45A-7D3DEE9B7892}" destId="{E0AA41E0-5BBD-410A-BE3B-0B049DD7CBB7}" srcOrd="0" destOrd="0" presId="urn:microsoft.com/office/officeart/2018/5/layout/IconLeafLabelList"/>
    <dgm:cxn modelId="{1DD4FAC3-46BF-4F15-835E-B0C29738346F}" type="presParOf" srcId="{E0AA41E0-5BBD-410A-BE3B-0B049DD7CBB7}" destId="{FD25B649-B3CE-4C4F-A64B-4C22D1D41187}" srcOrd="0" destOrd="0" presId="urn:microsoft.com/office/officeart/2018/5/layout/IconLeafLabelList"/>
    <dgm:cxn modelId="{05418752-8ED1-446B-BE93-57F84071DD5C}" type="presParOf" srcId="{E0AA41E0-5BBD-410A-BE3B-0B049DD7CBB7}" destId="{F45CFEE0-2637-46D0-A0BE-ECAA0AC78827}" srcOrd="1" destOrd="0" presId="urn:microsoft.com/office/officeart/2018/5/layout/IconLeafLabelList"/>
    <dgm:cxn modelId="{A3C12A03-C2FD-4DB2-B3D4-FB5068537815}" type="presParOf" srcId="{E0AA41E0-5BBD-410A-BE3B-0B049DD7CBB7}" destId="{88EDECC8-5C6E-41E2-BF30-075F3B22EEEE}" srcOrd="2" destOrd="0" presId="urn:microsoft.com/office/officeart/2018/5/layout/IconLeafLabelList"/>
    <dgm:cxn modelId="{29F4660B-49FE-44B9-888E-748EBF9AC39E}" type="presParOf" srcId="{E0AA41E0-5BBD-410A-BE3B-0B049DD7CBB7}" destId="{C2472B13-D87A-4C27-9D8A-D711EA7E5FA6}" srcOrd="3" destOrd="0" presId="urn:microsoft.com/office/officeart/2018/5/layout/IconLeafLabelList"/>
    <dgm:cxn modelId="{49920F81-7F80-44CF-AB58-1F46C8D3B57A}" type="presParOf" srcId="{A3666543-4EE3-4090-B45A-7D3DEE9B7892}" destId="{E9F6BB53-4F72-438D-8BE9-7A07A41EF577}" srcOrd="1" destOrd="0" presId="urn:microsoft.com/office/officeart/2018/5/layout/IconLeafLabelList"/>
    <dgm:cxn modelId="{86B3016F-0C9B-4B22-9D27-2090B19267F8}" type="presParOf" srcId="{A3666543-4EE3-4090-B45A-7D3DEE9B7892}" destId="{6C1CD044-2095-4588-A4F5-4E7D75B336C2}" srcOrd="2" destOrd="0" presId="urn:microsoft.com/office/officeart/2018/5/layout/IconLeafLabelList"/>
    <dgm:cxn modelId="{2579578A-5635-4B12-8BB4-58EB539E55AD}" type="presParOf" srcId="{6C1CD044-2095-4588-A4F5-4E7D75B336C2}" destId="{79730DC8-BA6D-47C8-864E-E2A92653A189}" srcOrd="0" destOrd="0" presId="urn:microsoft.com/office/officeart/2018/5/layout/IconLeafLabelList"/>
    <dgm:cxn modelId="{A029E18E-A003-4991-ADBA-E830BAFF3455}" type="presParOf" srcId="{6C1CD044-2095-4588-A4F5-4E7D75B336C2}" destId="{B9EF76FE-DF40-49C5-B9D7-C51A281DF978}" srcOrd="1" destOrd="0" presId="urn:microsoft.com/office/officeart/2018/5/layout/IconLeafLabelList"/>
    <dgm:cxn modelId="{851E8EB3-53B2-45BD-886F-A3CA11A2B4A1}" type="presParOf" srcId="{6C1CD044-2095-4588-A4F5-4E7D75B336C2}" destId="{5D01CE1D-8982-47D7-A3A0-4E215AB77FC9}" srcOrd="2" destOrd="0" presId="urn:microsoft.com/office/officeart/2018/5/layout/IconLeafLabelList"/>
    <dgm:cxn modelId="{4AA8012C-AEA0-4F8F-9A00-2D001CA967A2}" type="presParOf" srcId="{6C1CD044-2095-4588-A4F5-4E7D75B336C2}" destId="{719430CB-EA18-4D36-B67A-DAAF5B106490}" srcOrd="3" destOrd="0" presId="urn:microsoft.com/office/officeart/2018/5/layout/IconLeafLabelList"/>
    <dgm:cxn modelId="{C0DD5D04-394D-42C9-950C-43F9E2745F44}" type="presParOf" srcId="{A3666543-4EE3-4090-B45A-7D3DEE9B7892}" destId="{1DF1D269-966F-476F-B882-314710B88DFE}" srcOrd="3" destOrd="0" presId="urn:microsoft.com/office/officeart/2018/5/layout/IconLeafLabelList"/>
    <dgm:cxn modelId="{373C67BB-AEB2-406F-9E78-1550AAAAE94B}" type="presParOf" srcId="{A3666543-4EE3-4090-B45A-7D3DEE9B7892}" destId="{944643DF-033F-4EC4-9FD7-3D123DD03314}" srcOrd="4" destOrd="0" presId="urn:microsoft.com/office/officeart/2018/5/layout/IconLeafLabelList"/>
    <dgm:cxn modelId="{3D0D5369-26D8-487E-92D9-8FC41DE85BBA}" type="presParOf" srcId="{944643DF-033F-4EC4-9FD7-3D123DD03314}" destId="{E24DFEA6-B4CC-4AD9-B8B7-E04467868045}" srcOrd="0" destOrd="0" presId="urn:microsoft.com/office/officeart/2018/5/layout/IconLeafLabelList"/>
    <dgm:cxn modelId="{993D75F1-9B36-4F76-87DF-D73DE350501D}" type="presParOf" srcId="{944643DF-033F-4EC4-9FD7-3D123DD03314}" destId="{BDCFB914-2A99-415A-9729-03AB631C5263}" srcOrd="1" destOrd="0" presId="urn:microsoft.com/office/officeart/2018/5/layout/IconLeafLabelList"/>
    <dgm:cxn modelId="{98049F5A-0B23-4487-979A-C602347F6AE7}" type="presParOf" srcId="{944643DF-033F-4EC4-9FD7-3D123DD03314}" destId="{6B92E565-ADD7-4202-9B99-F7EA59655FA4}" srcOrd="2" destOrd="0" presId="urn:microsoft.com/office/officeart/2018/5/layout/IconLeafLabelList"/>
    <dgm:cxn modelId="{D22DBAFA-CEFE-4617-9649-DD830B2C1463}" type="presParOf" srcId="{944643DF-033F-4EC4-9FD7-3D123DD03314}" destId="{A82EFB3A-29FC-4E82-83C5-0B64C4ADDD67}" srcOrd="3" destOrd="0" presId="urn:microsoft.com/office/officeart/2018/5/layout/IconLeafLabelList"/>
    <dgm:cxn modelId="{8F8B2858-30B2-4A35-9701-6B1E346660B0}" type="presParOf" srcId="{A3666543-4EE3-4090-B45A-7D3DEE9B7892}" destId="{3C0F8BDB-9D9E-4B60-9261-4134E7E2A34E}" srcOrd="5" destOrd="0" presId="urn:microsoft.com/office/officeart/2018/5/layout/IconLeafLabelList"/>
    <dgm:cxn modelId="{A78A0F0B-BF4F-41F2-BF50-239374C4BFB3}" type="presParOf" srcId="{A3666543-4EE3-4090-B45A-7D3DEE9B7892}" destId="{503FC490-2898-45C1-ADC4-959F277E056B}" srcOrd="6" destOrd="0" presId="urn:microsoft.com/office/officeart/2018/5/layout/IconLeafLabelList"/>
    <dgm:cxn modelId="{9A1C03C1-300A-45B6-9521-E3BFC4FCF3AF}" type="presParOf" srcId="{503FC490-2898-45C1-ADC4-959F277E056B}" destId="{8E17C33A-93F7-4742-A85B-F56B88D6C6DF}" srcOrd="0" destOrd="0" presId="urn:microsoft.com/office/officeart/2018/5/layout/IconLeafLabelList"/>
    <dgm:cxn modelId="{41D9412E-C7AD-4AA5-A407-CB217A868C55}" type="presParOf" srcId="{503FC490-2898-45C1-ADC4-959F277E056B}" destId="{30C76A01-5284-4D99-8A89-264DCEA712FC}" srcOrd="1" destOrd="0" presId="urn:microsoft.com/office/officeart/2018/5/layout/IconLeafLabelList"/>
    <dgm:cxn modelId="{ED9A4088-1C83-4995-8CF4-CE753E7958FE}" type="presParOf" srcId="{503FC490-2898-45C1-ADC4-959F277E056B}" destId="{EE43E94A-9A2A-449F-906A-F242D5EEA195}" srcOrd="2" destOrd="0" presId="urn:microsoft.com/office/officeart/2018/5/layout/IconLeafLabelList"/>
    <dgm:cxn modelId="{B77564C2-24CD-4E8B-BF90-E558A15F7556}" type="presParOf" srcId="{503FC490-2898-45C1-ADC4-959F277E056B}" destId="{1B83FB3C-D698-42FC-9429-76B0BEAA939F}" srcOrd="3" destOrd="0" presId="urn:microsoft.com/office/officeart/2018/5/layout/IconLeafLabelList"/>
    <dgm:cxn modelId="{35270E35-83C3-48AB-9417-C4512F73BB73}" type="presParOf" srcId="{A3666543-4EE3-4090-B45A-7D3DEE9B7892}" destId="{265A3676-D8D8-46AA-B1A9-11F39CE6F7CB}" srcOrd="7" destOrd="0" presId="urn:microsoft.com/office/officeart/2018/5/layout/IconLeafLabelList"/>
    <dgm:cxn modelId="{C97932DE-22CE-4813-9BD3-8F73870D64BB}" type="presParOf" srcId="{A3666543-4EE3-4090-B45A-7D3DEE9B7892}" destId="{63B6FE0E-65A8-4936-A1AB-A9CA358F00DD}" srcOrd="8" destOrd="0" presId="urn:microsoft.com/office/officeart/2018/5/layout/IconLeafLabelList"/>
    <dgm:cxn modelId="{18B6C973-49BD-4FC6-B4A9-E13CECC840A0}" type="presParOf" srcId="{63B6FE0E-65A8-4936-A1AB-A9CA358F00DD}" destId="{0892FAD5-270F-4ABE-8FE0-0894616BB4BB}" srcOrd="0" destOrd="0" presId="urn:microsoft.com/office/officeart/2018/5/layout/IconLeafLabelList"/>
    <dgm:cxn modelId="{0303B672-7C17-4CEE-8146-55FD474062C0}" type="presParOf" srcId="{63B6FE0E-65A8-4936-A1AB-A9CA358F00DD}" destId="{A973C932-95E0-417D-8487-2403AE1B4313}" srcOrd="1" destOrd="0" presId="urn:microsoft.com/office/officeart/2018/5/layout/IconLeafLabelList"/>
    <dgm:cxn modelId="{A6CAF514-BB10-426B-B6C2-7509C68E0AE6}" type="presParOf" srcId="{63B6FE0E-65A8-4936-A1AB-A9CA358F00DD}" destId="{C4692B55-A243-43CF-A66E-2D349AC97F42}" srcOrd="2" destOrd="0" presId="urn:microsoft.com/office/officeart/2018/5/layout/IconLeafLabelList"/>
    <dgm:cxn modelId="{84C87748-75C1-47A5-942B-986CE5108749}" type="presParOf" srcId="{63B6FE0E-65A8-4936-A1AB-A9CA358F00DD}" destId="{9E2DAFAB-313D-4BE2-B31D-487AD1FADD5F}" srcOrd="3" destOrd="0" presId="urn:microsoft.com/office/officeart/2018/5/layout/IconLeaf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9B98E7A-578B-49B6-95D3-DE8A5A25F95C}"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US"/>
        </a:p>
      </dgm:t>
    </dgm:pt>
    <dgm:pt modelId="{D6FB3523-7352-4F6A-9B61-7E3CEC18C025}">
      <dgm:prSet custT="1"/>
      <dgm:spPr/>
      <dgm:t>
        <a:bodyPr/>
        <a:lstStyle/>
        <a:p>
          <a:r>
            <a:rPr lang="es-CL" sz="1600" b="1" dirty="0"/>
            <a:t>Las competencias conductuales o interpersonales </a:t>
          </a:r>
          <a:r>
            <a:rPr lang="es-CL" sz="1600" dirty="0"/>
            <a:t>hacen referencia al conjunto de capacidades y habilidades necesarias para dar respuesta a distintas situaciones laborales y de relacionamiento. </a:t>
          </a:r>
          <a:endParaRPr lang="en-US" sz="1600" dirty="0"/>
        </a:p>
      </dgm:t>
    </dgm:pt>
    <dgm:pt modelId="{3AFC73DB-B3DD-4A8E-BB9E-63440C013638}" type="parTrans" cxnId="{1EEC2627-4F81-4E87-A6CC-2A17806F8C11}">
      <dgm:prSet/>
      <dgm:spPr/>
      <dgm:t>
        <a:bodyPr/>
        <a:lstStyle/>
        <a:p>
          <a:endParaRPr lang="en-US" sz="1600"/>
        </a:p>
      </dgm:t>
    </dgm:pt>
    <dgm:pt modelId="{48484CCA-D31A-449F-B75B-16AD9710D402}" type="sibTrans" cxnId="{1EEC2627-4F81-4E87-A6CC-2A17806F8C11}">
      <dgm:prSet/>
      <dgm:spPr/>
      <dgm:t>
        <a:bodyPr/>
        <a:lstStyle/>
        <a:p>
          <a:endParaRPr lang="en-US" sz="1600"/>
        </a:p>
      </dgm:t>
    </dgm:pt>
    <dgm:pt modelId="{2681B95C-1BD7-4BAE-9AA9-41E757585E5D}">
      <dgm:prSet custT="1"/>
      <dgm:spPr/>
      <dgm:t>
        <a:bodyPr/>
        <a:lstStyle/>
        <a:p>
          <a:r>
            <a:rPr lang="es-CL" sz="1600" b="1"/>
            <a:t>Competencias transversales</a:t>
          </a:r>
          <a:endParaRPr lang="en-US" sz="1600"/>
        </a:p>
      </dgm:t>
    </dgm:pt>
    <dgm:pt modelId="{0E246CBC-3024-46AF-8F00-3D72F9032D05}" type="parTrans" cxnId="{F685A5B1-C1B9-435F-8943-0067AE30E345}">
      <dgm:prSet/>
      <dgm:spPr/>
      <dgm:t>
        <a:bodyPr/>
        <a:lstStyle/>
        <a:p>
          <a:endParaRPr lang="en-US" sz="1600"/>
        </a:p>
      </dgm:t>
    </dgm:pt>
    <dgm:pt modelId="{1702F403-41A0-4367-83EC-62173A53AA56}" type="sibTrans" cxnId="{F685A5B1-C1B9-435F-8943-0067AE30E345}">
      <dgm:prSet/>
      <dgm:spPr/>
      <dgm:t>
        <a:bodyPr/>
        <a:lstStyle/>
        <a:p>
          <a:endParaRPr lang="en-US" sz="1600"/>
        </a:p>
      </dgm:t>
    </dgm:pt>
    <dgm:pt modelId="{A554B526-7F26-46B3-9502-63E2FA0DB4BC}">
      <dgm:prSet custT="1"/>
      <dgm:spPr/>
      <dgm:t>
        <a:bodyPr/>
        <a:lstStyle/>
        <a:p>
          <a:r>
            <a:rPr lang="es-CL" sz="1600" b="1" dirty="0"/>
            <a:t>Competencias propias del cargo </a:t>
          </a:r>
          <a:endParaRPr lang="en-US" sz="1600" dirty="0"/>
        </a:p>
      </dgm:t>
    </dgm:pt>
    <dgm:pt modelId="{582561EC-3EDA-45F4-9620-0FAB783EE739}" type="parTrans" cxnId="{33D503EF-C014-4A28-AF3C-69C3E1BC64CC}">
      <dgm:prSet/>
      <dgm:spPr/>
      <dgm:t>
        <a:bodyPr/>
        <a:lstStyle/>
        <a:p>
          <a:endParaRPr lang="en-US" sz="1600"/>
        </a:p>
      </dgm:t>
    </dgm:pt>
    <dgm:pt modelId="{B305495F-F01C-4B3F-AF7A-E5DEC49074F0}" type="sibTrans" cxnId="{33D503EF-C014-4A28-AF3C-69C3E1BC64CC}">
      <dgm:prSet/>
      <dgm:spPr/>
      <dgm:t>
        <a:bodyPr/>
        <a:lstStyle/>
        <a:p>
          <a:endParaRPr lang="en-US" sz="1600"/>
        </a:p>
      </dgm:t>
    </dgm:pt>
    <dgm:pt modelId="{F5EBE141-B32F-4D5B-B61B-A56A1A1B911D}" type="pres">
      <dgm:prSet presAssocID="{39B98E7A-578B-49B6-95D3-DE8A5A25F95C}" presName="cycle" presStyleCnt="0">
        <dgm:presLayoutVars>
          <dgm:dir/>
          <dgm:resizeHandles val="exact"/>
        </dgm:presLayoutVars>
      </dgm:prSet>
      <dgm:spPr/>
    </dgm:pt>
    <dgm:pt modelId="{B827AE63-DB3B-40CE-9E85-9AEC464EDE4F}" type="pres">
      <dgm:prSet presAssocID="{D6FB3523-7352-4F6A-9B61-7E3CEC18C025}" presName="dummy" presStyleCnt="0"/>
      <dgm:spPr/>
    </dgm:pt>
    <dgm:pt modelId="{BC0E0689-63CE-441A-A93D-6BF6B613D968}" type="pres">
      <dgm:prSet presAssocID="{D6FB3523-7352-4F6A-9B61-7E3CEC18C025}" presName="node" presStyleLbl="revTx" presStyleIdx="0" presStyleCnt="3" custScaleX="146724" custRadScaleRad="95224" custRadScaleInc="17674">
        <dgm:presLayoutVars>
          <dgm:bulletEnabled val="1"/>
        </dgm:presLayoutVars>
      </dgm:prSet>
      <dgm:spPr/>
    </dgm:pt>
    <dgm:pt modelId="{CDB48F1F-7CC2-4A1D-9FC8-E5D5EAA27E12}" type="pres">
      <dgm:prSet presAssocID="{48484CCA-D31A-449F-B75B-16AD9710D402}" presName="sibTrans" presStyleLbl="node1" presStyleIdx="0" presStyleCnt="3" custScaleX="97145" custScaleY="77819" custLinFactNeighborX="3224" custLinFactNeighborY="6700"/>
      <dgm:spPr/>
    </dgm:pt>
    <dgm:pt modelId="{3AA5EC1C-3F72-4F8C-8497-FECBC7E05C99}" type="pres">
      <dgm:prSet presAssocID="{2681B95C-1BD7-4BAE-9AA9-41E757585E5D}" presName="dummy" presStyleCnt="0"/>
      <dgm:spPr/>
    </dgm:pt>
    <dgm:pt modelId="{39332441-8B02-4568-A1AE-BB4815A2EC63}" type="pres">
      <dgm:prSet presAssocID="{2681B95C-1BD7-4BAE-9AA9-41E757585E5D}" presName="node" presStyleLbl="revTx" presStyleIdx="1" presStyleCnt="3">
        <dgm:presLayoutVars>
          <dgm:bulletEnabled val="1"/>
        </dgm:presLayoutVars>
      </dgm:prSet>
      <dgm:spPr/>
    </dgm:pt>
    <dgm:pt modelId="{4BD5334D-3EE6-4363-BD4F-C1FC714C00F4}" type="pres">
      <dgm:prSet presAssocID="{1702F403-41A0-4367-83EC-62173A53AA56}" presName="sibTrans" presStyleLbl="node1" presStyleIdx="1" presStyleCnt="3"/>
      <dgm:spPr/>
    </dgm:pt>
    <dgm:pt modelId="{5C2D1A93-5A2D-4F7A-9486-5E032339245F}" type="pres">
      <dgm:prSet presAssocID="{A554B526-7F26-46B3-9502-63E2FA0DB4BC}" presName="dummy" presStyleCnt="0"/>
      <dgm:spPr/>
    </dgm:pt>
    <dgm:pt modelId="{E533B877-B125-476C-87A0-D066C125C632}" type="pres">
      <dgm:prSet presAssocID="{A554B526-7F26-46B3-9502-63E2FA0DB4BC}" presName="node" presStyleLbl="revTx" presStyleIdx="2" presStyleCnt="3" custRadScaleRad="92870" custRadScaleInc="-32379">
        <dgm:presLayoutVars>
          <dgm:bulletEnabled val="1"/>
        </dgm:presLayoutVars>
      </dgm:prSet>
      <dgm:spPr/>
    </dgm:pt>
    <dgm:pt modelId="{CF56539F-3EB4-4138-B72E-276238E353D4}" type="pres">
      <dgm:prSet presAssocID="{B305495F-F01C-4B3F-AF7A-E5DEC49074F0}" presName="sibTrans" presStyleLbl="node1" presStyleIdx="2" presStyleCnt="3" custScaleX="79064" custScaleY="89766" custLinFactNeighborX="-7849" custLinFactNeighborY="-225"/>
      <dgm:spPr/>
    </dgm:pt>
  </dgm:ptLst>
  <dgm:cxnLst>
    <dgm:cxn modelId="{1EEC2627-4F81-4E87-A6CC-2A17806F8C11}" srcId="{39B98E7A-578B-49B6-95D3-DE8A5A25F95C}" destId="{D6FB3523-7352-4F6A-9B61-7E3CEC18C025}" srcOrd="0" destOrd="0" parTransId="{3AFC73DB-B3DD-4A8E-BB9E-63440C013638}" sibTransId="{48484CCA-D31A-449F-B75B-16AD9710D402}"/>
    <dgm:cxn modelId="{5532CB67-2608-490E-8494-A4984BE3F2B9}" type="presOf" srcId="{1702F403-41A0-4367-83EC-62173A53AA56}" destId="{4BD5334D-3EE6-4363-BD4F-C1FC714C00F4}" srcOrd="0" destOrd="0" presId="urn:microsoft.com/office/officeart/2005/8/layout/cycle1"/>
    <dgm:cxn modelId="{11977A6C-3D43-4AAD-95EC-7828E491D63C}" type="presOf" srcId="{D6FB3523-7352-4F6A-9B61-7E3CEC18C025}" destId="{BC0E0689-63CE-441A-A93D-6BF6B613D968}" srcOrd="0" destOrd="0" presId="urn:microsoft.com/office/officeart/2005/8/layout/cycle1"/>
    <dgm:cxn modelId="{E631C74F-03F3-4E81-B984-47F6288C4EE6}" type="presOf" srcId="{2681B95C-1BD7-4BAE-9AA9-41E757585E5D}" destId="{39332441-8B02-4568-A1AE-BB4815A2EC63}" srcOrd="0" destOrd="0" presId="urn:microsoft.com/office/officeart/2005/8/layout/cycle1"/>
    <dgm:cxn modelId="{A26A5958-02B7-4FC5-8817-52C72D6DC498}" type="presOf" srcId="{A554B526-7F26-46B3-9502-63E2FA0DB4BC}" destId="{E533B877-B125-476C-87A0-D066C125C632}" srcOrd="0" destOrd="0" presId="urn:microsoft.com/office/officeart/2005/8/layout/cycle1"/>
    <dgm:cxn modelId="{F1E6E578-70FE-48A7-B203-B5D9CB7B69AE}" type="presOf" srcId="{39B98E7A-578B-49B6-95D3-DE8A5A25F95C}" destId="{F5EBE141-B32F-4D5B-B61B-A56A1A1B911D}" srcOrd="0" destOrd="0" presId="urn:microsoft.com/office/officeart/2005/8/layout/cycle1"/>
    <dgm:cxn modelId="{FE34D79B-1952-4A5C-A27F-4D3FD7158636}" type="presOf" srcId="{48484CCA-D31A-449F-B75B-16AD9710D402}" destId="{CDB48F1F-7CC2-4A1D-9FC8-E5D5EAA27E12}" srcOrd="0" destOrd="0" presId="urn:microsoft.com/office/officeart/2005/8/layout/cycle1"/>
    <dgm:cxn modelId="{F685A5B1-C1B9-435F-8943-0067AE30E345}" srcId="{39B98E7A-578B-49B6-95D3-DE8A5A25F95C}" destId="{2681B95C-1BD7-4BAE-9AA9-41E757585E5D}" srcOrd="1" destOrd="0" parTransId="{0E246CBC-3024-46AF-8F00-3D72F9032D05}" sibTransId="{1702F403-41A0-4367-83EC-62173A53AA56}"/>
    <dgm:cxn modelId="{D4EC63C9-69EC-42A9-A6E3-C1809B844078}" type="presOf" srcId="{B305495F-F01C-4B3F-AF7A-E5DEC49074F0}" destId="{CF56539F-3EB4-4138-B72E-276238E353D4}" srcOrd="0" destOrd="0" presId="urn:microsoft.com/office/officeart/2005/8/layout/cycle1"/>
    <dgm:cxn modelId="{33D503EF-C014-4A28-AF3C-69C3E1BC64CC}" srcId="{39B98E7A-578B-49B6-95D3-DE8A5A25F95C}" destId="{A554B526-7F26-46B3-9502-63E2FA0DB4BC}" srcOrd="2" destOrd="0" parTransId="{582561EC-3EDA-45F4-9620-0FAB783EE739}" sibTransId="{B305495F-F01C-4B3F-AF7A-E5DEC49074F0}"/>
    <dgm:cxn modelId="{16CCD850-D78B-488C-891B-EA117635CB30}" type="presParOf" srcId="{F5EBE141-B32F-4D5B-B61B-A56A1A1B911D}" destId="{B827AE63-DB3B-40CE-9E85-9AEC464EDE4F}" srcOrd="0" destOrd="0" presId="urn:microsoft.com/office/officeart/2005/8/layout/cycle1"/>
    <dgm:cxn modelId="{6FAC0CDF-0482-4208-8185-284EA99E31B5}" type="presParOf" srcId="{F5EBE141-B32F-4D5B-B61B-A56A1A1B911D}" destId="{BC0E0689-63CE-441A-A93D-6BF6B613D968}" srcOrd="1" destOrd="0" presId="urn:microsoft.com/office/officeart/2005/8/layout/cycle1"/>
    <dgm:cxn modelId="{C84D15E8-4C21-4CB2-BCBC-1E104641F841}" type="presParOf" srcId="{F5EBE141-B32F-4D5B-B61B-A56A1A1B911D}" destId="{CDB48F1F-7CC2-4A1D-9FC8-E5D5EAA27E12}" srcOrd="2" destOrd="0" presId="urn:microsoft.com/office/officeart/2005/8/layout/cycle1"/>
    <dgm:cxn modelId="{FDAF65AB-AC46-4D86-979C-13377805D9E0}" type="presParOf" srcId="{F5EBE141-B32F-4D5B-B61B-A56A1A1B911D}" destId="{3AA5EC1C-3F72-4F8C-8497-FECBC7E05C99}" srcOrd="3" destOrd="0" presId="urn:microsoft.com/office/officeart/2005/8/layout/cycle1"/>
    <dgm:cxn modelId="{EA06EC66-6D1D-499C-8551-0EA5E6BEB74E}" type="presParOf" srcId="{F5EBE141-B32F-4D5B-B61B-A56A1A1B911D}" destId="{39332441-8B02-4568-A1AE-BB4815A2EC63}" srcOrd="4" destOrd="0" presId="urn:microsoft.com/office/officeart/2005/8/layout/cycle1"/>
    <dgm:cxn modelId="{D7F9D473-8B7F-4F31-A8BE-B93320A79FDF}" type="presParOf" srcId="{F5EBE141-B32F-4D5B-B61B-A56A1A1B911D}" destId="{4BD5334D-3EE6-4363-BD4F-C1FC714C00F4}" srcOrd="5" destOrd="0" presId="urn:microsoft.com/office/officeart/2005/8/layout/cycle1"/>
    <dgm:cxn modelId="{8D4B7F6E-1FA6-44A0-85F2-FE1C97B89DA8}" type="presParOf" srcId="{F5EBE141-B32F-4D5B-B61B-A56A1A1B911D}" destId="{5C2D1A93-5A2D-4F7A-9486-5E032339245F}" srcOrd="6" destOrd="0" presId="urn:microsoft.com/office/officeart/2005/8/layout/cycle1"/>
    <dgm:cxn modelId="{FA84FB5C-685E-4283-93D8-586E0D37CEC6}" type="presParOf" srcId="{F5EBE141-B32F-4D5B-B61B-A56A1A1B911D}" destId="{E533B877-B125-476C-87A0-D066C125C632}" srcOrd="7" destOrd="0" presId="urn:microsoft.com/office/officeart/2005/8/layout/cycle1"/>
    <dgm:cxn modelId="{D9963AA0-1466-4D55-86D6-0304757995BB}" type="presParOf" srcId="{F5EBE141-B32F-4D5B-B61B-A56A1A1B911D}" destId="{CF56539F-3EB4-4138-B72E-276238E353D4}" srcOrd="8" destOrd="0" presId="urn:microsoft.com/office/officeart/2005/8/layout/cycl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0F5A250-D595-4101-891B-CF084EE46D1F}" type="doc">
      <dgm:prSet loTypeId="urn:microsoft.com/office/officeart/2005/8/layout/process4" loCatId="process" qsTypeId="urn:microsoft.com/office/officeart/2005/8/quickstyle/simple4" qsCatId="simple" csTypeId="urn:microsoft.com/office/officeart/2005/8/colors/colorful1" csCatId="colorful"/>
      <dgm:spPr/>
      <dgm:t>
        <a:bodyPr/>
        <a:lstStyle/>
        <a:p>
          <a:endParaRPr lang="en-US"/>
        </a:p>
      </dgm:t>
    </dgm:pt>
    <dgm:pt modelId="{52AC86B9-88C8-4FDA-9B98-AB8F0C830413}">
      <dgm:prSet custT="1"/>
      <dgm:spPr/>
      <dgm:t>
        <a:bodyPr/>
        <a:lstStyle/>
        <a:p>
          <a:r>
            <a:rPr lang="es-CL" sz="1600" b="1">
              <a:effectLst>
                <a:outerShdw blurRad="38100" dist="38100" dir="2700000" algn="tl">
                  <a:srgbClr val="000000">
                    <a:alpha val="43137"/>
                  </a:srgbClr>
                </a:outerShdw>
              </a:effectLst>
            </a:rPr>
            <a:t>Competencias transversales</a:t>
          </a:r>
          <a:endParaRPr lang="en-US" sz="1600">
            <a:effectLst>
              <a:outerShdw blurRad="38100" dist="38100" dir="2700000" algn="tl">
                <a:srgbClr val="000000">
                  <a:alpha val="43137"/>
                </a:srgbClr>
              </a:outerShdw>
            </a:effectLst>
          </a:endParaRPr>
        </a:p>
      </dgm:t>
    </dgm:pt>
    <dgm:pt modelId="{6A5163FA-38B5-417D-9F58-B150DF562C62}" type="parTrans" cxnId="{47D0EBD6-617D-458B-AE4A-8A4A97FF7AC8}">
      <dgm:prSet/>
      <dgm:spPr/>
      <dgm:t>
        <a:bodyPr/>
        <a:lstStyle/>
        <a:p>
          <a:endParaRPr lang="en-US" sz="1600">
            <a:effectLst>
              <a:outerShdw blurRad="38100" dist="38100" dir="2700000" algn="tl">
                <a:srgbClr val="000000">
                  <a:alpha val="43137"/>
                </a:srgbClr>
              </a:outerShdw>
            </a:effectLst>
          </a:endParaRPr>
        </a:p>
      </dgm:t>
    </dgm:pt>
    <dgm:pt modelId="{5B7CAE6F-5B45-45E1-AD1E-369C16106260}" type="sibTrans" cxnId="{47D0EBD6-617D-458B-AE4A-8A4A97FF7AC8}">
      <dgm:prSet/>
      <dgm:spPr/>
      <dgm:t>
        <a:bodyPr/>
        <a:lstStyle/>
        <a:p>
          <a:endParaRPr lang="en-US" sz="1600">
            <a:effectLst>
              <a:outerShdw blurRad="38100" dist="38100" dir="2700000" algn="tl">
                <a:srgbClr val="000000">
                  <a:alpha val="43137"/>
                </a:srgbClr>
              </a:outerShdw>
            </a:effectLst>
          </a:endParaRPr>
        </a:p>
      </dgm:t>
    </dgm:pt>
    <dgm:pt modelId="{3FF0EED2-9E6E-4B88-8201-65E6F84BE4FA}">
      <dgm:prSet custT="1"/>
      <dgm:spPr/>
      <dgm:t>
        <a:bodyPr/>
        <a:lstStyle/>
        <a:p>
          <a:r>
            <a:rPr lang="es-CL" sz="1400" dirty="0">
              <a:effectLst>
                <a:outerShdw blurRad="38100" dist="38100" dir="2700000" algn="tl">
                  <a:srgbClr val="000000">
                    <a:alpha val="43137"/>
                  </a:srgbClr>
                </a:outerShdw>
              </a:effectLst>
            </a:rPr>
            <a:t>Todas aquellas capacidades, habilidades o aptitudes que aportan a algún beneficio a adicional al ámbito laboral. Las competencias pueden estar basadas en valores, rasgos personales o en los conocimientos adquiridos. </a:t>
          </a:r>
          <a:endParaRPr lang="en-US" sz="1400" dirty="0">
            <a:effectLst>
              <a:outerShdw blurRad="38100" dist="38100" dir="2700000" algn="tl">
                <a:srgbClr val="000000">
                  <a:alpha val="43137"/>
                </a:srgbClr>
              </a:outerShdw>
            </a:effectLst>
          </a:endParaRPr>
        </a:p>
      </dgm:t>
    </dgm:pt>
    <dgm:pt modelId="{B010618B-DA90-4385-9F21-BC4DE916AEB2}" type="parTrans" cxnId="{CACCDD65-70CA-4B0F-A537-EE8A2A222164}">
      <dgm:prSet/>
      <dgm:spPr/>
      <dgm:t>
        <a:bodyPr/>
        <a:lstStyle/>
        <a:p>
          <a:endParaRPr lang="en-US" sz="1600">
            <a:effectLst>
              <a:outerShdw blurRad="38100" dist="38100" dir="2700000" algn="tl">
                <a:srgbClr val="000000">
                  <a:alpha val="43137"/>
                </a:srgbClr>
              </a:outerShdw>
            </a:effectLst>
          </a:endParaRPr>
        </a:p>
      </dgm:t>
    </dgm:pt>
    <dgm:pt modelId="{F61A3FE8-DC57-4E02-929E-E6E462868F82}" type="sibTrans" cxnId="{CACCDD65-70CA-4B0F-A537-EE8A2A222164}">
      <dgm:prSet/>
      <dgm:spPr/>
      <dgm:t>
        <a:bodyPr/>
        <a:lstStyle/>
        <a:p>
          <a:endParaRPr lang="en-US" sz="1600">
            <a:effectLst>
              <a:outerShdw blurRad="38100" dist="38100" dir="2700000" algn="tl">
                <a:srgbClr val="000000">
                  <a:alpha val="43137"/>
                </a:srgbClr>
              </a:outerShdw>
            </a:effectLst>
          </a:endParaRPr>
        </a:p>
      </dgm:t>
    </dgm:pt>
    <dgm:pt modelId="{2C54C295-0ACE-4D0D-A91C-6E74FE4365DD}">
      <dgm:prSet custT="1"/>
      <dgm:spPr/>
      <dgm:t>
        <a:bodyPr/>
        <a:lstStyle/>
        <a:p>
          <a:r>
            <a:rPr lang="es-CL" sz="1600" b="1" dirty="0">
              <a:effectLst>
                <a:outerShdw blurRad="38100" dist="38100" dir="2700000" algn="tl">
                  <a:srgbClr val="000000">
                    <a:alpha val="43137"/>
                  </a:srgbClr>
                </a:outerShdw>
              </a:effectLst>
            </a:rPr>
            <a:t>Trabajo colaborativo.</a:t>
          </a:r>
          <a:endParaRPr lang="en-US" sz="1600" dirty="0">
            <a:effectLst>
              <a:outerShdw blurRad="38100" dist="38100" dir="2700000" algn="tl">
                <a:srgbClr val="000000">
                  <a:alpha val="43137"/>
                </a:srgbClr>
              </a:outerShdw>
            </a:effectLst>
          </a:endParaRPr>
        </a:p>
      </dgm:t>
    </dgm:pt>
    <dgm:pt modelId="{A8DD19FE-060C-4372-8118-25F6157B7E08}" type="parTrans" cxnId="{60D318F5-1220-4027-BCB8-06D364400889}">
      <dgm:prSet/>
      <dgm:spPr/>
      <dgm:t>
        <a:bodyPr/>
        <a:lstStyle/>
        <a:p>
          <a:endParaRPr lang="en-US" sz="1600">
            <a:effectLst>
              <a:outerShdw blurRad="38100" dist="38100" dir="2700000" algn="tl">
                <a:srgbClr val="000000">
                  <a:alpha val="43137"/>
                </a:srgbClr>
              </a:outerShdw>
            </a:effectLst>
          </a:endParaRPr>
        </a:p>
      </dgm:t>
    </dgm:pt>
    <dgm:pt modelId="{7A02CC06-5380-4D52-953A-05D94D2844C7}" type="sibTrans" cxnId="{60D318F5-1220-4027-BCB8-06D364400889}">
      <dgm:prSet/>
      <dgm:spPr/>
      <dgm:t>
        <a:bodyPr/>
        <a:lstStyle/>
        <a:p>
          <a:endParaRPr lang="en-US" sz="1600">
            <a:effectLst>
              <a:outerShdw blurRad="38100" dist="38100" dir="2700000" algn="tl">
                <a:srgbClr val="000000">
                  <a:alpha val="43137"/>
                </a:srgbClr>
              </a:outerShdw>
            </a:effectLst>
          </a:endParaRPr>
        </a:p>
      </dgm:t>
    </dgm:pt>
    <dgm:pt modelId="{F351BA8A-AEA2-4C4F-A4CD-B3A20E07E014}">
      <dgm:prSet custT="1"/>
      <dgm:spPr/>
      <dgm:t>
        <a:bodyPr/>
        <a:lstStyle/>
        <a:p>
          <a:r>
            <a:rPr lang="es-CL" sz="1600" b="1">
              <a:effectLst>
                <a:outerShdw blurRad="38100" dist="38100" dir="2700000" algn="tl">
                  <a:srgbClr val="000000">
                    <a:alpha val="43137"/>
                  </a:srgbClr>
                </a:outerShdw>
              </a:effectLst>
            </a:rPr>
            <a:t>Creatividad e innovación.</a:t>
          </a:r>
          <a:endParaRPr lang="en-US" sz="1600">
            <a:effectLst>
              <a:outerShdw blurRad="38100" dist="38100" dir="2700000" algn="tl">
                <a:srgbClr val="000000">
                  <a:alpha val="43137"/>
                </a:srgbClr>
              </a:outerShdw>
            </a:effectLst>
          </a:endParaRPr>
        </a:p>
      </dgm:t>
    </dgm:pt>
    <dgm:pt modelId="{B8E04301-F2CA-487A-80DD-699A75B266EA}" type="parTrans" cxnId="{D04C5D06-9903-42AA-8EA1-D65F233E1116}">
      <dgm:prSet/>
      <dgm:spPr/>
      <dgm:t>
        <a:bodyPr/>
        <a:lstStyle/>
        <a:p>
          <a:endParaRPr lang="en-US" sz="1600">
            <a:effectLst>
              <a:outerShdw blurRad="38100" dist="38100" dir="2700000" algn="tl">
                <a:srgbClr val="000000">
                  <a:alpha val="43137"/>
                </a:srgbClr>
              </a:outerShdw>
            </a:effectLst>
          </a:endParaRPr>
        </a:p>
      </dgm:t>
    </dgm:pt>
    <dgm:pt modelId="{444E7D9B-B5FE-46EC-8D22-B40173E4065B}" type="sibTrans" cxnId="{D04C5D06-9903-42AA-8EA1-D65F233E1116}">
      <dgm:prSet/>
      <dgm:spPr/>
      <dgm:t>
        <a:bodyPr/>
        <a:lstStyle/>
        <a:p>
          <a:endParaRPr lang="en-US" sz="1600">
            <a:effectLst>
              <a:outerShdw blurRad="38100" dist="38100" dir="2700000" algn="tl">
                <a:srgbClr val="000000">
                  <a:alpha val="43137"/>
                </a:srgbClr>
              </a:outerShdw>
            </a:effectLst>
          </a:endParaRPr>
        </a:p>
      </dgm:t>
    </dgm:pt>
    <dgm:pt modelId="{BA71A6A0-CD1C-4C91-9C25-80FB32886063}">
      <dgm:prSet custT="1"/>
      <dgm:spPr/>
      <dgm:t>
        <a:bodyPr/>
        <a:lstStyle/>
        <a:p>
          <a:r>
            <a:rPr lang="es-CL" sz="1600" b="1">
              <a:effectLst>
                <a:outerShdw blurRad="38100" dist="38100" dir="2700000" algn="tl">
                  <a:srgbClr val="000000">
                    <a:alpha val="43137"/>
                  </a:srgbClr>
                </a:outerShdw>
              </a:effectLst>
            </a:rPr>
            <a:t>Comunicación efectiva.</a:t>
          </a:r>
          <a:endParaRPr lang="en-US" sz="1600">
            <a:effectLst>
              <a:outerShdw blurRad="38100" dist="38100" dir="2700000" algn="tl">
                <a:srgbClr val="000000">
                  <a:alpha val="43137"/>
                </a:srgbClr>
              </a:outerShdw>
            </a:effectLst>
          </a:endParaRPr>
        </a:p>
      </dgm:t>
    </dgm:pt>
    <dgm:pt modelId="{FDEDF817-DB53-4652-AC6D-2DE8D0ED3ABF}" type="parTrans" cxnId="{9ACD0AAD-83A2-46B7-8D10-768B4C0F014A}">
      <dgm:prSet/>
      <dgm:spPr/>
      <dgm:t>
        <a:bodyPr/>
        <a:lstStyle/>
        <a:p>
          <a:endParaRPr lang="en-US" sz="1600">
            <a:effectLst>
              <a:outerShdw blurRad="38100" dist="38100" dir="2700000" algn="tl">
                <a:srgbClr val="000000">
                  <a:alpha val="43137"/>
                </a:srgbClr>
              </a:outerShdw>
            </a:effectLst>
          </a:endParaRPr>
        </a:p>
      </dgm:t>
    </dgm:pt>
    <dgm:pt modelId="{59FB3593-1D15-4A7F-9B0B-87151DE03B5E}" type="sibTrans" cxnId="{9ACD0AAD-83A2-46B7-8D10-768B4C0F014A}">
      <dgm:prSet/>
      <dgm:spPr/>
      <dgm:t>
        <a:bodyPr/>
        <a:lstStyle/>
        <a:p>
          <a:endParaRPr lang="en-US" sz="1600">
            <a:effectLst>
              <a:outerShdw blurRad="38100" dist="38100" dir="2700000" algn="tl">
                <a:srgbClr val="000000">
                  <a:alpha val="43137"/>
                </a:srgbClr>
              </a:outerShdw>
            </a:effectLst>
          </a:endParaRPr>
        </a:p>
      </dgm:t>
    </dgm:pt>
    <dgm:pt modelId="{56FC24C7-879D-422E-92D7-B21A1F5BFDDF}">
      <dgm:prSet custT="1"/>
      <dgm:spPr/>
      <dgm:t>
        <a:bodyPr/>
        <a:lstStyle/>
        <a:p>
          <a:r>
            <a:rPr lang="es-CL" sz="1600" b="1">
              <a:effectLst>
                <a:outerShdw blurRad="38100" dist="38100" dir="2700000" algn="tl">
                  <a:srgbClr val="000000">
                    <a:alpha val="43137"/>
                  </a:srgbClr>
                </a:outerShdw>
              </a:effectLst>
            </a:rPr>
            <a:t>Empoderamiento positivo. </a:t>
          </a:r>
          <a:endParaRPr lang="en-US" sz="1600">
            <a:effectLst>
              <a:outerShdw blurRad="38100" dist="38100" dir="2700000" algn="tl">
                <a:srgbClr val="000000">
                  <a:alpha val="43137"/>
                </a:srgbClr>
              </a:outerShdw>
            </a:effectLst>
          </a:endParaRPr>
        </a:p>
      </dgm:t>
    </dgm:pt>
    <dgm:pt modelId="{23F5EC65-1873-4D48-BEA8-238CFBA62704}" type="parTrans" cxnId="{60127387-C8A5-4C94-B213-2E983514EDCF}">
      <dgm:prSet/>
      <dgm:spPr/>
      <dgm:t>
        <a:bodyPr/>
        <a:lstStyle/>
        <a:p>
          <a:endParaRPr lang="en-US" sz="1600">
            <a:effectLst>
              <a:outerShdw blurRad="38100" dist="38100" dir="2700000" algn="tl">
                <a:srgbClr val="000000">
                  <a:alpha val="43137"/>
                </a:srgbClr>
              </a:outerShdw>
            </a:effectLst>
          </a:endParaRPr>
        </a:p>
      </dgm:t>
    </dgm:pt>
    <dgm:pt modelId="{B1A7E77A-935C-4F1F-B129-38A6ECECFD52}" type="sibTrans" cxnId="{60127387-C8A5-4C94-B213-2E983514EDCF}">
      <dgm:prSet/>
      <dgm:spPr/>
      <dgm:t>
        <a:bodyPr/>
        <a:lstStyle/>
        <a:p>
          <a:endParaRPr lang="en-US" sz="1600">
            <a:effectLst>
              <a:outerShdw blurRad="38100" dist="38100" dir="2700000" algn="tl">
                <a:srgbClr val="000000">
                  <a:alpha val="43137"/>
                </a:srgbClr>
              </a:outerShdw>
            </a:effectLst>
          </a:endParaRPr>
        </a:p>
      </dgm:t>
    </dgm:pt>
    <dgm:pt modelId="{AC6B2626-32AC-4E29-BFC5-B5E424BCDA4B}" type="pres">
      <dgm:prSet presAssocID="{20F5A250-D595-4101-891B-CF084EE46D1F}" presName="Name0" presStyleCnt="0">
        <dgm:presLayoutVars>
          <dgm:dir/>
          <dgm:animLvl val="lvl"/>
          <dgm:resizeHandles val="exact"/>
        </dgm:presLayoutVars>
      </dgm:prSet>
      <dgm:spPr/>
    </dgm:pt>
    <dgm:pt modelId="{9AE0368B-55B0-4D86-9296-128F0B34721C}" type="pres">
      <dgm:prSet presAssocID="{56FC24C7-879D-422E-92D7-B21A1F5BFDDF}" presName="boxAndChildren" presStyleCnt="0"/>
      <dgm:spPr/>
    </dgm:pt>
    <dgm:pt modelId="{12588DB9-551D-451B-999D-5491702FF118}" type="pres">
      <dgm:prSet presAssocID="{56FC24C7-879D-422E-92D7-B21A1F5BFDDF}" presName="parentTextBox" presStyleLbl="node1" presStyleIdx="0" presStyleCnt="6" custLinFactNeighborX="-515" custLinFactNeighborY="63982"/>
      <dgm:spPr/>
    </dgm:pt>
    <dgm:pt modelId="{D6CE9DD7-6F65-4C28-9D33-556E27682408}" type="pres">
      <dgm:prSet presAssocID="{59FB3593-1D15-4A7F-9B0B-87151DE03B5E}" presName="sp" presStyleCnt="0"/>
      <dgm:spPr/>
    </dgm:pt>
    <dgm:pt modelId="{9C5136CF-CFC6-47D7-999A-762AA1FA4969}" type="pres">
      <dgm:prSet presAssocID="{BA71A6A0-CD1C-4C91-9C25-80FB32886063}" presName="arrowAndChildren" presStyleCnt="0"/>
      <dgm:spPr/>
    </dgm:pt>
    <dgm:pt modelId="{D8AAB624-31B5-483D-A3AC-7E274D7E0DEA}" type="pres">
      <dgm:prSet presAssocID="{BA71A6A0-CD1C-4C91-9C25-80FB32886063}" presName="parentTextArrow" presStyleLbl="node1" presStyleIdx="1" presStyleCnt="6"/>
      <dgm:spPr/>
    </dgm:pt>
    <dgm:pt modelId="{E6C5AE7B-ED65-405F-932F-C80965E3E5CF}" type="pres">
      <dgm:prSet presAssocID="{444E7D9B-B5FE-46EC-8D22-B40173E4065B}" presName="sp" presStyleCnt="0"/>
      <dgm:spPr/>
    </dgm:pt>
    <dgm:pt modelId="{BA5B6E9A-C222-4463-8E9C-5302AB3CD569}" type="pres">
      <dgm:prSet presAssocID="{F351BA8A-AEA2-4C4F-A4CD-B3A20E07E014}" presName="arrowAndChildren" presStyleCnt="0"/>
      <dgm:spPr/>
    </dgm:pt>
    <dgm:pt modelId="{28F38A5D-909D-478C-8593-0F9CCBE83126}" type="pres">
      <dgm:prSet presAssocID="{F351BA8A-AEA2-4C4F-A4CD-B3A20E07E014}" presName="parentTextArrow" presStyleLbl="node1" presStyleIdx="2" presStyleCnt="6"/>
      <dgm:spPr/>
    </dgm:pt>
    <dgm:pt modelId="{0D084C18-60C1-4C51-952C-A443B2C0A1BD}" type="pres">
      <dgm:prSet presAssocID="{7A02CC06-5380-4D52-953A-05D94D2844C7}" presName="sp" presStyleCnt="0"/>
      <dgm:spPr/>
    </dgm:pt>
    <dgm:pt modelId="{D260EE4E-D002-4909-8633-7DBC261B40CF}" type="pres">
      <dgm:prSet presAssocID="{2C54C295-0ACE-4D0D-A91C-6E74FE4365DD}" presName="arrowAndChildren" presStyleCnt="0"/>
      <dgm:spPr/>
    </dgm:pt>
    <dgm:pt modelId="{050474CA-6698-4A41-8432-9B6677ECC6BA}" type="pres">
      <dgm:prSet presAssocID="{2C54C295-0ACE-4D0D-A91C-6E74FE4365DD}" presName="parentTextArrow" presStyleLbl="node1" presStyleIdx="3" presStyleCnt="6"/>
      <dgm:spPr/>
    </dgm:pt>
    <dgm:pt modelId="{1CDD5C58-E88D-41AD-B570-BD1AB95D1BF1}" type="pres">
      <dgm:prSet presAssocID="{F61A3FE8-DC57-4E02-929E-E6E462868F82}" presName="sp" presStyleCnt="0"/>
      <dgm:spPr/>
    </dgm:pt>
    <dgm:pt modelId="{7D0EDB2A-0C5E-4D7D-A61F-C811BDDF8FF0}" type="pres">
      <dgm:prSet presAssocID="{3FF0EED2-9E6E-4B88-8201-65E6F84BE4FA}" presName="arrowAndChildren" presStyleCnt="0"/>
      <dgm:spPr/>
    </dgm:pt>
    <dgm:pt modelId="{A9431608-CD45-4AD6-AE04-A4AAF67688ED}" type="pres">
      <dgm:prSet presAssocID="{3FF0EED2-9E6E-4B88-8201-65E6F84BE4FA}" presName="parentTextArrow" presStyleLbl="node1" presStyleIdx="4" presStyleCnt="6"/>
      <dgm:spPr/>
    </dgm:pt>
    <dgm:pt modelId="{108367A3-AA96-4C35-8549-35E2CDE9EA07}" type="pres">
      <dgm:prSet presAssocID="{5B7CAE6F-5B45-45E1-AD1E-369C16106260}" presName="sp" presStyleCnt="0"/>
      <dgm:spPr/>
    </dgm:pt>
    <dgm:pt modelId="{D6D6ED63-7904-41A2-B83D-FB0E699CA901}" type="pres">
      <dgm:prSet presAssocID="{52AC86B9-88C8-4FDA-9B98-AB8F0C830413}" presName="arrowAndChildren" presStyleCnt="0"/>
      <dgm:spPr/>
    </dgm:pt>
    <dgm:pt modelId="{51877F65-66CE-4A74-A647-90A18D08889F}" type="pres">
      <dgm:prSet presAssocID="{52AC86B9-88C8-4FDA-9B98-AB8F0C830413}" presName="parentTextArrow" presStyleLbl="node1" presStyleIdx="5" presStyleCnt="6"/>
      <dgm:spPr/>
    </dgm:pt>
  </dgm:ptLst>
  <dgm:cxnLst>
    <dgm:cxn modelId="{D04C5D06-9903-42AA-8EA1-D65F233E1116}" srcId="{20F5A250-D595-4101-891B-CF084EE46D1F}" destId="{F351BA8A-AEA2-4C4F-A4CD-B3A20E07E014}" srcOrd="3" destOrd="0" parTransId="{B8E04301-F2CA-487A-80DD-699A75B266EA}" sibTransId="{444E7D9B-B5FE-46EC-8D22-B40173E4065B}"/>
    <dgm:cxn modelId="{CACCDD65-70CA-4B0F-A537-EE8A2A222164}" srcId="{20F5A250-D595-4101-891B-CF084EE46D1F}" destId="{3FF0EED2-9E6E-4B88-8201-65E6F84BE4FA}" srcOrd="1" destOrd="0" parTransId="{B010618B-DA90-4385-9F21-BC4DE916AEB2}" sibTransId="{F61A3FE8-DC57-4E02-929E-E6E462868F82}"/>
    <dgm:cxn modelId="{871E4348-5B61-449B-A0F6-3D7930BC5728}" type="presOf" srcId="{20F5A250-D595-4101-891B-CF084EE46D1F}" destId="{AC6B2626-32AC-4E29-BFC5-B5E424BCDA4B}" srcOrd="0" destOrd="0" presId="urn:microsoft.com/office/officeart/2005/8/layout/process4"/>
    <dgm:cxn modelId="{60127387-C8A5-4C94-B213-2E983514EDCF}" srcId="{20F5A250-D595-4101-891B-CF084EE46D1F}" destId="{56FC24C7-879D-422E-92D7-B21A1F5BFDDF}" srcOrd="5" destOrd="0" parTransId="{23F5EC65-1873-4D48-BEA8-238CFBA62704}" sibTransId="{B1A7E77A-935C-4F1F-B129-38A6ECECFD52}"/>
    <dgm:cxn modelId="{9B82D689-3BB4-49CF-9DC2-BB09DF024184}" type="presOf" srcId="{52AC86B9-88C8-4FDA-9B98-AB8F0C830413}" destId="{51877F65-66CE-4A74-A647-90A18D08889F}" srcOrd="0" destOrd="0" presId="urn:microsoft.com/office/officeart/2005/8/layout/process4"/>
    <dgm:cxn modelId="{90ACED9A-7F63-40B0-A580-28F4683CC700}" type="presOf" srcId="{3FF0EED2-9E6E-4B88-8201-65E6F84BE4FA}" destId="{A9431608-CD45-4AD6-AE04-A4AAF67688ED}" srcOrd="0" destOrd="0" presId="urn:microsoft.com/office/officeart/2005/8/layout/process4"/>
    <dgm:cxn modelId="{9ACD0AAD-83A2-46B7-8D10-768B4C0F014A}" srcId="{20F5A250-D595-4101-891B-CF084EE46D1F}" destId="{BA71A6A0-CD1C-4C91-9C25-80FB32886063}" srcOrd="4" destOrd="0" parTransId="{FDEDF817-DB53-4652-AC6D-2DE8D0ED3ABF}" sibTransId="{59FB3593-1D15-4A7F-9B0B-87151DE03B5E}"/>
    <dgm:cxn modelId="{CA07D3C0-50B4-4EE2-A95E-7CB3879915BE}" type="presOf" srcId="{2C54C295-0ACE-4D0D-A91C-6E74FE4365DD}" destId="{050474CA-6698-4A41-8432-9B6677ECC6BA}" srcOrd="0" destOrd="0" presId="urn:microsoft.com/office/officeart/2005/8/layout/process4"/>
    <dgm:cxn modelId="{528681CA-117C-43CC-906E-C0F82B7CD5AB}" type="presOf" srcId="{F351BA8A-AEA2-4C4F-A4CD-B3A20E07E014}" destId="{28F38A5D-909D-478C-8593-0F9CCBE83126}" srcOrd="0" destOrd="0" presId="urn:microsoft.com/office/officeart/2005/8/layout/process4"/>
    <dgm:cxn modelId="{47D0EBD6-617D-458B-AE4A-8A4A97FF7AC8}" srcId="{20F5A250-D595-4101-891B-CF084EE46D1F}" destId="{52AC86B9-88C8-4FDA-9B98-AB8F0C830413}" srcOrd="0" destOrd="0" parTransId="{6A5163FA-38B5-417D-9F58-B150DF562C62}" sibTransId="{5B7CAE6F-5B45-45E1-AD1E-369C16106260}"/>
    <dgm:cxn modelId="{60D318F5-1220-4027-BCB8-06D364400889}" srcId="{20F5A250-D595-4101-891B-CF084EE46D1F}" destId="{2C54C295-0ACE-4D0D-A91C-6E74FE4365DD}" srcOrd="2" destOrd="0" parTransId="{A8DD19FE-060C-4372-8118-25F6157B7E08}" sibTransId="{7A02CC06-5380-4D52-953A-05D94D2844C7}"/>
    <dgm:cxn modelId="{43BD09F9-B3E5-41B6-81C0-988318C3BCCB}" type="presOf" srcId="{56FC24C7-879D-422E-92D7-B21A1F5BFDDF}" destId="{12588DB9-551D-451B-999D-5491702FF118}" srcOrd="0" destOrd="0" presId="urn:microsoft.com/office/officeart/2005/8/layout/process4"/>
    <dgm:cxn modelId="{198322FC-8D22-4561-9DE6-ECF8AFF64163}" type="presOf" srcId="{BA71A6A0-CD1C-4C91-9C25-80FB32886063}" destId="{D8AAB624-31B5-483D-A3AC-7E274D7E0DEA}" srcOrd="0" destOrd="0" presId="urn:microsoft.com/office/officeart/2005/8/layout/process4"/>
    <dgm:cxn modelId="{40CDB12E-9E40-41AE-AE6C-3F27D7100572}" type="presParOf" srcId="{AC6B2626-32AC-4E29-BFC5-B5E424BCDA4B}" destId="{9AE0368B-55B0-4D86-9296-128F0B34721C}" srcOrd="0" destOrd="0" presId="urn:microsoft.com/office/officeart/2005/8/layout/process4"/>
    <dgm:cxn modelId="{0BBD5D46-1449-42EB-B694-D681546B7E55}" type="presParOf" srcId="{9AE0368B-55B0-4D86-9296-128F0B34721C}" destId="{12588DB9-551D-451B-999D-5491702FF118}" srcOrd="0" destOrd="0" presId="urn:microsoft.com/office/officeart/2005/8/layout/process4"/>
    <dgm:cxn modelId="{3714DC5A-0EB7-4D19-9A6D-3EA068CCDB5E}" type="presParOf" srcId="{AC6B2626-32AC-4E29-BFC5-B5E424BCDA4B}" destId="{D6CE9DD7-6F65-4C28-9D33-556E27682408}" srcOrd="1" destOrd="0" presId="urn:microsoft.com/office/officeart/2005/8/layout/process4"/>
    <dgm:cxn modelId="{29249A85-02D1-4DAC-9CB6-B616F5F13C55}" type="presParOf" srcId="{AC6B2626-32AC-4E29-BFC5-B5E424BCDA4B}" destId="{9C5136CF-CFC6-47D7-999A-762AA1FA4969}" srcOrd="2" destOrd="0" presId="urn:microsoft.com/office/officeart/2005/8/layout/process4"/>
    <dgm:cxn modelId="{6BC1B476-77F4-4540-9441-1DB9EDAB6501}" type="presParOf" srcId="{9C5136CF-CFC6-47D7-999A-762AA1FA4969}" destId="{D8AAB624-31B5-483D-A3AC-7E274D7E0DEA}" srcOrd="0" destOrd="0" presId="urn:microsoft.com/office/officeart/2005/8/layout/process4"/>
    <dgm:cxn modelId="{ED2B4442-41FE-4DDF-9626-00528227967F}" type="presParOf" srcId="{AC6B2626-32AC-4E29-BFC5-B5E424BCDA4B}" destId="{E6C5AE7B-ED65-405F-932F-C80965E3E5CF}" srcOrd="3" destOrd="0" presId="urn:microsoft.com/office/officeart/2005/8/layout/process4"/>
    <dgm:cxn modelId="{3ABB9873-D5CC-432A-9222-32A18AC07ADE}" type="presParOf" srcId="{AC6B2626-32AC-4E29-BFC5-B5E424BCDA4B}" destId="{BA5B6E9A-C222-4463-8E9C-5302AB3CD569}" srcOrd="4" destOrd="0" presId="urn:microsoft.com/office/officeart/2005/8/layout/process4"/>
    <dgm:cxn modelId="{BE12271A-9ADE-48F2-B5B5-FD71C9A91C42}" type="presParOf" srcId="{BA5B6E9A-C222-4463-8E9C-5302AB3CD569}" destId="{28F38A5D-909D-478C-8593-0F9CCBE83126}" srcOrd="0" destOrd="0" presId="urn:microsoft.com/office/officeart/2005/8/layout/process4"/>
    <dgm:cxn modelId="{313EC23C-C716-49DC-AF5F-2132DBC25AA7}" type="presParOf" srcId="{AC6B2626-32AC-4E29-BFC5-B5E424BCDA4B}" destId="{0D084C18-60C1-4C51-952C-A443B2C0A1BD}" srcOrd="5" destOrd="0" presId="urn:microsoft.com/office/officeart/2005/8/layout/process4"/>
    <dgm:cxn modelId="{0325ECEA-A812-44D4-809A-D97B9154848A}" type="presParOf" srcId="{AC6B2626-32AC-4E29-BFC5-B5E424BCDA4B}" destId="{D260EE4E-D002-4909-8633-7DBC261B40CF}" srcOrd="6" destOrd="0" presId="urn:microsoft.com/office/officeart/2005/8/layout/process4"/>
    <dgm:cxn modelId="{A20DFB1C-9744-4968-91D7-ED4E7A223403}" type="presParOf" srcId="{D260EE4E-D002-4909-8633-7DBC261B40CF}" destId="{050474CA-6698-4A41-8432-9B6677ECC6BA}" srcOrd="0" destOrd="0" presId="urn:microsoft.com/office/officeart/2005/8/layout/process4"/>
    <dgm:cxn modelId="{311EACFF-1AAC-4704-823A-BE15312305B9}" type="presParOf" srcId="{AC6B2626-32AC-4E29-BFC5-B5E424BCDA4B}" destId="{1CDD5C58-E88D-41AD-B570-BD1AB95D1BF1}" srcOrd="7" destOrd="0" presId="urn:microsoft.com/office/officeart/2005/8/layout/process4"/>
    <dgm:cxn modelId="{3D2F55A1-E648-4F3B-A53F-1AC9625F6FA8}" type="presParOf" srcId="{AC6B2626-32AC-4E29-BFC5-B5E424BCDA4B}" destId="{7D0EDB2A-0C5E-4D7D-A61F-C811BDDF8FF0}" srcOrd="8" destOrd="0" presId="urn:microsoft.com/office/officeart/2005/8/layout/process4"/>
    <dgm:cxn modelId="{927E6C57-8B04-4569-ACA7-9FFF03EED484}" type="presParOf" srcId="{7D0EDB2A-0C5E-4D7D-A61F-C811BDDF8FF0}" destId="{A9431608-CD45-4AD6-AE04-A4AAF67688ED}" srcOrd="0" destOrd="0" presId="urn:microsoft.com/office/officeart/2005/8/layout/process4"/>
    <dgm:cxn modelId="{39F5E19C-09A2-4523-A437-368CBC206549}" type="presParOf" srcId="{AC6B2626-32AC-4E29-BFC5-B5E424BCDA4B}" destId="{108367A3-AA96-4C35-8549-35E2CDE9EA07}" srcOrd="9" destOrd="0" presId="urn:microsoft.com/office/officeart/2005/8/layout/process4"/>
    <dgm:cxn modelId="{3B6EE0A5-C35F-4280-9167-C3CF0ACC4EB7}" type="presParOf" srcId="{AC6B2626-32AC-4E29-BFC5-B5E424BCDA4B}" destId="{D6D6ED63-7904-41A2-B83D-FB0E699CA901}" srcOrd="10" destOrd="0" presId="urn:microsoft.com/office/officeart/2005/8/layout/process4"/>
    <dgm:cxn modelId="{D7B54BBB-A97C-4284-98F4-C7CBD973B3D7}" type="presParOf" srcId="{D6D6ED63-7904-41A2-B83D-FB0E699CA901}" destId="{51877F65-66CE-4A74-A647-90A18D08889F}"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A267753-68F7-4FA3-A380-B8DCBED8CAB2}" type="doc">
      <dgm:prSet loTypeId="urn:microsoft.com/office/officeart/2005/8/layout/process4" loCatId="process" qsTypeId="urn:microsoft.com/office/officeart/2005/8/quickstyle/simple4" qsCatId="simple" csTypeId="urn:microsoft.com/office/officeart/2005/8/colors/colorful1" csCatId="colorful"/>
      <dgm:spPr/>
      <dgm:t>
        <a:bodyPr/>
        <a:lstStyle/>
        <a:p>
          <a:endParaRPr lang="en-US"/>
        </a:p>
      </dgm:t>
    </dgm:pt>
    <dgm:pt modelId="{CAC188C3-39D1-4B7F-BB6E-7F046B4AB368}">
      <dgm:prSet/>
      <dgm:spPr/>
      <dgm:t>
        <a:bodyPr/>
        <a:lstStyle/>
        <a:p>
          <a:r>
            <a:rPr lang="es-CL" b="1" dirty="0">
              <a:effectLst>
                <a:outerShdw blurRad="38100" dist="38100" dir="2700000" algn="tl">
                  <a:srgbClr val="000000">
                    <a:alpha val="43137"/>
                  </a:srgbClr>
                </a:outerShdw>
              </a:effectLst>
            </a:rPr>
            <a:t>Competencias propias del cargo </a:t>
          </a:r>
          <a:r>
            <a:rPr lang="es-CL" dirty="0">
              <a:effectLst>
                <a:outerShdw blurRad="38100" dist="38100" dir="2700000" algn="tl">
                  <a:srgbClr val="000000">
                    <a:alpha val="43137"/>
                  </a:srgbClr>
                </a:outerShdw>
              </a:effectLst>
            </a:rPr>
            <a:t>son todos aquellos conocimientos, habilidades y actitudes, que son necesarios para que los trabajadores se desempeñen con eficiencia y productividad. </a:t>
          </a:r>
          <a:endParaRPr lang="en-US" dirty="0">
            <a:effectLst>
              <a:outerShdw blurRad="38100" dist="38100" dir="2700000" algn="tl">
                <a:srgbClr val="000000">
                  <a:alpha val="43137"/>
                </a:srgbClr>
              </a:outerShdw>
            </a:effectLst>
          </a:endParaRPr>
        </a:p>
      </dgm:t>
    </dgm:pt>
    <dgm:pt modelId="{AC76FBDA-452D-47A1-9A9D-CA7A1377B762}" type="parTrans" cxnId="{2B1C8C1B-0A92-4A9C-BBAC-657CC2412C1C}">
      <dgm:prSet/>
      <dgm:spPr/>
      <dgm:t>
        <a:bodyPr/>
        <a:lstStyle/>
        <a:p>
          <a:endParaRPr lang="en-US">
            <a:effectLst>
              <a:outerShdw blurRad="38100" dist="38100" dir="2700000" algn="tl">
                <a:srgbClr val="000000">
                  <a:alpha val="43137"/>
                </a:srgbClr>
              </a:outerShdw>
            </a:effectLst>
          </a:endParaRPr>
        </a:p>
      </dgm:t>
    </dgm:pt>
    <dgm:pt modelId="{D943C192-1270-4516-B439-0766E2F1096E}" type="sibTrans" cxnId="{2B1C8C1B-0A92-4A9C-BBAC-657CC2412C1C}">
      <dgm:prSet/>
      <dgm:spPr/>
      <dgm:t>
        <a:bodyPr/>
        <a:lstStyle/>
        <a:p>
          <a:endParaRPr lang="en-US">
            <a:effectLst>
              <a:outerShdw blurRad="38100" dist="38100" dir="2700000" algn="tl">
                <a:srgbClr val="000000">
                  <a:alpha val="43137"/>
                </a:srgbClr>
              </a:outerShdw>
            </a:effectLst>
          </a:endParaRPr>
        </a:p>
      </dgm:t>
    </dgm:pt>
    <dgm:pt modelId="{4E6B1F6A-77EA-4884-85C5-610A0D07A8BA}">
      <dgm:prSet/>
      <dgm:spPr/>
      <dgm:t>
        <a:bodyPr/>
        <a:lstStyle/>
        <a:p>
          <a:r>
            <a:rPr lang="es-CL" b="1">
              <a:effectLst>
                <a:outerShdw blurRad="38100" dist="38100" dir="2700000" algn="tl">
                  <a:srgbClr val="000000">
                    <a:alpha val="43137"/>
                  </a:srgbClr>
                </a:outerShdw>
              </a:effectLst>
            </a:rPr>
            <a:t>Liderazgo</a:t>
          </a:r>
          <a:endParaRPr lang="en-US">
            <a:effectLst>
              <a:outerShdw blurRad="38100" dist="38100" dir="2700000" algn="tl">
                <a:srgbClr val="000000">
                  <a:alpha val="43137"/>
                </a:srgbClr>
              </a:outerShdw>
            </a:effectLst>
          </a:endParaRPr>
        </a:p>
      </dgm:t>
    </dgm:pt>
    <dgm:pt modelId="{6F47A55E-C3E0-420E-9869-3E7F1AD52B2A}" type="parTrans" cxnId="{C634ECEE-2388-46BF-980B-C89E5D4D1067}">
      <dgm:prSet/>
      <dgm:spPr/>
      <dgm:t>
        <a:bodyPr/>
        <a:lstStyle/>
        <a:p>
          <a:endParaRPr lang="en-US">
            <a:effectLst>
              <a:outerShdw blurRad="38100" dist="38100" dir="2700000" algn="tl">
                <a:srgbClr val="000000">
                  <a:alpha val="43137"/>
                </a:srgbClr>
              </a:outerShdw>
            </a:effectLst>
          </a:endParaRPr>
        </a:p>
      </dgm:t>
    </dgm:pt>
    <dgm:pt modelId="{F068CEDA-C997-4B34-9F55-7C375318B13B}" type="sibTrans" cxnId="{C634ECEE-2388-46BF-980B-C89E5D4D1067}">
      <dgm:prSet/>
      <dgm:spPr/>
      <dgm:t>
        <a:bodyPr/>
        <a:lstStyle/>
        <a:p>
          <a:endParaRPr lang="en-US">
            <a:effectLst>
              <a:outerShdw blurRad="38100" dist="38100" dir="2700000" algn="tl">
                <a:srgbClr val="000000">
                  <a:alpha val="43137"/>
                </a:srgbClr>
              </a:outerShdw>
            </a:effectLst>
          </a:endParaRPr>
        </a:p>
      </dgm:t>
    </dgm:pt>
    <dgm:pt modelId="{2A39725E-F85F-4F85-B6D8-6307EEC94DCF}">
      <dgm:prSet/>
      <dgm:spPr/>
      <dgm:t>
        <a:bodyPr/>
        <a:lstStyle/>
        <a:p>
          <a:r>
            <a:rPr lang="es-CL" b="1" dirty="0">
              <a:effectLst>
                <a:outerShdw blurRad="38100" dist="38100" dir="2700000" algn="tl">
                  <a:srgbClr val="000000">
                    <a:alpha val="43137"/>
                  </a:srgbClr>
                </a:outerShdw>
              </a:effectLst>
            </a:rPr>
            <a:t>Adaptabilidad y flexibilidad</a:t>
          </a:r>
          <a:endParaRPr lang="en-US" dirty="0">
            <a:effectLst>
              <a:outerShdw blurRad="38100" dist="38100" dir="2700000" algn="tl">
                <a:srgbClr val="000000">
                  <a:alpha val="43137"/>
                </a:srgbClr>
              </a:outerShdw>
            </a:effectLst>
          </a:endParaRPr>
        </a:p>
      </dgm:t>
    </dgm:pt>
    <dgm:pt modelId="{5A03348D-4BEB-43EE-9650-A9249ED93D06}" type="parTrans" cxnId="{8844A449-C55B-4072-B899-24F6A2F0673E}">
      <dgm:prSet/>
      <dgm:spPr/>
      <dgm:t>
        <a:bodyPr/>
        <a:lstStyle/>
        <a:p>
          <a:endParaRPr lang="en-US">
            <a:effectLst>
              <a:outerShdw blurRad="38100" dist="38100" dir="2700000" algn="tl">
                <a:srgbClr val="000000">
                  <a:alpha val="43137"/>
                </a:srgbClr>
              </a:outerShdw>
            </a:effectLst>
          </a:endParaRPr>
        </a:p>
      </dgm:t>
    </dgm:pt>
    <dgm:pt modelId="{124D7D4B-2652-4498-8E08-B7679666C09F}" type="sibTrans" cxnId="{8844A449-C55B-4072-B899-24F6A2F0673E}">
      <dgm:prSet/>
      <dgm:spPr/>
      <dgm:t>
        <a:bodyPr/>
        <a:lstStyle/>
        <a:p>
          <a:endParaRPr lang="en-US">
            <a:effectLst>
              <a:outerShdw blurRad="38100" dist="38100" dir="2700000" algn="tl">
                <a:srgbClr val="000000">
                  <a:alpha val="43137"/>
                </a:srgbClr>
              </a:outerShdw>
            </a:effectLst>
          </a:endParaRPr>
        </a:p>
      </dgm:t>
    </dgm:pt>
    <dgm:pt modelId="{70FEF783-4086-473F-8A71-1A2EC6B24590}">
      <dgm:prSet/>
      <dgm:spPr/>
      <dgm:t>
        <a:bodyPr/>
        <a:lstStyle/>
        <a:p>
          <a:r>
            <a:rPr lang="es-CL" b="1">
              <a:effectLst>
                <a:outerShdw blurRad="38100" dist="38100" dir="2700000" algn="tl">
                  <a:srgbClr val="000000">
                    <a:alpha val="43137"/>
                  </a:srgbClr>
                </a:outerShdw>
              </a:effectLst>
            </a:rPr>
            <a:t>Actitud y excelencia en el servicio. </a:t>
          </a:r>
          <a:endParaRPr lang="en-US">
            <a:effectLst>
              <a:outerShdw blurRad="38100" dist="38100" dir="2700000" algn="tl">
                <a:srgbClr val="000000">
                  <a:alpha val="43137"/>
                </a:srgbClr>
              </a:outerShdw>
            </a:effectLst>
          </a:endParaRPr>
        </a:p>
      </dgm:t>
    </dgm:pt>
    <dgm:pt modelId="{DF4654B9-D0B9-491F-8E6E-60EBF3565011}" type="parTrans" cxnId="{6BB8EB3D-8610-47D2-BF65-4EA5F6456E4B}">
      <dgm:prSet/>
      <dgm:spPr/>
      <dgm:t>
        <a:bodyPr/>
        <a:lstStyle/>
        <a:p>
          <a:endParaRPr lang="en-US">
            <a:effectLst>
              <a:outerShdw blurRad="38100" dist="38100" dir="2700000" algn="tl">
                <a:srgbClr val="000000">
                  <a:alpha val="43137"/>
                </a:srgbClr>
              </a:outerShdw>
            </a:effectLst>
          </a:endParaRPr>
        </a:p>
      </dgm:t>
    </dgm:pt>
    <dgm:pt modelId="{0B5A116D-6F49-417F-A8A2-2988FB1F1C6C}" type="sibTrans" cxnId="{6BB8EB3D-8610-47D2-BF65-4EA5F6456E4B}">
      <dgm:prSet/>
      <dgm:spPr/>
      <dgm:t>
        <a:bodyPr/>
        <a:lstStyle/>
        <a:p>
          <a:endParaRPr lang="en-US">
            <a:effectLst>
              <a:outerShdw blurRad="38100" dist="38100" dir="2700000" algn="tl">
                <a:srgbClr val="000000">
                  <a:alpha val="43137"/>
                </a:srgbClr>
              </a:outerShdw>
            </a:effectLst>
          </a:endParaRPr>
        </a:p>
      </dgm:t>
    </dgm:pt>
    <dgm:pt modelId="{BB43D2AB-14AE-40EF-B5D2-09FA1CF17121}" type="pres">
      <dgm:prSet presAssocID="{EA267753-68F7-4FA3-A380-B8DCBED8CAB2}" presName="Name0" presStyleCnt="0">
        <dgm:presLayoutVars>
          <dgm:dir/>
          <dgm:animLvl val="lvl"/>
          <dgm:resizeHandles val="exact"/>
        </dgm:presLayoutVars>
      </dgm:prSet>
      <dgm:spPr/>
    </dgm:pt>
    <dgm:pt modelId="{973D2FFA-EA09-4291-B463-882E70E1E0F9}" type="pres">
      <dgm:prSet presAssocID="{70FEF783-4086-473F-8A71-1A2EC6B24590}" presName="boxAndChildren" presStyleCnt="0"/>
      <dgm:spPr/>
    </dgm:pt>
    <dgm:pt modelId="{FBD702C0-1CB1-48FF-B0C6-C779AAEFFDA3}" type="pres">
      <dgm:prSet presAssocID="{70FEF783-4086-473F-8A71-1A2EC6B24590}" presName="parentTextBox" presStyleLbl="node1" presStyleIdx="0" presStyleCnt="4"/>
      <dgm:spPr/>
    </dgm:pt>
    <dgm:pt modelId="{CC1C86D3-1173-4FC4-937C-05C5D722EDFF}" type="pres">
      <dgm:prSet presAssocID="{124D7D4B-2652-4498-8E08-B7679666C09F}" presName="sp" presStyleCnt="0"/>
      <dgm:spPr/>
    </dgm:pt>
    <dgm:pt modelId="{86D59657-A591-4250-B36A-408F9F165C33}" type="pres">
      <dgm:prSet presAssocID="{2A39725E-F85F-4F85-B6D8-6307EEC94DCF}" presName="arrowAndChildren" presStyleCnt="0"/>
      <dgm:spPr/>
    </dgm:pt>
    <dgm:pt modelId="{8D18BA73-9344-4424-A17B-1B3396869515}" type="pres">
      <dgm:prSet presAssocID="{2A39725E-F85F-4F85-B6D8-6307EEC94DCF}" presName="parentTextArrow" presStyleLbl="node1" presStyleIdx="1" presStyleCnt="4"/>
      <dgm:spPr/>
    </dgm:pt>
    <dgm:pt modelId="{4C31F78A-1F8A-4A5E-A7D6-F7DDD59191D4}" type="pres">
      <dgm:prSet presAssocID="{F068CEDA-C997-4B34-9F55-7C375318B13B}" presName="sp" presStyleCnt="0"/>
      <dgm:spPr/>
    </dgm:pt>
    <dgm:pt modelId="{6F14866C-78C4-4F5F-A1F4-CB58FCBB417B}" type="pres">
      <dgm:prSet presAssocID="{4E6B1F6A-77EA-4884-85C5-610A0D07A8BA}" presName="arrowAndChildren" presStyleCnt="0"/>
      <dgm:spPr/>
    </dgm:pt>
    <dgm:pt modelId="{63BEA0F0-FD92-4F05-8F56-09E1018985D5}" type="pres">
      <dgm:prSet presAssocID="{4E6B1F6A-77EA-4884-85C5-610A0D07A8BA}" presName="parentTextArrow" presStyleLbl="node1" presStyleIdx="2" presStyleCnt="4"/>
      <dgm:spPr/>
    </dgm:pt>
    <dgm:pt modelId="{9667764F-A102-4A4D-8CBF-46C423742C20}" type="pres">
      <dgm:prSet presAssocID="{D943C192-1270-4516-B439-0766E2F1096E}" presName="sp" presStyleCnt="0"/>
      <dgm:spPr/>
    </dgm:pt>
    <dgm:pt modelId="{53538857-3BCB-4D82-B094-AA7AC5BFB5EF}" type="pres">
      <dgm:prSet presAssocID="{CAC188C3-39D1-4B7F-BB6E-7F046B4AB368}" presName="arrowAndChildren" presStyleCnt="0"/>
      <dgm:spPr/>
    </dgm:pt>
    <dgm:pt modelId="{9390A837-CDB6-4137-B60D-49574A445E62}" type="pres">
      <dgm:prSet presAssocID="{CAC188C3-39D1-4B7F-BB6E-7F046B4AB368}" presName="parentTextArrow" presStyleLbl="node1" presStyleIdx="3" presStyleCnt="4"/>
      <dgm:spPr/>
    </dgm:pt>
  </dgm:ptLst>
  <dgm:cxnLst>
    <dgm:cxn modelId="{2B17EF14-02D3-45D1-A8F1-76CA01AF946A}" type="presOf" srcId="{CAC188C3-39D1-4B7F-BB6E-7F046B4AB368}" destId="{9390A837-CDB6-4137-B60D-49574A445E62}" srcOrd="0" destOrd="0" presId="urn:microsoft.com/office/officeart/2005/8/layout/process4"/>
    <dgm:cxn modelId="{04214015-85EA-4890-9003-4DEF229E9D15}" type="presOf" srcId="{70FEF783-4086-473F-8A71-1A2EC6B24590}" destId="{FBD702C0-1CB1-48FF-B0C6-C779AAEFFDA3}" srcOrd="0" destOrd="0" presId="urn:microsoft.com/office/officeart/2005/8/layout/process4"/>
    <dgm:cxn modelId="{2B1C8C1B-0A92-4A9C-BBAC-657CC2412C1C}" srcId="{EA267753-68F7-4FA3-A380-B8DCBED8CAB2}" destId="{CAC188C3-39D1-4B7F-BB6E-7F046B4AB368}" srcOrd="0" destOrd="0" parTransId="{AC76FBDA-452D-47A1-9A9D-CA7A1377B762}" sibTransId="{D943C192-1270-4516-B439-0766E2F1096E}"/>
    <dgm:cxn modelId="{6BB8EB3D-8610-47D2-BF65-4EA5F6456E4B}" srcId="{EA267753-68F7-4FA3-A380-B8DCBED8CAB2}" destId="{70FEF783-4086-473F-8A71-1A2EC6B24590}" srcOrd="3" destOrd="0" parTransId="{DF4654B9-D0B9-491F-8E6E-60EBF3565011}" sibTransId="{0B5A116D-6F49-417F-A8A2-2988FB1F1C6C}"/>
    <dgm:cxn modelId="{8844A449-C55B-4072-B899-24F6A2F0673E}" srcId="{EA267753-68F7-4FA3-A380-B8DCBED8CAB2}" destId="{2A39725E-F85F-4F85-B6D8-6307EEC94DCF}" srcOrd="2" destOrd="0" parTransId="{5A03348D-4BEB-43EE-9650-A9249ED93D06}" sibTransId="{124D7D4B-2652-4498-8E08-B7679666C09F}"/>
    <dgm:cxn modelId="{5B501D71-ADD9-4F8F-801F-B09F290E9AB6}" type="presOf" srcId="{2A39725E-F85F-4F85-B6D8-6307EEC94DCF}" destId="{8D18BA73-9344-4424-A17B-1B3396869515}" srcOrd="0" destOrd="0" presId="urn:microsoft.com/office/officeart/2005/8/layout/process4"/>
    <dgm:cxn modelId="{573054A2-0EF1-4AB1-BD8F-CB79182B72E4}" type="presOf" srcId="{4E6B1F6A-77EA-4884-85C5-610A0D07A8BA}" destId="{63BEA0F0-FD92-4F05-8F56-09E1018985D5}" srcOrd="0" destOrd="0" presId="urn:microsoft.com/office/officeart/2005/8/layout/process4"/>
    <dgm:cxn modelId="{AF83B7BE-6604-42BF-95AE-56034214607F}" type="presOf" srcId="{EA267753-68F7-4FA3-A380-B8DCBED8CAB2}" destId="{BB43D2AB-14AE-40EF-B5D2-09FA1CF17121}" srcOrd="0" destOrd="0" presId="urn:microsoft.com/office/officeart/2005/8/layout/process4"/>
    <dgm:cxn modelId="{C634ECEE-2388-46BF-980B-C89E5D4D1067}" srcId="{EA267753-68F7-4FA3-A380-B8DCBED8CAB2}" destId="{4E6B1F6A-77EA-4884-85C5-610A0D07A8BA}" srcOrd="1" destOrd="0" parTransId="{6F47A55E-C3E0-420E-9869-3E7F1AD52B2A}" sibTransId="{F068CEDA-C997-4B34-9F55-7C375318B13B}"/>
    <dgm:cxn modelId="{947FBE6B-FE30-41FE-B9A8-225A52FA1DF3}" type="presParOf" srcId="{BB43D2AB-14AE-40EF-B5D2-09FA1CF17121}" destId="{973D2FFA-EA09-4291-B463-882E70E1E0F9}" srcOrd="0" destOrd="0" presId="urn:microsoft.com/office/officeart/2005/8/layout/process4"/>
    <dgm:cxn modelId="{2A2A7869-7EE6-4E3B-B805-BA631AC2BC20}" type="presParOf" srcId="{973D2FFA-EA09-4291-B463-882E70E1E0F9}" destId="{FBD702C0-1CB1-48FF-B0C6-C779AAEFFDA3}" srcOrd="0" destOrd="0" presId="urn:microsoft.com/office/officeart/2005/8/layout/process4"/>
    <dgm:cxn modelId="{C7295943-AB69-4DBD-9188-CB9D143C6B06}" type="presParOf" srcId="{BB43D2AB-14AE-40EF-B5D2-09FA1CF17121}" destId="{CC1C86D3-1173-4FC4-937C-05C5D722EDFF}" srcOrd="1" destOrd="0" presId="urn:microsoft.com/office/officeart/2005/8/layout/process4"/>
    <dgm:cxn modelId="{256C9740-CC69-4855-B8AD-6BD013980352}" type="presParOf" srcId="{BB43D2AB-14AE-40EF-B5D2-09FA1CF17121}" destId="{86D59657-A591-4250-B36A-408F9F165C33}" srcOrd="2" destOrd="0" presId="urn:microsoft.com/office/officeart/2005/8/layout/process4"/>
    <dgm:cxn modelId="{7428ADDE-09B1-4F96-A6B2-C3C710B10971}" type="presParOf" srcId="{86D59657-A591-4250-B36A-408F9F165C33}" destId="{8D18BA73-9344-4424-A17B-1B3396869515}" srcOrd="0" destOrd="0" presId="urn:microsoft.com/office/officeart/2005/8/layout/process4"/>
    <dgm:cxn modelId="{958E2894-0FFF-4575-9788-B6AE011CA755}" type="presParOf" srcId="{BB43D2AB-14AE-40EF-B5D2-09FA1CF17121}" destId="{4C31F78A-1F8A-4A5E-A7D6-F7DDD59191D4}" srcOrd="3" destOrd="0" presId="urn:microsoft.com/office/officeart/2005/8/layout/process4"/>
    <dgm:cxn modelId="{71F46703-C261-48FA-A17B-A8482604F48A}" type="presParOf" srcId="{BB43D2AB-14AE-40EF-B5D2-09FA1CF17121}" destId="{6F14866C-78C4-4F5F-A1F4-CB58FCBB417B}" srcOrd="4" destOrd="0" presId="urn:microsoft.com/office/officeart/2005/8/layout/process4"/>
    <dgm:cxn modelId="{65C0B4CF-024F-44E7-BDBD-64EB04249FF3}" type="presParOf" srcId="{6F14866C-78C4-4F5F-A1F4-CB58FCBB417B}" destId="{63BEA0F0-FD92-4F05-8F56-09E1018985D5}" srcOrd="0" destOrd="0" presId="urn:microsoft.com/office/officeart/2005/8/layout/process4"/>
    <dgm:cxn modelId="{19EBE87A-807E-4E11-8486-CD32365F4042}" type="presParOf" srcId="{BB43D2AB-14AE-40EF-B5D2-09FA1CF17121}" destId="{9667764F-A102-4A4D-8CBF-46C423742C20}" srcOrd="5" destOrd="0" presId="urn:microsoft.com/office/officeart/2005/8/layout/process4"/>
    <dgm:cxn modelId="{B4022662-EDEE-4C6C-A333-9F31F0E70EAA}" type="presParOf" srcId="{BB43D2AB-14AE-40EF-B5D2-09FA1CF17121}" destId="{53538857-3BCB-4D82-B094-AA7AC5BFB5EF}" srcOrd="6" destOrd="0" presId="urn:microsoft.com/office/officeart/2005/8/layout/process4"/>
    <dgm:cxn modelId="{FD28AEF3-89F4-41DC-886A-589C7818020C}" type="presParOf" srcId="{53538857-3BCB-4D82-B094-AA7AC5BFB5EF}" destId="{9390A837-CDB6-4137-B60D-49574A445E62}"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B4FA7F0-067D-416A-9BFC-A139CC66C341}" type="doc">
      <dgm:prSet loTypeId="urn:microsoft.com/office/officeart/2016/7/layout/RepeatingBendingProcessNew" loCatId="process" qsTypeId="urn:microsoft.com/office/officeart/2005/8/quickstyle/simple4" qsCatId="simple" csTypeId="urn:microsoft.com/office/officeart/2005/8/colors/colorful5" csCatId="colorful" phldr="1"/>
      <dgm:spPr/>
      <dgm:t>
        <a:bodyPr/>
        <a:lstStyle/>
        <a:p>
          <a:endParaRPr lang="en-US"/>
        </a:p>
      </dgm:t>
    </dgm:pt>
    <dgm:pt modelId="{EB7C9CF3-9ECF-4EC2-A339-BA954BCFBAB7}">
      <dgm:prSet custT="1"/>
      <dgm:spPr/>
      <dgm:t>
        <a:bodyPr/>
        <a:lstStyle/>
        <a:p>
          <a:r>
            <a:rPr lang="en-US" sz="1800">
              <a:effectLst>
                <a:outerShdw blurRad="38100" dist="38100" dir="2700000" algn="tl">
                  <a:srgbClr val="000000">
                    <a:alpha val="43137"/>
                  </a:srgbClr>
                </a:outerShdw>
              </a:effectLst>
            </a:rPr>
            <a:t>Manipular. </a:t>
          </a:r>
        </a:p>
      </dgm:t>
    </dgm:pt>
    <dgm:pt modelId="{665F1974-355E-491F-B85A-C4D27C7C3F50}" type="parTrans" cxnId="{59F2EE53-812E-4957-840A-5F78955E9EB0}">
      <dgm:prSet/>
      <dgm:spPr/>
      <dgm:t>
        <a:bodyPr/>
        <a:lstStyle/>
        <a:p>
          <a:endParaRPr lang="en-US" sz="1800">
            <a:effectLst>
              <a:outerShdw blurRad="38100" dist="38100" dir="2700000" algn="tl">
                <a:srgbClr val="000000">
                  <a:alpha val="43137"/>
                </a:srgbClr>
              </a:outerShdw>
            </a:effectLst>
          </a:endParaRPr>
        </a:p>
      </dgm:t>
    </dgm:pt>
    <dgm:pt modelId="{7945F81B-DD11-4DAB-8947-E56691507769}" type="sibTrans" cxnId="{59F2EE53-812E-4957-840A-5F78955E9EB0}">
      <dgm:prSet custT="1"/>
      <dgm:spPr/>
      <dgm:t>
        <a:bodyPr/>
        <a:lstStyle/>
        <a:p>
          <a:endParaRPr lang="en-US" sz="1800">
            <a:effectLst>
              <a:outerShdw blurRad="38100" dist="38100" dir="2700000" algn="tl">
                <a:srgbClr val="000000">
                  <a:alpha val="43137"/>
                </a:srgbClr>
              </a:outerShdw>
            </a:effectLst>
          </a:endParaRPr>
        </a:p>
      </dgm:t>
    </dgm:pt>
    <dgm:pt modelId="{1350EE9C-1216-4C1E-AB74-ADBB8D18282E}">
      <dgm:prSet custT="1"/>
      <dgm:spPr/>
      <dgm:t>
        <a:bodyPr/>
        <a:lstStyle/>
        <a:p>
          <a:r>
            <a:rPr lang="en-US" sz="1600" dirty="0">
              <a:effectLst>
                <a:outerShdw blurRad="38100" dist="38100" dir="2700000" algn="tl">
                  <a:srgbClr val="000000">
                    <a:alpha val="43137"/>
                  </a:srgbClr>
                </a:outerShdw>
              </a:effectLst>
            </a:rPr>
            <a:t>No </a:t>
          </a:r>
          <a:r>
            <a:rPr lang="en-US" sz="1600" dirty="0" err="1">
              <a:effectLst>
                <a:outerShdw blurRad="38100" dist="38100" dir="2700000" algn="tl">
                  <a:srgbClr val="000000">
                    <a:alpha val="43137"/>
                  </a:srgbClr>
                </a:outerShdw>
              </a:effectLst>
            </a:rPr>
            <a:t>establecer</a:t>
          </a:r>
          <a:r>
            <a:rPr lang="en-US" sz="1600" dirty="0">
              <a:effectLst>
                <a:outerShdw blurRad="38100" dist="38100" dir="2700000" algn="tl">
                  <a:srgbClr val="000000">
                    <a:alpha val="43137"/>
                  </a:srgbClr>
                </a:outerShdw>
              </a:effectLst>
            </a:rPr>
            <a:t> </a:t>
          </a:r>
          <a:r>
            <a:rPr lang="en-US" sz="1600" dirty="0" err="1">
              <a:effectLst>
                <a:outerShdw blurRad="38100" dist="38100" dir="2700000" algn="tl">
                  <a:srgbClr val="000000">
                    <a:alpha val="43137"/>
                  </a:srgbClr>
                </a:outerShdw>
              </a:effectLst>
            </a:rPr>
            <a:t>límites</a:t>
          </a:r>
          <a:r>
            <a:rPr lang="en-US" sz="1600" dirty="0">
              <a:effectLst>
                <a:outerShdw blurRad="38100" dist="38100" dir="2700000" algn="tl">
                  <a:srgbClr val="000000">
                    <a:alpha val="43137"/>
                  </a:srgbClr>
                </a:outerShdw>
              </a:effectLst>
            </a:rPr>
            <a:t> y </a:t>
          </a:r>
          <a:r>
            <a:rPr lang="en-US" sz="1600" dirty="0" err="1">
              <a:effectLst>
                <a:outerShdw blurRad="38100" dist="38100" dir="2700000" algn="tl">
                  <a:srgbClr val="000000">
                    <a:alpha val="43137"/>
                  </a:srgbClr>
                </a:outerShdw>
              </a:effectLst>
            </a:rPr>
            <a:t>normas</a:t>
          </a:r>
          <a:r>
            <a:rPr lang="en-US" sz="1600" dirty="0">
              <a:effectLst>
                <a:outerShdw blurRad="38100" dist="38100" dir="2700000" algn="tl">
                  <a:srgbClr val="000000">
                    <a:alpha val="43137"/>
                  </a:srgbClr>
                </a:outerShdw>
              </a:effectLst>
            </a:rPr>
            <a:t> </a:t>
          </a:r>
          <a:r>
            <a:rPr lang="en-US" sz="1600" dirty="0" err="1">
              <a:effectLst>
                <a:outerShdw blurRad="38100" dist="38100" dir="2700000" algn="tl">
                  <a:srgbClr val="000000">
                    <a:alpha val="43137"/>
                  </a:srgbClr>
                </a:outerShdw>
              </a:effectLst>
            </a:rPr>
            <a:t>claras</a:t>
          </a:r>
          <a:r>
            <a:rPr lang="en-US" sz="1800" dirty="0">
              <a:effectLst>
                <a:outerShdw blurRad="38100" dist="38100" dir="2700000" algn="tl">
                  <a:srgbClr val="000000">
                    <a:alpha val="43137"/>
                  </a:srgbClr>
                </a:outerShdw>
              </a:effectLst>
            </a:rPr>
            <a:t>. </a:t>
          </a:r>
        </a:p>
      </dgm:t>
    </dgm:pt>
    <dgm:pt modelId="{C399C520-C769-467F-B144-2A225560791B}" type="parTrans" cxnId="{033B577A-A981-4D8E-B8B8-396E8C601233}">
      <dgm:prSet/>
      <dgm:spPr/>
      <dgm:t>
        <a:bodyPr/>
        <a:lstStyle/>
        <a:p>
          <a:endParaRPr lang="en-US" sz="1800">
            <a:effectLst>
              <a:outerShdw blurRad="38100" dist="38100" dir="2700000" algn="tl">
                <a:srgbClr val="000000">
                  <a:alpha val="43137"/>
                </a:srgbClr>
              </a:outerShdw>
            </a:effectLst>
          </a:endParaRPr>
        </a:p>
      </dgm:t>
    </dgm:pt>
    <dgm:pt modelId="{0C9A04E0-76D9-4700-B149-9C82B7657AC6}" type="sibTrans" cxnId="{033B577A-A981-4D8E-B8B8-396E8C601233}">
      <dgm:prSet custT="1"/>
      <dgm:spPr/>
      <dgm:t>
        <a:bodyPr/>
        <a:lstStyle/>
        <a:p>
          <a:endParaRPr lang="en-US" sz="1800">
            <a:effectLst>
              <a:outerShdw blurRad="38100" dist="38100" dir="2700000" algn="tl">
                <a:srgbClr val="000000">
                  <a:alpha val="43137"/>
                </a:srgbClr>
              </a:outerShdw>
            </a:effectLst>
          </a:endParaRPr>
        </a:p>
      </dgm:t>
    </dgm:pt>
    <dgm:pt modelId="{4C21DDEA-B1CE-4C95-B3AF-ED14029A571A}">
      <dgm:prSet custT="1"/>
      <dgm:spPr/>
      <dgm:t>
        <a:bodyPr/>
        <a:lstStyle/>
        <a:p>
          <a:r>
            <a:rPr lang="en-US" sz="1800">
              <a:effectLst>
                <a:outerShdw blurRad="38100" dist="38100" dir="2700000" algn="tl">
                  <a:srgbClr val="000000">
                    <a:alpha val="43137"/>
                  </a:srgbClr>
                </a:outerShdw>
              </a:effectLst>
            </a:rPr>
            <a:t>Promover rumores. </a:t>
          </a:r>
        </a:p>
      </dgm:t>
    </dgm:pt>
    <dgm:pt modelId="{24CAAE9B-AAE3-42DE-8665-CD1C1E04B01F}" type="parTrans" cxnId="{DB969787-BF27-4A61-811C-FE093A5F39AB}">
      <dgm:prSet/>
      <dgm:spPr/>
      <dgm:t>
        <a:bodyPr/>
        <a:lstStyle/>
        <a:p>
          <a:endParaRPr lang="en-US" sz="1800">
            <a:effectLst>
              <a:outerShdw blurRad="38100" dist="38100" dir="2700000" algn="tl">
                <a:srgbClr val="000000">
                  <a:alpha val="43137"/>
                </a:srgbClr>
              </a:outerShdw>
            </a:effectLst>
          </a:endParaRPr>
        </a:p>
      </dgm:t>
    </dgm:pt>
    <dgm:pt modelId="{1ED108F9-644F-408A-915D-0F33276810A2}" type="sibTrans" cxnId="{DB969787-BF27-4A61-811C-FE093A5F39AB}">
      <dgm:prSet custT="1"/>
      <dgm:spPr/>
      <dgm:t>
        <a:bodyPr/>
        <a:lstStyle/>
        <a:p>
          <a:endParaRPr lang="en-US" sz="1800">
            <a:effectLst>
              <a:outerShdw blurRad="38100" dist="38100" dir="2700000" algn="tl">
                <a:srgbClr val="000000">
                  <a:alpha val="43137"/>
                </a:srgbClr>
              </a:outerShdw>
            </a:effectLst>
          </a:endParaRPr>
        </a:p>
      </dgm:t>
    </dgm:pt>
    <dgm:pt modelId="{6F0CF2A1-F9ED-4EBD-90EC-8B67E861616F}">
      <dgm:prSet custT="1"/>
      <dgm:spPr/>
      <dgm:t>
        <a:bodyPr/>
        <a:lstStyle/>
        <a:p>
          <a:r>
            <a:rPr lang="en-US" sz="1800">
              <a:effectLst>
                <a:outerShdw blurRad="38100" dist="38100" dir="2700000" algn="tl">
                  <a:srgbClr val="000000">
                    <a:alpha val="43137"/>
                  </a:srgbClr>
                </a:outerShdw>
              </a:effectLst>
            </a:rPr>
            <a:t>Olvidarse de la motivación. </a:t>
          </a:r>
        </a:p>
      </dgm:t>
    </dgm:pt>
    <dgm:pt modelId="{B3A8BD76-4F3E-4172-9BBE-4CF1B6A78BB3}" type="parTrans" cxnId="{FE3DAD7F-D9EB-40D9-A572-347BD9D7D00A}">
      <dgm:prSet/>
      <dgm:spPr/>
      <dgm:t>
        <a:bodyPr/>
        <a:lstStyle/>
        <a:p>
          <a:endParaRPr lang="en-US" sz="1800">
            <a:effectLst>
              <a:outerShdw blurRad="38100" dist="38100" dir="2700000" algn="tl">
                <a:srgbClr val="000000">
                  <a:alpha val="43137"/>
                </a:srgbClr>
              </a:outerShdw>
            </a:effectLst>
          </a:endParaRPr>
        </a:p>
      </dgm:t>
    </dgm:pt>
    <dgm:pt modelId="{5263B178-D631-4C5A-96CD-6CFF2B962520}" type="sibTrans" cxnId="{FE3DAD7F-D9EB-40D9-A572-347BD9D7D00A}">
      <dgm:prSet custT="1"/>
      <dgm:spPr/>
      <dgm:t>
        <a:bodyPr/>
        <a:lstStyle/>
        <a:p>
          <a:endParaRPr lang="en-US" sz="1800">
            <a:effectLst>
              <a:outerShdw blurRad="38100" dist="38100" dir="2700000" algn="tl">
                <a:srgbClr val="000000">
                  <a:alpha val="43137"/>
                </a:srgbClr>
              </a:outerShdw>
            </a:effectLst>
          </a:endParaRPr>
        </a:p>
      </dgm:t>
    </dgm:pt>
    <dgm:pt modelId="{ACC4642F-591A-486A-B83A-D6A68F1FE038}">
      <dgm:prSet custT="1"/>
      <dgm:spPr/>
      <dgm:t>
        <a:bodyPr/>
        <a:lstStyle/>
        <a:p>
          <a:r>
            <a:rPr lang="en-US" sz="1800">
              <a:effectLst>
                <a:outerShdw blurRad="38100" dist="38100" dir="2700000" algn="tl">
                  <a:srgbClr val="000000">
                    <a:alpha val="43137"/>
                  </a:srgbClr>
                </a:outerShdw>
              </a:effectLst>
            </a:rPr>
            <a:t>Dar y aceptar excusas. </a:t>
          </a:r>
        </a:p>
      </dgm:t>
    </dgm:pt>
    <dgm:pt modelId="{F954EFEE-6178-48D4-8211-6D0CC8BB0195}" type="parTrans" cxnId="{E015E80B-B793-421C-89A6-36E2B9766197}">
      <dgm:prSet/>
      <dgm:spPr/>
      <dgm:t>
        <a:bodyPr/>
        <a:lstStyle/>
        <a:p>
          <a:endParaRPr lang="en-US" sz="1800">
            <a:effectLst>
              <a:outerShdw blurRad="38100" dist="38100" dir="2700000" algn="tl">
                <a:srgbClr val="000000">
                  <a:alpha val="43137"/>
                </a:srgbClr>
              </a:outerShdw>
            </a:effectLst>
          </a:endParaRPr>
        </a:p>
      </dgm:t>
    </dgm:pt>
    <dgm:pt modelId="{A5BEC801-AD39-4127-805C-90BC7F2508AA}" type="sibTrans" cxnId="{E015E80B-B793-421C-89A6-36E2B9766197}">
      <dgm:prSet custT="1"/>
      <dgm:spPr/>
      <dgm:t>
        <a:bodyPr/>
        <a:lstStyle/>
        <a:p>
          <a:endParaRPr lang="en-US" sz="1800">
            <a:effectLst>
              <a:outerShdw blurRad="38100" dist="38100" dir="2700000" algn="tl">
                <a:srgbClr val="000000">
                  <a:alpha val="43137"/>
                </a:srgbClr>
              </a:outerShdw>
            </a:effectLst>
          </a:endParaRPr>
        </a:p>
      </dgm:t>
    </dgm:pt>
    <dgm:pt modelId="{707F96FD-2B19-4157-A107-7FBC5AB4F9F6}">
      <dgm:prSet custT="1"/>
      <dgm:spPr/>
      <dgm:t>
        <a:bodyPr/>
        <a:lstStyle/>
        <a:p>
          <a:r>
            <a:rPr lang="en-US" sz="1800">
              <a:effectLst>
                <a:outerShdw blurRad="38100" dist="38100" dir="2700000" algn="tl">
                  <a:srgbClr val="000000">
                    <a:alpha val="43137"/>
                  </a:srgbClr>
                </a:outerShdw>
              </a:effectLst>
            </a:rPr>
            <a:t>Excesos de amistad. </a:t>
          </a:r>
        </a:p>
      </dgm:t>
    </dgm:pt>
    <dgm:pt modelId="{D54B52B3-F0C7-43B0-AC97-4593C5BBF8DA}" type="parTrans" cxnId="{F3321078-3A22-4C5B-BCDE-70243BDF935E}">
      <dgm:prSet/>
      <dgm:spPr/>
      <dgm:t>
        <a:bodyPr/>
        <a:lstStyle/>
        <a:p>
          <a:endParaRPr lang="en-US" sz="1800">
            <a:effectLst>
              <a:outerShdw blurRad="38100" dist="38100" dir="2700000" algn="tl">
                <a:srgbClr val="000000">
                  <a:alpha val="43137"/>
                </a:srgbClr>
              </a:outerShdw>
            </a:effectLst>
          </a:endParaRPr>
        </a:p>
      </dgm:t>
    </dgm:pt>
    <dgm:pt modelId="{986F9465-5555-49A0-82B0-21B469885C3F}" type="sibTrans" cxnId="{F3321078-3A22-4C5B-BCDE-70243BDF935E}">
      <dgm:prSet custT="1"/>
      <dgm:spPr/>
      <dgm:t>
        <a:bodyPr/>
        <a:lstStyle/>
        <a:p>
          <a:endParaRPr lang="en-US" sz="1800">
            <a:effectLst>
              <a:outerShdw blurRad="38100" dist="38100" dir="2700000" algn="tl">
                <a:srgbClr val="000000">
                  <a:alpha val="43137"/>
                </a:srgbClr>
              </a:outerShdw>
            </a:effectLst>
          </a:endParaRPr>
        </a:p>
      </dgm:t>
    </dgm:pt>
    <dgm:pt modelId="{603A41AF-3B35-4624-A58B-36A6210EAF67}">
      <dgm:prSet custT="1"/>
      <dgm:spPr/>
      <dgm:t>
        <a:bodyPr/>
        <a:lstStyle/>
        <a:p>
          <a:r>
            <a:rPr lang="en-US" sz="1800">
              <a:effectLst>
                <a:outerShdw blurRad="38100" dist="38100" dir="2700000" algn="tl">
                  <a:srgbClr val="000000">
                    <a:alpha val="43137"/>
                  </a:srgbClr>
                </a:outerShdw>
              </a:effectLst>
            </a:rPr>
            <a:t>No delegar.</a:t>
          </a:r>
        </a:p>
      </dgm:t>
    </dgm:pt>
    <dgm:pt modelId="{372D810C-418C-452D-8CCC-6C1EF46D1E3B}" type="parTrans" cxnId="{56B3A36E-4838-424F-8163-27FF864660FD}">
      <dgm:prSet/>
      <dgm:spPr/>
      <dgm:t>
        <a:bodyPr/>
        <a:lstStyle/>
        <a:p>
          <a:endParaRPr lang="en-US" sz="1800">
            <a:effectLst>
              <a:outerShdw blurRad="38100" dist="38100" dir="2700000" algn="tl">
                <a:srgbClr val="000000">
                  <a:alpha val="43137"/>
                </a:srgbClr>
              </a:outerShdw>
            </a:effectLst>
          </a:endParaRPr>
        </a:p>
      </dgm:t>
    </dgm:pt>
    <dgm:pt modelId="{59E99518-BAF4-4201-901C-AA3074D5C03E}" type="sibTrans" cxnId="{56B3A36E-4838-424F-8163-27FF864660FD}">
      <dgm:prSet custT="1"/>
      <dgm:spPr/>
      <dgm:t>
        <a:bodyPr/>
        <a:lstStyle/>
        <a:p>
          <a:endParaRPr lang="en-US" sz="1800">
            <a:effectLst>
              <a:outerShdw blurRad="38100" dist="38100" dir="2700000" algn="tl">
                <a:srgbClr val="000000">
                  <a:alpha val="43137"/>
                </a:srgbClr>
              </a:outerShdw>
            </a:effectLst>
          </a:endParaRPr>
        </a:p>
      </dgm:t>
    </dgm:pt>
    <dgm:pt modelId="{A2A9D5A0-81F1-4C1B-8180-64578A4BD9D8}">
      <dgm:prSet custT="1"/>
      <dgm:spPr/>
      <dgm:t>
        <a:bodyPr/>
        <a:lstStyle/>
        <a:p>
          <a:r>
            <a:rPr lang="en-US" sz="1800" dirty="0" err="1">
              <a:effectLst>
                <a:outerShdw blurRad="38100" dist="38100" dir="2700000" algn="tl">
                  <a:srgbClr val="000000">
                    <a:alpha val="43137"/>
                  </a:srgbClr>
                </a:outerShdw>
              </a:effectLst>
            </a:rPr>
            <a:t>Criticar</a:t>
          </a:r>
          <a:r>
            <a:rPr lang="en-US" sz="1800" dirty="0">
              <a:effectLst>
                <a:outerShdw blurRad="38100" dist="38100" dir="2700000" algn="tl">
                  <a:srgbClr val="000000">
                    <a:alpha val="43137"/>
                  </a:srgbClr>
                </a:outerShdw>
              </a:effectLst>
            </a:rPr>
            <a:t> y no </a:t>
          </a:r>
          <a:r>
            <a:rPr lang="en-US" sz="1800" dirty="0" err="1">
              <a:effectLst>
                <a:outerShdw blurRad="38100" dist="38100" dir="2700000" algn="tl">
                  <a:srgbClr val="000000">
                    <a:alpha val="43137"/>
                  </a:srgbClr>
                </a:outerShdw>
              </a:effectLst>
            </a:rPr>
            <a:t>dar</a:t>
          </a:r>
          <a:r>
            <a:rPr lang="en-US" sz="1800" dirty="0">
              <a:effectLst>
                <a:outerShdw blurRad="38100" dist="38100" dir="2700000" algn="tl">
                  <a:srgbClr val="000000">
                    <a:alpha val="43137"/>
                  </a:srgbClr>
                </a:outerShdw>
              </a:effectLst>
            </a:rPr>
            <a:t> </a:t>
          </a:r>
          <a:r>
            <a:rPr lang="en-US" sz="1800" dirty="0" err="1">
              <a:effectLst>
                <a:outerShdw blurRad="38100" dist="38100" dir="2700000" algn="tl">
                  <a:srgbClr val="000000">
                    <a:alpha val="43137"/>
                  </a:srgbClr>
                </a:outerShdw>
              </a:effectLst>
            </a:rPr>
            <a:t>reconocimiento</a:t>
          </a:r>
          <a:r>
            <a:rPr lang="en-US" sz="1800" dirty="0">
              <a:effectLst>
                <a:outerShdw blurRad="38100" dist="38100" dir="2700000" algn="tl">
                  <a:srgbClr val="000000">
                    <a:alpha val="43137"/>
                  </a:srgbClr>
                </a:outerShdw>
              </a:effectLst>
            </a:rPr>
            <a:t>. </a:t>
          </a:r>
        </a:p>
      </dgm:t>
    </dgm:pt>
    <dgm:pt modelId="{95D30981-46D4-4F64-9777-1A0360656A9B}" type="parTrans" cxnId="{1CABFF48-1F3C-421E-98BB-D22D6961FE04}">
      <dgm:prSet/>
      <dgm:spPr/>
      <dgm:t>
        <a:bodyPr/>
        <a:lstStyle/>
        <a:p>
          <a:endParaRPr lang="en-US" sz="1800">
            <a:effectLst>
              <a:outerShdw blurRad="38100" dist="38100" dir="2700000" algn="tl">
                <a:srgbClr val="000000">
                  <a:alpha val="43137"/>
                </a:srgbClr>
              </a:outerShdw>
            </a:effectLst>
          </a:endParaRPr>
        </a:p>
      </dgm:t>
    </dgm:pt>
    <dgm:pt modelId="{F0E04073-14D0-4DD4-905A-4F94D5DA9AA1}" type="sibTrans" cxnId="{1CABFF48-1F3C-421E-98BB-D22D6961FE04}">
      <dgm:prSet custT="1"/>
      <dgm:spPr/>
      <dgm:t>
        <a:bodyPr/>
        <a:lstStyle/>
        <a:p>
          <a:endParaRPr lang="en-US" sz="1800">
            <a:effectLst>
              <a:outerShdw blurRad="38100" dist="38100" dir="2700000" algn="tl">
                <a:srgbClr val="000000">
                  <a:alpha val="43137"/>
                </a:srgbClr>
              </a:outerShdw>
            </a:effectLst>
          </a:endParaRPr>
        </a:p>
      </dgm:t>
    </dgm:pt>
    <dgm:pt modelId="{2E3B07F9-5236-47D5-B339-A976F4A75EEE}">
      <dgm:prSet custT="1"/>
      <dgm:spPr/>
      <dgm:t>
        <a:bodyPr/>
        <a:lstStyle/>
        <a:p>
          <a:r>
            <a:rPr lang="en-US" sz="1800">
              <a:effectLst>
                <a:outerShdw blurRad="38100" dist="38100" dir="2700000" algn="tl">
                  <a:srgbClr val="000000">
                    <a:alpha val="43137"/>
                  </a:srgbClr>
                </a:outerShdw>
              </a:effectLst>
            </a:rPr>
            <a:t>Usar el tiempo en repetir tareas mal hechas.</a:t>
          </a:r>
        </a:p>
      </dgm:t>
    </dgm:pt>
    <dgm:pt modelId="{E6454DD0-D6C4-4E47-943F-40092D3C33B7}" type="parTrans" cxnId="{723FC8A5-6249-4A3F-97BD-AE499A761390}">
      <dgm:prSet/>
      <dgm:spPr/>
      <dgm:t>
        <a:bodyPr/>
        <a:lstStyle/>
        <a:p>
          <a:endParaRPr lang="en-US" sz="1800">
            <a:effectLst>
              <a:outerShdw blurRad="38100" dist="38100" dir="2700000" algn="tl">
                <a:srgbClr val="000000">
                  <a:alpha val="43137"/>
                </a:srgbClr>
              </a:outerShdw>
            </a:effectLst>
          </a:endParaRPr>
        </a:p>
      </dgm:t>
    </dgm:pt>
    <dgm:pt modelId="{2753C637-2F2C-460D-9784-4C325FA73A78}" type="sibTrans" cxnId="{723FC8A5-6249-4A3F-97BD-AE499A761390}">
      <dgm:prSet custT="1"/>
      <dgm:spPr/>
      <dgm:t>
        <a:bodyPr/>
        <a:lstStyle/>
        <a:p>
          <a:endParaRPr lang="en-US" sz="1800">
            <a:effectLst>
              <a:outerShdw blurRad="38100" dist="38100" dir="2700000" algn="tl">
                <a:srgbClr val="000000">
                  <a:alpha val="43137"/>
                </a:srgbClr>
              </a:outerShdw>
            </a:effectLst>
          </a:endParaRPr>
        </a:p>
      </dgm:t>
    </dgm:pt>
    <dgm:pt modelId="{DA7FAE88-97C2-44B1-BEDA-1DC440F11312}">
      <dgm:prSet custT="1"/>
      <dgm:spPr/>
      <dgm:t>
        <a:bodyPr/>
        <a:lstStyle/>
        <a:p>
          <a:r>
            <a:rPr lang="en-US" sz="1600" dirty="0" err="1">
              <a:effectLst>
                <a:outerShdw blurRad="38100" dist="38100" dir="2700000" algn="tl">
                  <a:srgbClr val="000000">
                    <a:alpha val="43137"/>
                  </a:srgbClr>
                </a:outerShdw>
              </a:effectLst>
            </a:rPr>
            <a:t>Reprender</a:t>
          </a:r>
          <a:r>
            <a:rPr lang="en-US" sz="1600" dirty="0">
              <a:effectLst>
                <a:outerShdw blurRad="38100" dist="38100" dir="2700000" algn="tl">
                  <a:srgbClr val="000000">
                    <a:alpha val="43137"/>
                  </a:srgbClr>
                </a:outerShdw>
              </a:effectLst>
            </a:rPr>
            <a:t> a </a:t>
          </a:r>
          <a:r>
            <a:rPr lang="en-US" sz="1600" dirty="0" err="1">
              <a:effectLst>
                <a:outerShdw blurRad="38100" dist="38100" dir="2700000" algn="tl">
                  <a:srgbClr val="000000">
                    <a:alpha val="43137"/>
                  </a:srgbClr>
                </a:outerShdw>
              </a:effectLst>
            </a:rPr>
            <a:t>los</a:t>
          </a:r>
          <a:r>
            <a:rPr lang="en-US" sz="1600" dirty="0">
              <a:effectLst>
                <a:outerShdw blurRad="38100" dist="38100" dir="2700000" algn="tl">
                  <a:srgbClr val="000000">
                    <a:alpha val="43137"/>
                  </a:srgbClr>
                </a:outerShdw>
              </a:effectLst>
            </a:rPr>
            <a:t> </a:t>
          </a:r>
          <a:r>
            <a:rPr lang="en-US" sz="1600" dirty="0" err="1">
              <a:effectLst>
                <a:outerShdw blurRad="38100" dist="38100" dir="2700000" algn="tl">
                  <a:srgbClr val="000000">
                    <a:alpha val="43137"/>
                  </a:srgbClr>
                </a:outerShdw>
              </a:effectLst>
            </a:rPr>
            <a:t>colaboradores</a:t>
          </a:r>
          <a:r>
            <a:rPr lang="en-US" sz="1600" dirty="0">
              <a:effectLst>
                <a:outerShdw blurRad="38100" dist="38100" dir="2700000" algn="tl">
                  <a:srgbClr val="000000">
                    <a:alpha val="43137"/>
                  </a:srgbClr>
                </a:outerShdw>
              </a:effectLst>
            </a:rPr>
            <a:t> en </a:t>
          </a:r>
          <a:r>
            <a:rPr lang="en-US" sz="1600" dirty="0" err="1">
              <a:effectLst>
                <a:outerShdw blurRad="38100" dist="38100" dir="2700000" algn="tl">
                  <a:srgbClr val="000000">
                    <a:alpha val="43137"/>
                  </a:srgbClr>
                </a:outerShdw>
              </a:effectLst>
            </a:rPr>
            <a:t>público</a:t>
          </a:r>
          <a:r>
            <a:rPr lang="en-US" sz="1600" dirty="0">
              <a:effectLst>
                <a:outerShdw blurRad="38100" dist="38100" dir="2700000" algn="tl">
                  <a:srgbClr val="000000">
                    <a:alpha val="43137"/>
                  </a:srgbClr>
                </a:outerShdw>
              </a:effectLst>
            </a:rPr>
            <a:t>. </a:t>
          </a:r>
        </a:p>
      </dgm:t>
    </dgm:pt>
    <dgm:pt modelId="{06A51DF4-02D6-4B88-886A-A9B4D6F207FB}" type="parTrans" cxnId="{C967C737-9AC0-4A45-8622-5A8B640FEA66}">
      <dgm:prSet/>
      <dgm:spPr/>
      <dgm:t>
        <a:bodyPr/>
        <a:lstStyle/>
        <a:p>
          <a:endParaRPr lang="en-US" sz="1800">
            <a:effectLst>
              <a:outerShdw blurRad="38100" dist="38100" dir="2700000" algn="tl">
                <a:srgbClr val="000000">
                  <a:alpha val="43137"/>
                </a:srgbClr>
              </a:outerShdw>
            </a:effectLst>
          </a:endParaRPr>
        </a:p>
      </dgm:t>
    </dgm:pt>
    <dgm:pt modelId="{0BEA5233-DC2B-49F6-8E27-115DAB67B523}" type="sibTrans" cxnId="{C967C737-9AC0-4A45-8622-5A8B640FEA66}">
      <dgm:prSet custT="1"/>
      <dgm:spPr/>
      <dgm:t>
        <a:bodyPr/>
        <a:lstStyle/>
        <a:p>
          <a:endParaRPr lang="en-US" sz="1800">
            <a:effectLst>
              <a:outerShdw blurRad="38100" dist="38100" dir="2700000" algn="tl">
                <a:srgbClr val="000000">
                  <a:alpha val="43137"/>
                </a:srgbClr>
              </a:outerShdw>
            </a:effectLst>
          </a:endParaRPr>
        </a:p>
      </dgm:t>
    </dgm:pt>
    <dgm:pt modelId="{478F0E85-59D9-4BC9-95B4-74BF988F27A9}">
      <dgm:prSet custT="1"/>
      <dgm:spPr/>
      <dgm:t>
        <a:bodyPr/>
        <a:lstStyle/>
        <a:p>
          <a:r>
            <a:rPr lang="en-US" sz="1800">
              <a:effectLst>
                <a:outerShdw blurRad="38100" dist="38100" dir="2700000" algn="tl">
                  <a:srgbClr val="000000">
                    <a:alpha val="43137"/>
                  </a:srgbClr>
                </a:outerShdw>
              </a:effectLst>
            </a:rPr>
            <a:t>Permitir el by pass. </a:t>
          </a:r>
        </a:p>
      </dgm:t>
    </dgm:pt>
    <dgm:pt modelId="{4BBFA86E-433B-4214-9812-A2F34803B9C3}" type="parTrans" cxnId="{29117797-44D7-444D-959F-A82B8BB98A38}">
      <dgm:prSet/>
      <dgm:spPr/>
      <dgm:t>
        <a:bodyPr/>
        <a:lstStyle/>
        <a:p>
          <a:endParaRPr lang="en-US" sz="1800">
            <a:effectLst>
              <a:outerShdw blurRad="38100" dist="38100" dir="2700000" algn="tl">
                <a:srgbClr val="000000">
                  <a:alpha val="43137"/>
                </a:srgbClr>
              </a:outerShdw>
            </a:effectLst>
          </a:endParaRPr>
        </a:p>
      </dgm:t>
    </dgm:pt>
    <dgm:pt modelId="{2FDF9A8B-A335-4519-A08A-619C25476250}" type="sibTrans" cxnId="{29117797-44D7-444D-959F-A82B8BB98A38}">
      <dgm:prSet custT="1"/>
      <dgm:spPr/>
      <dgm:t>
        <a:bodyPr/>
        <a:lstStyle/>
        <a:p>
          <a:endParaRPr lang="en-US" sz="1800">
            <a:effectLst>
              <a:outerShdw blurRad="38100" dist="38100" dir="2700000" algn="tl">
                <a:srgbClr val="000000">
                  <a:alpha val="43137"/>
                </a:srgbClr>
              </a:outerShdw>
            </a:effectLst>
          </a:endParaRPr>
        </a:p>
      </dgm:t>
    </dgm:pt>
    <dgm:pt modelId="{B221610D-1345-47CE-BE9F-9ED24FD587FB}">
      <dgm:prSet custT="1"/>
      <dgm:spPr/>
      <dgm:t>
        <a:bodyPr/>
        <a:lstStyle/>
        <a:p>
          <a:r>
            <a:rPr lang="en-US" sz="1800">
              <a:effectLst>
                <a:outerShdw blurRad="38100" dist="38100" dir="2700000" algn="tl">
                  <a:srgbClr val="000000">
                    <a:alpha val="43137"/>
                  </a:srgbClr>
                </a:outerShdw>
              </a:effectLst>
            </a:rPr>
            <a:t>Mostrar favoritismo. </a:t>
          </a:r>
        </a:p>
      </dgm:t>
    </dgm:pt>
    <dgm:pt modelId="{55BB1BC8-E02E-4C6D-86E6-645B718BCCA1}" type="parTrans" cxnId="{3856296E-F08A-4DA5-98CE-F76959796DD0}">
      <dgm:prSet/>
      <dgm:spPr/>
      <dgm:t>
        <a:bodyPr/>
        <a:lstStyle/>
        <a:p>
          <a:endParaRPr lang="en-US" sz="1800">
            <a:effectLst>
              <a:outerShdw blurRad="38100" dist="38100" dir="2700000" algn="tl">
                <a:srgbClr val="000000">
                  <a:alpha val="43137"/>
                </a:srgbClr>
              </a:outerShdw>
            </a:effectLst>
          </a:endParaRPr>
        </a:p>
      </dgm:t>
    </dgm:pt>
    <dgm:pt modelId="{7E5E8C78-ED7D-4E60-BBA6-300C48784C04}" type="sibTrans" cxnId="{3856296E-F08A-4DA5-98CE-F76959796DD0}">
      <dgm:prSet custT="1"/>
      <dgm:spPr/>
      <dgm:t>
        <a:bodyPr/>
        <a:lstStyle/>
        <a:p>
          <a:endParaRPr lang="en-US" sz="1800">
            <a:effectLst>
              <a:outerShdw blurRad="38100" dist="38100" dir="2700000" algn="tl">
                <a:srgbClr val="000000">
                  <a:alpha val="43137"/>
                </a:srgbClr>
              </a:outerShdw>
            </a:effectLst>
          </a:endParaRPr>
        </a:p>
      </dgm:t>
    </dgm:pt>
    <dgm:pt modelId="{B0B3AD6A-125A-4FE2-8A2C-3DB9489CD1DF}">
      <dgm:prSet custT="1"/>
      <dgm:spPr/>
      <dgm:t>
        <a:bodyPr/>
        <a:lstStyle/>
        <a:p>
          <a:r>
            <a:rPr lang="en-US" sz="1800" dirty="0" err="1">
              <a:effectLst>
                <a:outerShdw blurRad="38100" dist="38100" dir="2700000" algn="tl">
                  <a:srgbClr val="000000">
                    <a:alpha val="43137"/>
                  </a:srgbClr>
                </a:outerShdw>
              </a:effectLst>
            </a:rPr>
            <a:t>Descuidar</a:t>
          </a:r>
          <a:r>
            <a:rPr lang="en-US" sz="1800" dirty="0">
              <a:effectLst>
                <a:outerShdw blurRad="38100" dist="38100" dir="2700000" algn="tl">
                  <a:srgbClr val="000000">
                    <a:alpha val="43137"/>
                  </a:srgbClr>
                </a:outerShdw>
              </a:effectLst>
            </a:rPr>
            <a:t> </a:t>
          </a:r>
          <a:r>
            <a:rPr lang="en-US" sz="1800" dirty="0" err="1">
              <a:effectLst>
                <a:outerShdw blurRad="38100" dist="38100" dir="2700000" algn="tl">
                  <a:srgbClr val="000000">
                    <a:alpha val="43137"/>
                  </a:srgbClr>
                </a:outerShdw>
              </a:effectLst>
            </a:rPr>
            <a:t>los</a:t>
          </a:r>
          <a:r>
            <a:rPr lang="en-US" sz="1800" dirty="0">
              <a:effectLst>
                <a:outerShdw blurRad="38100" dist="38100" dir="2700000" algn="tl">
                  <a:srgbClr val="000000">
                    <a:alpha val="43137"/>
                  </a:srgbClr>
                </a:outerShdw>
              </a:effectLst>
            </a:rPr>
            <a:t> </a:t>
          </a:r>
          <a:r>
            <a:rPr lang="en-US" sz="1800" dirty="0" err="1">
              <a:effectLst>
                <a:outerShdw blurRad="38100" dist="38100" dir="2700000" algn="tl">
                  <a:srgbClr val="000000">
                    <a:alpha val="43137"/>
                  </a:srgbClr>
                </a:outerShdw>
              </a:effectLst>
            </a:rPr>
            <a:t>objetivos</a:t>
          </a:r>
          <a:r>
            <a:rPr lang="en-US" sz="1800" dirty="0">
              <a:effectLst>
                <a:outerShdw blurRad="38100" dist="38100" dir="2700000" algn="tl">
                  <a:srgbClr val="000000">
                    <a:alpha val="43137"/>
                  </a:srgbClr>
                </a:outerShdw>
              </a:effectLst>
            </a:rPr>
            <a:t>.</a:t>
          </a:r>
        </a:p>
      </dgm:t>
    </dgm:pt>
    <dgm:pt modelId="{21AF34CA-36F9-4973-9260-18246B1B4EAF}" type="parTrans" cxnId="{3963C327-8846-427C-A24E-749F872FDDAB}">
      <dgm:prSet/>
      <dgm:spPr/>
      <dgm:t>
        <a:bodyPr/>
        <a:lstStyle/>
        <a:p>
          <a:endParaRPr lang="en-US" sz="1800">
            <a:effectLst>
              <a:outerShdw blurRad="38100" dist="38100" dir="2700000" algn="tl">
                <a:srgbClr val="000000">
                  <a:alpha val="43137"/>
                </a:srgbClr>
              </a:outerShdw>
            </a:effectLst>
          </a:endParaRPr>
        </a:p>
      </dgm:t>
    </dgm:pt>
    <dgm:pt modelId="{8898C500-213F-4998-9690-7506A8B142A6}" type="sibTrans" cxnId="{3963C327-8846-427C-A24E-749F872FDDAB}">
      <dgm:prSet/>
      <dgm:spPr/>
      <dgm:t>
        <a:bodyPr/>
        <a:lstStyle/>
        <a:p>
          <a:endParaRPr lang="en-US" sz="1800">
            <a:effectLst>
              <a:outerShdw blurRad="38100" dist="38100" dir="2700000" algn="tl">
                <a:srgbClr val="000000">
                  <a:alpha val="43137"/>
                </a:srgbClr>
              </a:outerShdw>
            </a:effectLst>
          </a:endParaRPr>
        </a:p>
      </dgm:t>
    </dgm:pt>
    <dgm:pt modelId="{49B8EF2D-D8A3-44A6-8141-83AA8A11FEEA}" type="pres">
      <dgm:prSet presAssocID="{2B4FA7F0-067D-416A-9BFC-A139CC66C341}" presName="Name0" presStyleCnt="0">
        <dgm:presLayoutVars>
          <dgm:dir/>
          <dgm:resizeHandles val="exact"/>
        </dgm:presLayoutVars>
      </dgm:prSet>
      <dgm:spPr/>
    </dgm:pt>
    <dgm:pt modelId="{DF841D0E-5584-4FB4-8D5C-56A9495F86DD}" type="pres">
      <dgm:prSet presAssocID="{EB7C9CF3-9ECF-4EC2-A339-BA954BCFBAB7}" presName="node" presStyleLbl="node1" presStyleIdx="0" presStyleCnt="13">
        <dgm:presLayoutVars>
          <dgm:bulletEnabled val="1"/>
        </dgm:presLayoutVars>
      </dgm:prSet>
      <dgm:spPr/>
    </dgm:pt>
    <dgm:pt modelId="{7323B1A7-AC2C-4757-9F0C-7F64C1549150}" type="pres">
      <dgm:prSet presAssocID="{7945F81B-DD11-4DAB-8947-E56691507769}" presName="sibTrans" presStyleLbl="sibTrans1D1" presStyleIdx="0" presStyleCnt="12"/>
      <dgm:spPr/>
    </dgm:pt>
    <dgm:pt modelId="{2C5E97BC-7F5D-40BD-A131-A9C215D99CEF}" type="pres">
      <dgm:prSet presAssocID="{7945F81B-DD11-4DAB-8947-E56691507769}" presName="connectorText" presStyleLbl="sibTrans1D1" presStyleIdx="0" presStyleCnt="12"/>
      <dgm:spPr/>
    </dgm:pt>
    <dgm:pt modelId="{9517FA52-12E1-4380-B2AA-991BC99619AF}" type="pres">
      <dgm:prSet presAssocID="{1350EE9C-1216-4C1E-AB74-ADBB8D18282E}" presName="node" presStyleLbl="node1" presStyleIdx="1" presStyleCnt="13">
        <dgm:presLayoutVars>
          <dgm:bulletEnabled val="1"/>
        </dgm:presLayoutVars>
      </dgm:prSet>
      <dgm:spPr/>
    </dgm:pt>
    <dgm:pt modelId="{55F5B08D-0422-4CA7-B2DE-095EE16F49D4}" type="pres">
      <dgm:prSet presAssocID="{0C9A04E0-76D9-4700-B149-9C82B7657AC6}" presName="sibTrans" presStyleLbl="sibTrans1D1" presStyleIdx="1" presStyleCnt="12"/>
      <dgm:spPr/>
    </dgm:pt>
    <dgm:pt modelId="{A26CA88A-F552-4BAD-9DC1-4E3CF5A4A886}" type="pres">
      <dgm:prSet presAssocID="{0C9A04E0-76D9-4700-B149-9C82B7657AC6}" presName="connectorText" presStyleLbl="sibTrans1D1" presStyleIdx="1" presStyleCnt="12"/>
      <dgm:spPr/>
    </dgm:pt>
    <dgm:pt modelId="{FA19F992-E02C-4807-A443-D7096E1CC7EE}" type="pres">
      <dgm:prSet presAssocID="{4C21DDEA-B1CE-4C95-B3AF-ED14029A571A}" presName="node" presStyleLbl="node1" presStyleIdx="2" presStyleCnt="13">
        <dgm:presLayoutVars>
          <dgm:bulletEnabled val="1"/>
        </dgm:presLayoutVars>
      </dgm:prSet>
      <dgm:spPr/>
    </dgm:pt>
    <dgm:pt modelId="{40E43F3F-2C70-45E5-A8F2-399FBF4363CC}" type="pres">
      <dgm:prSet presAssocID="{1ED108F9-644F-408A-915D-0F33276810A2}" presName="sibTrans" presStyleLbl="sibTrans1D1" presStyleIdx="2" presStyleCnt="12"/>
      <dgm:spPr/>
    </dgm:pt>
    <dgm:pt modelId="{B679687F-1987-44A5-AE93-EB0785F5E98E}" type="pres">
      <dgm:prSet presAssocID="{1ED108F9-644F-408A-915D-0F33276810A2}" presName="connectorText" presStyleLbl="sibTrans1D1" presStyleIdx="2" presStyleCnt="12"/>
      <dgm:spPr/>
    </dgm:pt>
    <dgm:pt modelId="{31603A7D-607E-4CEA-BB71-805C2BE3BCFE}" type="pres">
      <dgm:prSet presAssocID="{6F0CF2A1-F9ED-4EBD-90EC-8B67E861616F}" presName="node" presStyleLbl="node1" presStyleIdx="3" presStyleCnt="13">
        <dgm:presLayoutVars>
          <dgm:bulletEnabled val="1"/>
        </dgm:presLayoutVars>
      </dgm:prSet>
      <dgm:spPr/>
    </dgm:pt>
    <dgm:pt modelId="{7F35E52B-A3AB-41D9-B8B0-E807553013E0}" type="pres">
      <dgm:prSet presAssocID="{5263B178-D631-4C5A-96CD-6CFF2B962520}" presName="sibTrans" presStyleLbl="sibTrans1D1" presStyleIdx="3" presStyleCnt="12"/>
      <dgm:spPr/>
    </dgm:pt>
    <dgm:pt modelId="{8792913D-9870-42B4-82B8-A584286A0C3D}" type="pres">
      <dgm:prSet presAssocID="{5263B178-D631-4C5A-96CD-6CFF2B962520}" presName="connectorText" presStyleLbl="sibTrans1D1" presStyleIdx="3" presStyleCnt="12"/>
      <dgm:spPr/>
    </dgm:pt>
    <dgm:pt modelId="{DECE2EEC-A493-4B6D-B8A5-3A98F1742ED5}" type="pres">
      <dgm:prSet presAssocID="{ACC4642F-591A-486A-B83A-D6A68F1FE038}" presName="node" presStyleLbl="node1" presStyleIdx="4" presStyleCnt="13">
        <dgm:presLayoutVars>
          <dgm:bulletEnabled val="1"/>
        </dgm:presLayoutVars>
      </dgm:prSet>
      <dgm:spPr/>
    </dgm:pt>
    <dgm:pt modelId="{5BD04622-F59D-4CB4-B7E0-66F275771D46}" type="pres">
      <dgm:prSet presAssocID="{A5BEC801-AD39-4127-805C-90BC7F2508AA}" presName="sibTrans" presStyleLbl="sibTrans1D1" presStyleIdx="4" presStyleCnt="12"/>
      <dgm:spPr/>
    </dgm:pt>
    <dgm:pt modelId="{E0B0BF47-A83F-4C28-9574-120AC11D3BC9}" type="pres">
      <dgm:prSet presAssocID="{A5BEC801-AD39-4127-805C-90BC7F2508AA}" presName="connectorText" presStyleLbl="sibTrans1D1" presStyleIdx="4" presStyleCnt="12"/>
      <dgm:spPr/>
    </dgm:pt>
    <dgm:pt modelId="{29F36E21-2949-42F7-A4B4-1F649059D9B5}" type="pres">
      <dgm:prSet presAssocID="{707F96FD-2B19-4157-A107-7FBC5AB4F9F6}" presName="node" presStyleLbl="node1" presStyleIdx="5" presStyleCnt="13">
        <dgm:presLayoutVars>
          <dgm:bulletEnabled val="1"/>
        </dgm:presLayoutVars>
      </dgm:prSet>
      <dgm:spPr/>
    </dgm:pt>
    <dgm:pt modelId="{5ECE6AD6-DB1D-4F9B-9491-2A1E6901BBA7}" type="pres">
      <dgm:prSet presAssocID="{986F9465-5555-49A0-82B0-21B469885C3F}" presName="sibTrans" presStyleLbl="sibTrans1D1" presStyleIdx="5" presStyleCnt="12"/>
      <dgm:spPr/>
    </dgm:pt>
    <dgm:pt modelId="{E08BF54B-5488-43B2-A36A-75D90A1358D8}" type="pres">
      <dgm:prSet presAssocID="{986F9465-5555-49A0-82B0-21B469885C3F}" presName="connectorText" presStyleLbl="sibTrans1D1" presStyleIdx="5" presStyleCnt="12"/>
      <dgm:spPr/>
    </dgm:pt>
    <dgm:pt modelId="{BEC615BF-7EEC-43BC-952C-99A7ACDE91EB}" type="pres">
      <dgm:prSet presAssocID="{603A41AF-3B35-4624-A58B-36A6210EAF67}" presName="node" presStyleLbl="node1" presStyleIdx="6" presStyleCnt="13">
        <dgm:presLayoutVars>
          <dgm:bulletEnabled val="1"/>
        </dgm:presLayoutVars>
      </dgm:prSet>
      <dgm:spPr/>
    </dgm:pt>
    <dgm:pt modelId="{6EBA2E38-280E-4961-BD1F-C4EF28B1973B}" type="pres">
      <dgm:prSet presAssocID="{59E99518-BAF4-4201-901C-AA3074D5C03E}" presName="sibTrans" presStyleLbl="sibTrans1D1" presStyleIdx="6" presStyleCnt="12"/>
      <dgm:spPr/>
    </dgm:pt>
    <dgm:pt modelId="{BD5650EE-030D-4A21-8301-F7ABD0CBAAC9}" type="pres">
      <dgm:prSet presAssocID="{59E99518-BAF4-4201-901C-AA3074D5C03E}" presName="connectorText" presStyleLbl="sibTrans1D1" presStyleIdx="6" presStyleCnt="12"/>
      <dgm:spPr/>
    </dgm:pt>
    <dgm:pt modelId="{DB643F59-8454-4432-BCFE-DBD0D3BC0DB3}" type="pres">
      <dgm:prSet presAssocID="{A2A9D5A0-81F1-4C1B-8180-64578A4BD9D8}" presName="node" presStyleLbl="node1" presStyleIdx="7" presStyleCnt="13">
        <dgm:presLayoutVars>
          <dgm:bulletEnabled val="1"/>
        </dgm:presLayoutVars>
      </dgm:prSet>
      <dgm:spPr/>
    </dgm:pt>
    <dgm:pt modelId="{CD93349E-E554-48A0-BA8C-0ABE60F730E9}" type="pres">
      <dgm:prSet presAssocID="{F0E04073-14D0-4DD4-905A-4F94D5DA9AA1}" presName="sibTrans" presStyleLbl="sibTrans1D1" presStyleIdx="7" presStyleCnt="12"/>
      <dgm:spPr/>
    </dgm:pt>
    <dgm:pt modelId="{FF57DBB0-1746-4F94-A8CB-AED9B417DDF7}" type="pres">
      <dgm:prSet presAssocID="{F0E04073-14D0-4DD4-905A-4F94D5DA9AA1}" presName="connectorText" presStyleLbl="sibTrans1D1" presStyleIdx="7" presStyleCnt="12"/>
      <dgm:spPr/>
    </dgm:pt>
    <dgm:pt modelId="{83363F6D-952A-42FE-9CA9-ACA37B33D495}" type="pres">
      <dgm:prSet presAssocID="{2E3B07F9-5236-47D5-B339-A976F4A75EEE}" presName="node" presStyleLbl="node1" presStyleIdx="8" presStyleCnt="13">
        <dgm:presLayoutVars>
          <dgm:bulletEnabled val="1"/>
        </dgm:presLayoutVars>
      </dgm:prSet>
      <dgm:spPr/>
    </dgm:pt>
    <dgm:pt modelId="{B18ECFE6-1EF6-4053-9513-56A9D89A7363}" type="pres">
      <dgm:prSet presAssocID="{2753C637-2F2C-460D-9784-4C325FA73A78}" presName="sibTrans" presStyleLbl="sibTrans1D1" presStyleIdx="8" presStyleCnt="12"/>
      <dgm:spPr/>
    </dgm:pt>
    <dgm:pt modelId="{5A660FF3-D0A5-478F-8069-D51665C64FCC}" type="pres">
      <dgm:prSet presAssocID="{2753C637-2F2C-460D-9784-4C325FA73A78}" presName="connectorText" presStyleLbl="sibTrans1D1" presStyleIdx="8" presStyleCnt="12"/>
      <dgm:spPr/>
    </dgm:pt>
    <dgm:pt modelId="{C7475DDF-B93E-416B-B21D-44F4467B5421}" type="pres">
      <dgm:prSet presAssocID="{DA7FAE88-97C2-44B1-BEDA-1DC440F11312}" presName="node" presStyleLbl="node1" presStyleIdx="9" presStyleCnt="13">
        <dgm:presLayoutVars>
          <dgm:bulletEnabled val="1"/>
        </dgm:presLayoutVars>
      </dgm:prSet>
      <dgm:spPr/>
    </dgm:pt>
    <dgm:pt modelId="{F2EF04FE-FD3E-4249-A852-23D1A514031A}" type="pres">
      <dgm:prSet presAssocID="{0BEA5233-DC2B-49F6-8E27-115DAB67B523}" presName="sibTrans" presStyleLbl="sibTrans1D1" presStyleIdx="9" presStyleCnt="12"/>
      <dgm:spPr/>
    </dgm:pt>
    <dgm:pt modelId="{D105E1BD-6385-488D-921C-E84D989A38AE}" type="pres">
      <dgm:prSet presAssocID="{0BEA5233-DC2B-49F6-8E27-115DAB67B523}" presName="connectorText" presStyleLbl="sibTrans1D1" presStyleIdx="9" presStyleCnt="12"/>
      <dgm:spPr/>
    </dgm:pt>
    <dgm:pt modelId="{76F162AB-EBBA-42F7-AB75-A0C30D79F98D}" type="pres">
      <dgm:prSet presAssocID="{478F0E85-59D9-4BC9-95B4-74BF988F27A9}" presName="node" presStyleLbl="node1" presStyleIdx="10" presStyleCnt="13">
        <dgm:presLayoutVars>
          <dgm:bulletEnabled val="1"/>
        </dgm:presLayoutVars>
      </dgm:prSet>
      <dgm:spPr/>
    </dgm:pt>
    <dgm:pt modelId="{FA150F3C-CBC2-46AB-A01A-BE182486E6F4}" type="pres">
      <dgm:prSet presAssocID="{2FDF9A8B-A335-4519-A08A-619C25476250}" presName="sibTrans" presStyleLbl="sibTrans1D1" presStyleIdx="10" presStyleCnt="12"/>
      <dgm:spPr/>
    </dgm:pt>
    <dgm:pt modelId="{3151B6FA-CEFE-4E1E-8363-F7FA72EDCBDE}" type="pres">
      <dgm:prSet presAssocID="{2FDF9A8B-A335-4519-A08A-619C25476250}" presName="connectorText" presStyleLbl="sibTrans1D1" presStyleIdx="10" presStyleCnt="12"/>
      <dgm:spPr/>
    </dgm:pt>
    <dgm:pt modelId="{7CA553EE-1E23-42C0-83F2-3B340C9D1A10}" type="pres">
      <dgm:prSet presAssocID="{B221610D-1345-47CE-BE9F-9ED24FD587FB}" presName="node" presStyleLbl="node1" presStyleIdx="11" presStyleCnt="13">
        <dgm:presLayoutVars>
          <dgm:bulletEnabled val="1"/>
        </dgm:presLayoutVars>
      </dgm:prSet>
      <dgm:spPr/>
    </dgm:pt>
    <dgm:pt modelId="{9AE01AD6-61EB-40E5-9947-54F15FDEE5F7}" type="pres">
      <dgm:prSet presAssocID="{7E5E8C78-ED7D-4E60-BBA6-300C48784C04}" presName="sibTrans" presStyleLbl="sibTrans1D1" presStyleIdx="11" presStyleCnt="12"/>
      <dgm:spPr/>
    </dgm:pt>
    <dgm:pt modelId="{BF5EB24E-1364-4845-85EF-E0BC899A493D}" type="pres">
      <dgm:prSet presAssocID="{7E5E8C78-ED7D-4E60-BBA6-300C48784C04}" presName="connectorText" presStyleLbl="sibTrans1D1" presStyleIdx="11" presStyleCnt="12"/>
      <dgm:spPr/>
    </dgm:pt>
    <dgm:pt modelId="{B36B5A9C-64A0-4347-A57D-8FF2B7EE6DC3}" type="pres">
      <dgm:prSet presAssocID="{B0B3AD6A-125A-4FE2-8A2C-3DB9489CD1DF}" presName="node" presStyleLbl="node1" presStyleIdx="12" presStyleCnt="13">
        <dgm:presLayoutVars>
          <dgm:bulletEnabled val="1"/>
        </dgm:presLayoutVars>
      </dgm:prSet>
      <dgm:spPr/>
    </dgm:pt>
  </dgm:ptLst>
  <dgm:cxnLst>
    <dgm:cxn modelId="{A10DC000-A327-4DB2-82E9-8848A46932E7}" type="presOf" srcId="{A5BEC801-AD39-4127-805C-90BC7F2508AA}" destId="{5BD04622-F59D-4CB4-B7E0-66F275771D46}" srcOrd="0" destOrd="0" presId="urn:microsoft.com/office/officeart/2016/7/layout/RepeatingBendingProcessNew"/>
    <dgm:cxn modelId="{924B9005-A0AB-4D30-A381-3E579CBD26B2}" type="presOf" srcId="{A2A9D5A0-81F1-4C1B-8180-64578A4BD9D8}" destId="{DB643F59-8454-4432-BCFE-DBD0D3BC0DB3}" srcOrd="0" destOrd="0" presId="urn:microsoft.com/office/officeart/2016/7/layout/RepeatingBendingProcessNew"/>
    <dgm:cxn modelId="{8733C105-16FE-42B1-A11C-FFEC51DF16A3}" type="presOf" srcId="{F0E04073-14D0-4DD4-905A-4F94D5DA9AA1}" destId="{FF57DBB0-1746-4F94-A8CB-AED9B417DDF7}" srcOrd="1" destOrd="0" presId="urn:microsoft.com/office/officeart/2016/7/layout/RepeatingBendingProcessNew"/>
    <dgm:cxn modelId="{E015E80B-B793-421C-89A6-36E2B9766197}" srcId="{2B4FA7F0-067D-416A-9BFC-A139CC66C341}" destId="{ACC4642F-591A-486A-B83A-D6A68F1FE038}" srcOrd="4" destOrd="0" parTransId="{F954EFEE-6178-48D4-8211-6D0CC8BB0195}" sibTransId="{A5BEC801-AD39-4127-805C-90BC7F2508AA}"/>
    <dgm:cxn modelId="{49DF8E13-9FEC-4DD4-A532-5D3253A24C26}" type="presOf" srcId="{4C21DDEA-B1CE-4C95-B3AF-ED14029A571A}" destId="{FA19F992-E02C-4807-A443-D7096E1CC7EE}" srcOrd="0" destOrd="0" presId="urn:microsoft.com/office/officeart/2016/7/layout/RepeatingBendingProcessNew"/>
    <dgm:cxn modelId="{6CD15F20-C325-4275-BC7D-8692432A913A}" type="presOf" srcId="{B0B3AD6A-125A-4FE2-8A2C-3DB9489CD1DF}" destId="{B36B5A9C-64A0-4347-A57D-8FF2B7EE6DC3}" srcOrd="0" destOrd="0" presId="urn:microsoft.com/office/officeart/2016/7/layout/RepeatingBendingProcessNew"/>
    <dgm:cxn modelId="{35ABF322-FE6B-48C5-BAC1-5396D48271C0}" type="presOf" srcId="{0C9A04E0-76D9-4700-B149-9C82B7657AC6}" destId="{55F5B08D-0422-4CA7-B2DE-095EE16F49D4}" srcOrd="0" destOrd="0" presId="urn:microsoft.com/office/officeart/2016/7/layout/RepeatingBendingProcessNew"/>
    <dgm:cxn modelId="{3963C327-8846-427C-A24E-749F872FDDAB}" srcId="{2B4FA7F0-067D-416A-9BFC-A139CC66C341}" destId="{B0B3AD6A-125A-4FE2-8A2C-3DB9489CD1DF}" srcOrd="12" destOrd="0" parTransId="{21AF34CA-36F9-4973-9260-18246B1B4EAF}" sibTransId="{8898C500-213F-4998-9690-7506A8B142A6}"/>
    <dgm:cxn modelId="{FFA6E02D-0A21-4F09-8F26-FA1967D192D6}" type="presOf" srcId="{478F0E85-59D9-4BC9-95B4-74BF988F27A9}" destId="{76F162AB-EBBA-42F7-AB75-A0C30D79F98D}" srcOrd="0" destOrd="0" presId="urn:microsoft.com/office/officeart/2016/7/layout/RepeatingBendingProcessNew"/>
    <dgm:cxn modelId="{9FD0BA2E-ACFB-4941-9A36-65D5DBE73427}" type="presOf" srcId="{ACC4642F-591A-486A-B83A-D6A68F1FE038}" destId="{DECE2EEC-A493-4B6D-B8A5-3A98F1742ED5}" srcOrd="0" destOrd="0" presId="urn:microsoft.com/office/officeart/2016/7/layout/RepeatingBendingProcessNew"/>
    <dgm:cxn modelId="{9A9DB737-99CB-4677-9E87-499148D1CB9F}" type="presOf" srcId="{2B4FA7F0-067D-416A-9BFC-A139CC66C341}" destId="{49B8EF2D-D8A3-44A6-8141-83AA8A11FEEA}" srcOrd="0" destOrd="0" presId="urn:microsoft.com/office/officeart/2016/7/layout/RepeatingBendingProcessNew"/>
    <dgm:cxn modelId="{C967C737-9AC0-4A45-8622-5A8B640FEA66}" srcId="{2B4FA7F0-067D-416A-9BFC-A139CC66C341}" destId="{DA7FAE88-97C2-44B1-BEDA-1DC440F11312}" srcOrd="9" destOrd="0" parTransId="{06A51DF4-02D6-4B88-886A-A9B4D6F207FB}" sibTransId="{0BEA5233-DC2B-49F6-8E27-115DAB67B523}"/>
    <dgm:cxn modelId="{84F7733B-DA97-42AF-8BAF-659BC2241791}" type="presOf" srcId="{6F0CF2A1-F9ED-4EBD-90EC-8B67E861616F}" destId="{31603A7D-607E-4CEA-BB71-805C2BE3BCFE}" srcOrd="0" destOrd="0" presId="urn:microsoft.com/office/officeart/2016/7/layout/RepeatingBendingProcessNew"/>
    <dgm:cxn modelId="{0B183562-1A9C-44DE-A016-717904BE4D86}" type="presOf" srcId="{2753C637-2F2C-460D-9784-4C325FA73A78}" destId="{B18ECFE6-1EF6-4053-9513-56A9D89A7363}" srcOrd="0" destOrd="0" presId="urn:microsoft.com/office/officeart/2016/7/layout/RepeatingBendingProcessNew"/>
    <dgm:cxn modelId="{E1A4A764-5CD5-4F63-9BB3-FAA2284FFCAF}" type="presOf" srcId="{2753C637-2F2C-460D-9784-4C325FA73A78}" destId="{5A660FF3-D0A5-478F-8069-D51665C64FCC}" srcOrd="1" destOrd="0" presId="urn:microsoft.com/office/officeart/2016/7/layout/RepeatingBendingProcessNew"/>
    <dgm:cxn modelId="{AF730E47-A9F7-41AB-A93A-69D035F7DEEB}" type="presOf" srcId="{5263B178-D631-4C5A-96CD-6CFF2B962520}" destId="{7F35E52B-A3AB-41D9-B8B0-E807553013E0}" srcOrd="0" destOrd="0" presId="urn:microsoft.com/office/officeart/2016/7/layout/RepeatingBendingProcessNew"/>
    <dgm:cxn modelId="{35925667-0AF6-4BC4-885B-2E7A966382BB}" type="presOf" srcId="{707F96FD-2B19-4157-A107-7FBC5AB4F9F6}" destId="{29F36E21-2949-42F7-A4B4-1F649059D9B5}" srcOrd="0" destOrd="0" presId="urn:microsoft.com/office/officeart/2016/7/layout/RepeatingBendingProcessNew"/>
    <dgm:cxn modelId="{77098267-7B04-46ED-9F8D-6135F5E556C5}" type="presOf" srcId="{0BEA5233-DC2B-49F6-8E27-115DAB67B523}" destId="{D105E1BD-6385-488D-921C-E84D989A38AE}" srcOrd="1" destOrd="0" presId="urn:microsoft.com/office/officeart/2016/7/layout/RepeatingBendingProcessNew"/>
    <dgm:cxn modelId="{CCB5E248-98B3-48D2-B551-780CD2822BED}" type="presOf" srcId="{59E99518-BAF4-4201-901C-AA3074D5C03E}" destId="{6EBA2E38-280E-4961-BD1F-C4EF28B1973B}" srcOrd="0" destOrd="0" presId="urn:microsoft.com/office/officeart/2016/7/layout/RepeatingBendingProcessNew"/>
    <dgm:cxn modelId="{1CABFF48-1F3C-421E-98BB-D22D6961FE04}" srcId="{2B4FA7F0-067D-416A-9BFC-A139CC66C341}" destId="{A2A9D5A0-81F1-4C1B-8180-64578A4BD9D8}" srcOrd="7" destOrd="0" parTransId="{95D30981-46D4-4F64-9777-1A0360656A9B}" sibTransId="{F0E04073-14D0-4DD4-905A-4F94D5DA9AA1}"/>
    <dgm:cxn modelId="{F346AF4C-0C11-4BB8-AA61-3729E4DD65F7}" type="presOf" srcId="{986F9465-5555-49A0-82B0-21B469885C3F}" destId="{E08BF54B-5488-43B2-A36A-75D90A1358D8}" srcOrd="1" destOrd="0" presId="urn:microsoft.com/office/officeart/2016/7/layout/RepeatingBendingProcessNew"/>
    <dgm:cxn modelId="{3856296E-F08A-4DA5-98CE-F76959796DD0}" srcId="{2B4FA7F0-067D-416A-9BFC-A139CC66C341}" destId="{B221610D-1345-47CE-BE9F-9ED24FD587FB}" srcOrd="11" destOrd="0" parTransId="{55BB1BC8-E02E-4C6D-86E6-645B718BCCA1}" sibTransId="{7E5E8C78-ED7D-4E60-BBA6-300C48784C04}"/>
    <dgm:cxn modelId="{56B3A36E-4838-424F-8163-27FF864660FD}" srcId="{2B4FA7F0-067D-416A-9BFC-A139CC66C341}" destId="{603A41AF-3B35-4624-A58B-36A6210EAF67}" srcOrd="6" destOrd="0" parTransId="{372D810C-418C-452D-8CCC-6C1EF46D1E3B}" sibTransId="{59E99518-BAF4-4201-901C-AA3074D5C03E}"/>
    <dgm:cxn modelId="{9C805A73-623B-47A3-9C5B-88652FB9A3F7}" type="presOf" srcId="{EB7C9CF3-9ECF-4EC2-A339-BA954BCFBAB7}" destId="{DF841D0E-5584-4FB4-8D5C-56A9495F86DD}" srcOrd="0" destOrd="0" presId="urn:microsoft.com/office/officeart/2016/7/layout/RepeatingBendingProcessNew"/>
    <dgm:cxn modelId="{59F2EE53-812E-4957-840A-5F78955E9EB0}" srcId="{2B4FA7F0-067D-416A-9BFC-A139CC66C341}" destId="{EB7C9CF3-9ECF-4EC2-A339-BA954BCFBAB7}" srcOrd="0" destOrd="0" parTransId="{665F1974-355E-491F-B85A-C4D27C7C3F50}" sibTransId="{7945F81B-DD11-4DAB-8947-E56691507769}"/>
    <dgm:cxn modelId="{F3321078-3A22-4C5B-BCDE-70243BDF935E}" srcId="{2B4FA7F0-067D-416A-9BFC-A139CC66C341}" destId="{707F96FD-2B19-4157-A107-7FBC5AB4F9F6}" srcOrd="5" destOrd="0" parTransId="{D54B52B3-F0C7-43B0-AC97-4593C5BBF8DA}" sibTransId="{986F9465-5555-49A0-82B0-21B469885C3F}"/>
    <dgm:cxn modelId="{033B577A-A981-4D8E-B8B8-396E8C601233}" srcId="{2B4FA7F0-067D-416A-9BFC-A139CC66C341}" destId="{1350EE9C-1216-4C1E-AB74-ADBB8D18282E}" srcOrd="1" destOrd="0" parTransId="{C399C520-C769-467F-B144-2A225560791B}" sibTransId="{0C9A04E0-76D9-4700-B149-9C82B7657AC6}"/>
    <dgm:cxn modelId="{FE3DAD7F-D9EB-40D9-A572-347BD9D7D00A}" srcId="{2B4FA7F0-067D-416A-9BFC-A139CC66C341}" destId="{6F0CF2A1-F9ED-4EBD-90EC-8B67E861616F}" srcOrd="3" destOrd="0" parTransId="{B3A8BD76-4F3E-4172-9BBE-4CF1B6A78BB3}" sibTransId="{5263B178-D631-4C5A-96CD-6CFF2B962520}"/>
    <dgm:cxn modelId="{DB969787-BF27-4A61-811C-FE093A5F39AB}" srcId="{2B4FA7F0-067D-416A-9BFC-A139CC66C341}" destId="{4C21DDEA-B1CE-4C95-B3AF-ED14029A571A}" srcOrd="2" destOrd="0" parTransId="{24CAAE9B-AAE3-42DE-8665-CD1C1E04B01F}" sibTransId="{1ED108F9-644F-408A-915D-0F33276810A2}"/>
    <dgm:cxn modelId="{87C8C787-F62A-4B43-8139-059ED0CAD9AC}" type="presOf" srcId="{F0E04073-14D0-4DD4-905A-4F94D5DA9AA1}" destId="{CD93349E-E554-48A0-BA8C-0ABE60F730E9}" srcOrd="0" destOrd="0" presId="urn:microsoft.com/office/officeart/2016/7/layout/RepeatingBendingProcessNew"/>
    <dgm:cxn modelId="{2F5EAA8B-A729-4295-A094-364E530A6822}" type="presOf" srcId="{0C9A04E0-76D9-4700-B149-9C82B7657AC6}" destId="{A26CA88A-F552-4BAD-9DC1-4E3CF5A4A886}" srcOrd="1" destOrd="0" presId="urn:microsoft.com/office/officeart/2016/7/layout/RepeatingBendingProcessNew"/>
    <dgm:cxn modelId="{FD5BA88C-51F7-4915-81D0-C64F9AEA9BB2}" type="presOf" srcId="{7945F81B-DD11-4DAB-8947-E56691507769}" destId="{7323B1A7-AC2C-4757-9F0C-7F64C1549150}" srcOrd="0" destOrd="0" presId="urn:microsoft.com/office/officeart/2016/7/layout/RepeatingBendingProcessNew"/>
    <dgm:cxn modelId="{EF4D068D-8F54-48FA-B378-51C3ADC51AB5}" type="presOf" srcId="{DA7FAE88-97C2-44B1-BEDA-1DC440F11312}" destId="{C7475DDF-B93E-416B-B21D-44F4467B5421}" srcOrd="0" destOrd="0" presId="urn:microsoft.com/office/officeart/2016/7/layout/RepeatingBendingProcessNew"/>
    <dgm:cxn modelId="{E7839095-B666-437C-9CAC-DD7F49AE19C4}" type="presOf" srcId="{7E5E8C78-ED7D-4E60-BBA6-300C48784C04}" destId="{9AE01AD6-61EB-40E5-9947-54F15FDEE5F7}" srcOrd="0" destOrd="0" presId="urn:microsoft.com/office/officeart/2016/7/layout/RepeatingBendingProcessNew"/>
    <dgm:cxn modelId="{1EE94597-A7F0-4C7C-B31E-E99AA9185643}" type="presOf" srcId="{2FDF9A8B-A335-4519-A08A-619C25476250}" destId="{3151B6FA-CEFE-4E1E-8363-F7FA72EDCBDE}" srcOrd="1" destOrd="0" presId="urn:microsoft.com/office/officeart/2016/7/layout/RepeatingBendingProcessNew"/>
    <dgm:cxn modelId="{29117797-44D7-444D-959F-A82B8BB98A38}" srcId="{2B4FA7F0-067D-416A-9BFC-A139CC66C341}" destId="{478F0E85-59D9-4BC9-95B4-74BF988F27A9}" srcOrd="10" destOrd="0" parTransId="{4BBFA86E-433B-4214-9812-A2F34803B9C3}" sibTransId="{2FDF9A8B-A335-4519-A08A-619C25476250}"/>
    <dgm:cxn modelId="{4ABACBA3-1623-4BCD-8AA1-4287C9EA944F}" type="presOf" srcId="{A5BEC801-AD39-4127-805C-90BC7F2508AA}" destId="{E0B0BF47-A83F-4C28-9574-120AC11D3BC9}" srcOrd="1" destOrd="0" presId="urn:microsoft.com/office/officeart/2016/7/layout/RepeatingBendingProcessNew"/>
    <dgm:cxn modelId="{723FC8A5-6249-4A3F-97BD-AE499A761390}" srcId="{2B4FA7F0-067D-416A-9BFC-A139CC66C341}" destId="{2E3B07F9-5236-47D5-B339-A976F4A75EEE}" srcOrd="8" destOrd="0" parTransId="{E6454DD0-D6C4-4E47-943F-40092D3C33B7}" sibTransId="{2753C637-2F2C-460D-9784-4C325FA73A78}"/>
    <dgm:cxn modelId="{57EAEBB5-8E75-4E96-9F17-44523707E9A3}" type="presOf" srcId="{1ED108F9-644F-408A-915D-0F33276810A2}" destId="{40E43F3F-2C70-45E5-A8F2-399FBF4363CC}" srcOrd="0" destOrd="0" presId="urn:microsoft.com/office/officeart/2016/7/layout/RepeatingBendingProcessNew"/>
    <dgm:cxn modelId="{D6C6DCBF-A59B-4A37-A9DA-FA33234BA415}" type="presOf" srcId="{7E5E8C78-ED7D-4E60-BBA6-300C48784C04}" destId="{BF5EB24E-1364-4845-85EF-E0BC899A493D}" srcOrd="1" destOrd="0" presId="urn:microsoft.com/office/officeart/2016/7/layout/RepeatingBendingProcessNew"/>
    <dgm:cxn modelId="{0ADB4AC9-B38D-458B-9F0C-B69BE00E448D}" type="presOf" srcId="{2E3B07F9-5236-47D5-B339-A976F4A75EEE}" destId="{83363F6D-952A-42FE-9CA9-ACA37B33D495}" srcOrd="0" destOrd="0" presId="urn:microsoft.com/office/officeart/2016/7/layout/RepeatingBendingProcessNew"/>
    <dgm:cxn modelId="{C8845CCD-D8E5-4A08-8C35-DD7F7F46FE97}" type="presOf" srcId="{5263B178-D631-4C5A-96CD-6CFF2B962520}" destId="{8792913D-9870-42B4-82B8-A584286A0C3D}" srcOrd="1" destOrd="0" presId="urn:microsoft.com/office/officeart/2016/7/layout/RepeatingBendingProcessNew"/>
    <dgm:cxn modelId="{A823DCD7-441D-43FE-A103-2492E2976349}" type="presOf" srcId="{1ED108F9-644F-408A-915D-0F33276810A2}" destId="{B679687F-1987-44A5-AE93-EB0785F5E98E}" srcOrd="1" destOrd="0" presId="urn:microsoft.com/office/officeart/2016/7/layout/RepeatingBendingProcessNew"/>
    <dgm:cxn modelId="{CA351DDA-9C26-449E-865D-AAD4D07E227C}" type="presOf" srcId="{2FDF9A8B-A335-4519-A08A-619C25476250}" destId="{FA150F3C-CBC2-46AB-A01A-BE182486E6F4}" srcOrd="0" destOrd="0" presId="urn:microsoft.com/office/officeart/2016/7/layout/RepeatingBendingProcessNew"/>
    <dgm:cxn modelId="{3B47B4DB-4DED-40D8-A932-10FDD670EB40}" type="presOf" srcId="{1350EE9C-1216-4C1E-AB74-ADBB8D18282E}" destId="{9517FA52-12E1-4380-B2AA-991BC99619AF}" srcOrd="0" destOrd="0" presId="urn:microsoft.com/office/officeart/2016/7/layout/RepeatingBendingProcessNew"/>
    <dgm:cxn modelId="{A373A2E0-F8B0-47D5-89D2-606637A8FB55}" type="presOf" srcId="{986F9465-5555-49A0-82B0-21B469885C3F}" destId="{5ECE6AD6-DB1D-4F9B-9491-2A1E6901BBA7}" srcOrd="0" destOrd="0" presId="urn:microsoft.com/office/officeart/2016/7/layout/RepeatingBendingProcessNew"/>
    <dgm:cxn modelId="{582BA1E3-A0E5-4A38-BAEF-8C2C5A9A47A6}" type="presOf" srcId="{0BEA5233-DC2B-49F6-8E27-115DAB67B523}" destId="{F2EF04FE-FD3E-4249-A852-23D1A514031A}" srcOrd="0" destOrd="0" presId="urn:microsoft.com/office/officeart/2016/7/layout/RepeatingBendingProcessNew"/>
    <dgm:cxn modelId="{2F8B16E8-2CAC-47FC-A848-0BCE4CA65776}" type="presOf" srcId="{7945F81B-DD11-4DAB-8947-E56691507769}" destId="{2C5E97BC-7F5D-40BD-A131-A9C215D99CEF}" srcOrd="1" destOrd="0" presId="urn:microsoft.com/office/officeart/2016/7/layout/RepeatingBendingProcessNew"/>
    <dgm:cxn modelId="{6FE30DEE-4BBC-4AC8-9FF6-F2F8C27A0481}" type="presOf" srcId="{603A41AF-3B35-4624-A58B-36A6210EAF67}" destId="{BEC615BF-7EEC-43BC-952C-99A7ACDE91EB}" srcOrd="0" destOrd="0" presId="urn:microsoft.com/office/officeart/2016/7/layout/RepeatingBendingProcessNew"/>
    <dgm:cxn modelId="{BBCE67EF-4EE1-44A9-BA33-B074A902BDC1}" type="presOf" srcId="{B221610D-1345-47CE-BE9F-9ED24FD587FB}" destId="{7CA553EE-1E23-42C0-83F2-3B340C9D1A10}" srcOrd="0" destOrd="0" presId="urn:microsoft.com/office/officeart/2016/7/layout/RepeatingBendingProcessNew"/>
    <dgm:cxn modelId="{98F456F9-129F-4733-A75C-71663ABFD0C8}" type="presOf" srcId="{59E99518-BAF4-4201-901C-AA3074D5C03E}" destId="{BD5650EE-030D-4A21-8301-F7ABD0CBAAC9}" srcOrd="1" destOrd="0" presId="urn:microsoft.com/office/officeart/2016/7/layout/RepeatingBendingProcessNew"/>
    <dgm:cxn modelId="{456F1153-A3C0-4440-B954-2B3FCD7B82BD}" type="presParOf" srcId="{49B8EF2D-D8A3-44A6-8141-83AA8A11FEEA}" destId="{DF841D0E-5584-4FB4-8D5C-56A9495F86DD}" srcOrd="0" destOrd="0" presId="urn:microsoft.com/office/officeart/2016/7/layout/RepeatingBendingProcessNew"/>
    <dgm:cxn modelId="{834874ED-9B73-4938-9B36-A09AD8803E57}" type="presParOf" srcId="{49B8EF2D-D8A3-44A6-8141-83AA8A11FEEA}" destId="{7323B1A7-AC2C-4757-9F0C-7F64C1549150}" srcOrd="1" destOrd="0" presId="urn:microsoft.com/office/officeart/2016/7/layout/RepeatingBendingProcessNew"/>
    <dgm:cxn modelId="{4C39F83D-4B69-49DF-B5E1-377A009220D0}" type="presParOf" srcId="{7323B1A7-AC2C-4757-9F0C-7F64C1549150}" destId="{2C5E97BC-7F5D-40BD-A131-A9C215D99CEF}" srcOrd="0" destOrd="0" presId="urn:microsoft.com/office/officeart/2016/7/layout/RepeatingBendingProcessNew"/>
    <dgm:cxn modelId="{03407E77-6539-4FCB-B3DA-74D1790001C2}" type="presParOf" srcId="{49B8EF2D-D8A3-44A6-8141-83AA8A11FEEA}" destId="{9517FA52-12E1-4380-B2AA-991BC99619AF}" srcOrd="2" destOrd="0" presId="urn:microsoft.com/office/officeart/2016/7/layout/RepeatingBendingProcessNew"/>
    <dgm:cxn modelId="{E006669D-B660-4798-83B8-D84BA573F917}" type="presParOf" srcId="{49B8EF2D-D8A3-44A6-8141-83AA8A11FEEA}" destId="{55F5B08D-0422-4CA7-B2DE-095EE16F49D4}" srcOrd="3" destOrd="0" presId="urn:microsoft.com/office/officeart/2016/7/layout/RepeatingBendingProcessNew"/>
    <dgm:cxn modelId="{60DFAD3C-A169-4DA2-9D67-9A622643F284}" type="presParOf" srcId="{55F5B08D-0422-4CA7-B2DE-095EE16F49D4}" destId="{A26CA88A-F552-4BAD-9DC1-4E3CF5A4A886}" srcOrd="0" destOrd="0" presId="urn:microsoft.com/office/officeart/2016/7/layout/RepeatingBendingProcessNew"/>
    <dgm:cxn modelId="{59BBBFF5-3160-4672-8ACE-BA0CFF2A156F}" type="presParOf" srcId="{49B8EF2D-D8A3-44A6-8141-83AA8A11FEEA}" destId="{FA19F992-E02C-4807-A443-D7096E1CC7EE}" srcOrd="4" destOrd="0" presId="urn:microsoft.com/office/officeart/2016/7/layout/RepeatingBendingProcessNew"/>
    <dgm:cxn modelId="{9F8B5FA2-2360-470F-AF02-C8310CFCA975}" type="presParOf" srcId="{49B8EF2D-D8A3-44A6-8141-83AA8A11FEEA}" destId="{40E43F3F-2C70-45E5-A8F2-399FBF4363CC}" srcOrd="5" destOrd="0" presId="urn:microsoft.com/office/officeart/2016/7/layout/RepeatingBendingProcessNew"/>
    <dgm:cxn modelId="{E667A306-0757-4680-B1B0-33AA9677E170}" type="presParOf" srcId="{40E43F3F-2C70-45E5-A8F2-399FBF4363CC}" destId="{B679687F-1987-44A5-AE93-EB0785F5E98E}" srcOrd="0" destOrd="0" presId="urn:microsoft.com/office/officeart/2016/7/layout/RepeatingBendingProcessNew"/>
    <dgm:cxn modelId="{7827EDC0-ED33-4F0A-92E6-B3F85774C009}" type="presParOf" srcId="{49B8EF2D-D8A3-44A6-8141-83AA8A11FEEA}" destId="{31603A7D-607E-4CEA-BB71-805C2BE3BCFE}" srcOrd="6" destOrd="0" presId="urn:microsoft.com/office/officeart/2016/7/layout/RepeatingBendingProcessNew"/>
    <dgm:cxn modelId="{EBA747BE-D817-4675-AD68-505BD3839AD2}" type="presParOf" srcId="{49B8EF2D-D8A3-44A6-8141-83AA8A11FEEA}" destId="{7F35E52B-A3AB-41D9-B8B0-E807553013E0}" srcOrd="7" destOrd="0" presId="urn:microsoft.com/office/officeart/2016/7/layout/RepeatingBendingProcessNew"/>
    <dgm:cxn modelId="{C60A67BA-8E43-4425-B542-BD7A2EC2AA2A}" type="presParOf" srcId="{7F35E52B-A3AB-41D9-B8B0-E807553013E0}" destId="{8792913D-9870-42B4-82B8-A584286A0C3D}" srcOrd="0" destOrd="0" presId="urn:microsoft.com/office/officeart/2016/7/layout/RepeatingBendingProcessNew"/>
    <dgm:cxn modelId="{ADFFD481-4EF2-4CC9-9211-4C983566D30B}" type="presParOf" srcId="{49B8EF2D-D8A3-44A6-8141-83AA8A11FEEA}" destId="{DECE2EEC-A493-4B6D-B8A5-3A98F1742ED5}" srcOrd="8" destOrd="0" presId="urn:microsoft.com/office/officeart/2016/7/layout/RepeatingBendingProcessNew"/>
    <dgm:cxn modelId="{9D55B5EB-EAF8-4B3F-A970-FE407AAB4707}" type="presParOf" srcId="{49B8EF2D-D8A3-44A6-8141-83AA8A11FEEA}" destId="{5BD04622-F59D-4CB4-B7E0-66F275771D46}" srcOrd="9" destOrd="0" presId="urn:microsoft.com/office/officeart/2016/7/layout/RepeatingBendingProcessNew"/>
    <dgm:cxn modelId="{3EA801E0-19CE-4BAE-846C-E7F253B56866}" type="presParOf" srcId="{5BD04622-F59D-4CB4-B7E0-66F275771D46}" destId="{E0B0BF47-A83F-4C28-9574-120AC11D3BC9}" srcOrd="0" destOrd="0" presId="urn:microsoft.com/office/officeart/2016/7/layout/RepeatingBendingProcessNew"/>
    <dgm:cxn modelId="{7ADBFC94-628E-4962-8845-2D929CBB8785}" type="presParOf" srcId="{49B8EF2D-D8A3-44A6-8141-83AA8A11FEEA}" destId="{29F36E21-2949-42F7-A4B4-1F649059D9B5}" srcOrd="10" destOrd="0" presId="urn:microsoft.com/office/officeart/2016/7/layout/RepeatingBendingProcessNew"/>
    <dgm:cxn modelId="{C766EABA-4188-4FA0-AD5A-62C86D55DC48}" type="presParOf" srcId="{49B8EF2D-D8A3-44A6-8141-83AA8A11FEEA}" destId="{5ECE6AD6-DB1D-4F9B-9491-2A1E6901BBA7}" srcOrd="11" destOrd="0" presId="urn:microsoft.com/office/officeart/2016/7/layout/RepeatingBendingProcessNew"/>
    <dgm:cxn modelId="{7A000008-A876-47F9-A493-A8572C7D6CE4}" type="presParOf" srcId="{5ECE6AD6-DB1D-4F9B-9491-2A1E6901BBA7}" destId="{E08BF54B-5488-43B2-A36A-75D90A1358D8}" srcOrd="0" destOrd="0" presId="urn:microsoft.com/office/officeart/2016/7/layout/RepeatingBendingProcessNew"/>
    <dgm:cxn modelId="{097E3395-C016-4BA3-8DC7-48289024F216}" type="presParOf" srcId="{49B8EF2D-D8A3-44A6-8141-83AA8A11FEEA}" destId="{BEC615BF-7EEC-43BC-952C-99A7ACDE91EB}" srcOrd="12" destOrd="0" presId="urn:microsoft.com/office/officeart/2016/7/layout/RepeatingBendingProcessNew"/>
    <dgm:cxn modelId="{8D02F481-E4C1-44D5-AC5A-6C03B5916594}" type="presParOf" srcId="{49B8EF2D-D8A3-44A6-8141-83AA8A11FEEA}" destId="{6EBA2E38-280E-4961-BD1F-C4EF28B1973B}" srcOrd="13" destOrd="0" presId="urn:microsoft.com/office/officeart/2016/7/layout/RepeatingBendingProcessNew"/>
    <dgm:cxn modelId="{899AF997-DC6E-40A0-9B2D-C7D77350E7BF}" type="presParOf" srcId="{6EBA2E38-280E-4961-BD1F-C4EF28B1973B}" destId="{BD5650EE-030D-4A21-8301-F7ABD0CBAAC9}" srcOrd="0" destOrd="0" presId="urn:microsoft.com/office/officeart/2016/7/layout/RepeatingBendingProcessNew"/>
    <dgm:cxn modelId="{2D86ECA6-4BAA-44AF-8F49-7864777587E0}" type="presParOf" srcId="{49B8EF2D-D8A3-44A6-8141-83AA8A11FEEA}" destId="{DB643F59-8454-4432-BCFE-DBD0D3BC0DB3}" srcOrd="14" destOrd="0" presId="urn:microsoft.com/office/officeart/2016/7/layout/RepeatingBendingProcessNew"/>
    <dgm:cxn modelId="{164C5590-2BBC-438C-9C5B-DA82F5310309}" type="presParOf" srcId="{49B8EF2D-D8A3-44A6-8141-83AA8A11FEEA}" destId="{CD93349E-E554-48A0-BA8C-0ABE60F730E9}" srcOrd="15" destOrd="0" presId="urn:microsoft.com/office/officeart/2016/7/layout/RepeatingBendingProcessNew"/>
    <dgm:cxn modelId="{A3088D2D-0A51-4533-BCF0-B26CB3C00EEB}" type="presParOf" srcId="{CD93349E-E554-48A0-BA8C-0ABE60F730E9}" destId="{FF57DBB0-1746-4F94-A8CB-AED9B417DDF7}" srcOrd="0" destOrd="0" presId="urn:microsoft.com/office/officeart/2016/7/layout/RepeatingBendingProcessNew"/>
    <dgm:cxn modelId="{8A6B40AE-72F6-4A23-8E7B-5363D0133229}" type="presParOf" srcId="{49B8EF2D-D8A3-44A6-8141-83AA8A11FEEA}" destId="{83363F6D-952A-42FE-9CA9-ACA37B33D495}" srcOrd="16" destOrd="0" presId="urn:microsoft.com/office/officeart/2016/7/layout/RepeatingBendingProcessNew"/>
    <dgm:cxn modelId="{EC60E171-1069-49B9-AB50-22D8B86DFE4C}" type="presParOf" srcId="{49B8EF2D-D8A3-44A6-8141-83AA8A11FEEA}" destId="{B18ECFE6-1EF6-4053-9513-56A9D89A7363}" srcOrd="17" destOrd="0" presId="urn:microsoft.com/office/officeart/2016/7/layout/RepeatingBendingProcessNew"/>
    <dgm:cxn modelId="{71ED9F1E-27E4-4875-AF87-F2BCB13A39A0}" type="presParOf" srcId="{B18ECFE6-1EF6-4053-9513-56A9D89A7363}" destId="{5A660FF3-D0A5-478F-8069-D51665C64FCC}" srcOrd="0" destOrd="0" presId="urn:microsoft.com/office/officeart/2016/7/layout/RepeatingBendingProcessNew"/>
    <dgm:cxn modelId="{AA8572C9-A5F6-4C29-83EF-FD470DFF1A0E}" type="presParOf" srcId="{49B8EF2D-D8A3-44A6-8141-83AA8A11FEEA}" destId="{C7475DDF-B93E-416B-B21D-44F4467B5421}" srcOrd="18" destOrd="0" presId="urn:microsoft.com/office/officeart/2016/7/layout/RepeatingBendingProcessNew"/>
    <dgm:cxn modelId="{5759CF04-D0A7-4D72-BEF7-BD5EC305A1E0}" type="presParOf" srcId="{49B8EF2D-D8A3-44A6-8141-83AA8A11FEEA}" destId="{F2EF04FE-FD3E-4249-A852-23D1A514031A}" srcOrd="19" destOrd="0" presId="urn:microsoft.com/office/officeart/2016/7/layout/RepeatingBendingProcessNew"/>
    <dgm:cxn modelId="{B9DF0F6D-D4D9-4928-AA6C-28BAFC29301C}" type="presParOf" srcId="{F2EF04FE-FD3E-4249-A852-23D1A514031A}" destId="{D105E1BD-6385-488D-921C-E84D989A38AE}" srcOrd="0" destOrd="0" presId="urn:microsoft.com/office/officeart/2016/7/layout/RepeatingBendingProcessNew"/>
    <dgm:cxn modelId="{DF9A5824-73FC-45C8-BACE-0EF04F770536}" type="presParOf" srcId="{49B8EF2D-D8A3-44A6-8141-83AA8A11FEEA}" destId="{76F162AB-EBBA-42F7-AB75-A0C30D79F98D}" srcOrd="20" destOrd="0" presId="urn:microsoft.com/office/officeart/2016/7/layout/RepeatingBendingProcessNew"/>
    <dgm:cxn modelId="{EFD03910-52F1-4BA3-97E3-4230967CB763}" type="presParOf" srcId="{49B8EF2D-D8A3-44A6-8141-83AA8A11FEEA}" destId="{FA150F3C-CBC2-46AB-A01A-BE182486E6F4}" srcOrd="21" destOrd="0" presId="urn:microsoft.com/office/officeart/2016/7/layout/RepeatingBendingProcessNew"/>
    <dgm:cxn modelId="{8A45EF3D-4940-4D42-B34C-65E1CABBF659}" type="presParOf" srcId="{FA150F3C-CBC2-46AB-A01A-BE182486E6F4}" destId="{3151B6FA-CEFE-4E1E-8363-F7FA72EDCBDE}" srcOrd="0" destOrd="0" presId="urn:microsoft.com/office/officeart/2016/7/layout/RepeatingBendingProcessNew"/>
    <dgm:cxn modelId="{392E2846-A02D-4148-9570-D594AAF21DB1}" type="presParOf" srcId="{49B8EF2D-D8A3-44A6-8141-83AA8A11FEEA}" destId="{7CA553EE-1E23-42C0-83F2-3B340C9D1A10}" srcOrd="22" destOrd="0" presId="urn:microsoft.com/office/officeart/2016/7/layout/RepeatingBendingProcessNew"/>
    <dgm:cxn modelId="{AAE9101E-D27D-4F98-8239-519424536FF3}" type="presParOf" srcId="{49B8EF2D-D8A3-44A6-8141-83AA8A11FEEA}" destId="{9AE01AD6-61EB-40E5-9947-54F15FDEE5F7}" srcOrd="23" destOrd="0" presId="urn:microsoft.com/office/officeart/2016/7/layout/RepeatingBendingProcessNew"/>
    <dgm:cxn modelId="{F85E9D59-C889-479D-A450-A7511DA0C398}" type="presParOf" srcId="{9AE01AD6-61EB-40E5-9947-54F15FDEE5F7}" destId="{BF5EB24E-1364-4845-85EF-E0BC899A493D}" srcOrd="0" destOrd="0" presId="urn:microsoft.com/office/officeart/2016/7/layout/RepeatingBendingProcessNew"/>
    <dgm:cxn modelId="{2E30875E-CACC-4FC1-BA98-3B960E059603}" type="presParOf" srcId="{49B8EF2D-D8A3-44A6-8141-83AA8A11FEEA}" destId="{B36B5A9C-64A0-4347-A57D-8FF2B7EE6DC3}" srcOrd="24"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59D7064-E21A-4762-A20B-27C733B8AEAF}"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BDACF7B1-039D-4D0D-A48B-449D6D36DAD5}">
      <dgm:prSet custT="1"/>
      <dgm:spPr/>
      <dgm:t>
        <a:bodyPr/>
        <a:lstStyle/>
        <a:p>
          <a:r>
            <a:rPr lang="es-CL" sz="2400" b="1" dirty="0"/>
            <a:t>¿Líder se nace o hacer? </a:t>
          </a:r>
          <a:endParaRPr lang="en-US" sz="2400" dirty="0"/>
        </a:p>
      </dgm:t>
    </dgm:pt>
    <dgm:pt modelId="{17841684-C04C-440A-8B51-3B3EE032EAB1}" type="parTrans" cxnId="{12B94C4F-389F-4422-9DE9-DB37889CF4B8}">
      <dgm:prSet/>
      <dgm:spPr/>
      <dgm:t>
        <a:bodyPr/>
        <a:lstStyle/>
        <a:p>
          <a:endParaRPr lang="en-US"/>
        </a:p>
      </dgm:t>
    </dgm:pt>
    <dgm:pt modelId="{729F225D-FFC2-4C17-94B5-88468C7BCA2C}" type="sibTrans" cxnId="{12B94C4F-389F-4422-9DE9-DB37889CF4B8}">
      <dgm:prSet/>
      <dgm:spPr/>
      <dgm:t>
        <a:bodyPr/>
        <a:lstStyle/>
        <a:p>
          <a:endParaRPr lang="en-US"/>
        </a:p>
      </dgm:t>
    </dgm:pt>
    <dgm:pt modelId="{08D69A94-2BA4-46AA-A1B3-07CA2B4AE008}">
      <dgm:prSet/>
      <dgm:spPr/>
      <dgm:t>
        <a:bodyPr/>
        <a:lstStyle/>
        <a:p>
          <a:r>
            <a:rPr lang="es-CL" dirty="0"/>
            <a:t>A nuestro juicio, definitivamente y sin ambigüedad, el líder se HACE a sí mismo, a través de acciones que le permiten aprender y descubrir su liderazgo en relación con otros y con el equipo, en una situación y contexto determinado. </a:t>
          </a:r>
          <a:endParaRPr lang="en-US" dirty="0"/>
        </a:p>
      </dgm:t>
    </dgm:pt>
    <dgm:pt modelId="{9A6D75AA-29D2-4391-8F37-0A63BB850C42}" type="parTrans" cxnId="{D65DB9B7-BFF5-4FD0-B52E-E1BF16B42E52}">
      <dgm:prSet/>
      <dgm:spPr/>
      <dgm:t>
        <a:bodyPr/>
        <a:lstStyle/>
        <a:p>
          <a:endParaRPr lang="en-US"/>
        </a:p>
      </dgm:t>
    </dgm:pt>
    <dgm:pt modelId="{ABA60B4B-B925-40AA-8E26-7B531FAA9771}" type="sibTrans" cxnId="{D65DB9B7-BFF5-4FD0-B52E-E1BF16B42E52}">
      <dgm:prSet/>
      <dgm:spPr/>
      <dgm:t>
        <a:bodyPr/>
        <a:lstStyle/>
        <a:p>
          <a:endParaRPr lang="en-US"/>
        </a:p>
      </dgm:t>
    </dgm:pt>
    <dgm:pt modelId="{001A34A5-44E5-4E43-95BC-8888AB3B9284}" type="pres">
      <dgm:prSet presAssocID="{459D7064-E21A-4762-A20B-27C733B8AEAF}" presName="root" presStyleCnt="0">
        <dgm:presLayoutVars>
          <dgm:dir/>
          <dgm:resizeHandles val="exact"/>
        </dgm:presLayoutVars>
      </dgm:prSet>
      <dgm:spPr/>
    </dgm:pt>
    <dgm:pt modelId="{18E1CE65-EE76-4BB3-B1BF-647207D29018}" type="pres">
      <dgm:prSet presAssocID="{BDACF7B1-039D-4D0D-A48B-449D6D36DAD5}" presName="compNode" presStyleCnt="0"/>
      <dgm:spPr/>
    </dgm:pt>
    <dgm:pt modelId="{C054DAA2-E374-4835-9897-B8BC31E747B0}" type="pres">
      <dgm:prSet presAssocID="{BDACF7B1-039D-4D0D-A48B-449D6D36DAD5}"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ycle with People"/>
        </a:ext>
      </dgm:extLst>
    </dgm:pt>
    <dgm:pt modelId="{7F984838-0026-4BF6-9027-2563D833B331}" type="pres">
      <dgm:prSet presAssocID="{BDACF7B1-039D-4D0D-A48B-449D6D36DAD5}" presName="spaceRect" presStyleCnt="0"/>
      <dgm:spPr/>
    </dgm:pt>
    <dgm:pt modelId="{247E580F-7621-40D8-81FC-51F166656EA1}" type="pres">
      <dgm:prSet presAssocID="{BDACF7B1-039D-4D0D-A48B-449D6D36DAD5}" presName="textRect" presStyleLbl="revTx" presStyleIdx="0" presStyleCnt="2">
        <dgm:presLayoutVars>
          <dgm:chMax val="1"/>
          <dgm:chPref val="1"/>
        </dgm:presLayoutVars>
      </dgm:prSet>
      <dgm:spPr/>
    </dgm:pt>
    <dgm:pt modelId="{563F6E3D-C90D-48F1-9D98-5775F37FB56E}" type="pres">
      <dgm:prSet presAssocID="{729F225D-FFC2-4C17-94B5-88468C7BCA2C}" presName="sibTrans" presStyleCnt="0"/>
      <dgm:spPr/>
    </dgm:pt>
    <dgm:pt modelId="{59A29CCA-E5B8-4980-B40C-6722E4BBE763}" type="pres">
      <dgm:prSet presAssocID="{08D69A94-2BA4-46AA-A1B3-07CA2B4AE008}" presName="compNode" presStyleCnt="0"/>
      <dgm:spPr/>
    </dgm:pt>
    <dgm:pt modelId="{2578FBC5-A9A4-48CA-85EF-0C4A4A33D4F5}" type="pres">
      <dgm:prSet presAssocID="{08D69A94-2BA4-46AA-A1B3-07CA2B4AE008}"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Venn Diagram"/>
        </a:ext>
      </dgm:extLst>
    </dgm:pt>
    <dgm:pt modelId="{9D700D7D-BB26-4F79-9836-231B2951F9EC}" type="pres">
      <dgm:prSet presAssocID="{08D69A94-2BA4-46AA-A1B3-07CA2B4AE008}" presName="spaceRect" presStyleCnt="0"/>
      <dgm:spPr/>
    </dgm:pt>
    <dgm:pt modelId="{6666EC98-8C7F-4CD8-B6D9-53F4D943C519}" type="pres">
      <dgm:prSet presAssocID="{08D69A94-2BA4-46AA-A1B3-07CA2B4AE008}" presName="textRect" presStyleLbl="revTx" presStyleIdx="1" presStyleCnt="2" custScaleX="122086" custScaleY="198422" custLinFactNeighborX="2293" custLinFactNeighborY="16387">
        <dgm:presLayoutVars>
          <dgm:chMax val="1"/>
          <dgm:chPref val="1"/>
        </dgm:presLayoutVars>
      </dgm:prSet>
      <dgm:spPr/>
    </dgm:pt>
  </dgm:ptLst>
  <dgm:cxnLst>
    <dgm:cxn modelId="{7429025B-8CA3-456B-BF50-225F452A8074}" type="presOf" srcId="{BDACF7B1-039D-4D0D-A48B-449D6D36DAD5}" destId="{247E580F-7621-40D8-81FC-51F166656EA1}" srcOrd="0" destOrd="0" presId="urn:microsoft.com/office/officeart/2018/2/layout/IconLabelList"/>
    <dgm:cxn modelId="{12B94C4F-389F-4422-9DE9-DB37889CF4B8}" srcId="{459D7064-E21A-4762-A20B-27C733B8AEAF}" destId="{BDACF7B1-039D-4D0D-A48B-449D6D36DAD5}" srcOrd="0" destOrd="0" parTransId="{17841684-C04C-440A-8B51-3B3EE032EAB1}" sibTransId="{729F225D-FFC2-4C17-94B5-88468C7BCA2C}"/>
    <dgm:cxn modelId="{AEE1FB91-24EC-46CC-9BAD-EECA6CF3CA54}" type="presOf" srcId="{08D69A94-2BA4-46AA-A1B3-07CA2B4AE008}" destId="{6666EC98-8C7F-4CD8-B6D9-53F4D943C519}" srcOrd="0" destOrd="0" presId="urn:microsoft.com/office/officeart/2018/2/layout/IconLabelList"/>
    <dgm:cxn modelId="{D65DB9B7-BFF5-4FD0-B52E-E1BF16B42E52}" srcId="{459D7064-E21A-4762-A20B-27C733B8AEAF}" destId="{08D69A94-2BA4-46AA-A1B3-07CA2B4AE008}" srcOrd="1" destOrd="0" parTransId="{9A6D75AA-29D2-4391-8F37-0A63BB850C42}" sibTransId="{ABA60B4B-B925-40AA-8E26-7B531FAA9771}"/>
    <dgm:cxn modelId="{121E0FD2-897B-494B-91BD-562FAA5EDE91}" type="presOf" srcId="{459D7064-E21A-4762-A20B-27C733B8AEAF}" destId="{001A34A5-44E5-4E43-95BC-8888AB3B9284}" srcOrd="0" destOrd="0" presId="urn:microsoft.com/office/officeart/2018/2/layout/IconLabelList"/>
    <dgm:cxn modelId="{D665C591-2F21-4BF8-82F9-ABBA0E65C651}" type="presParOf" srcId="{001A34A5-44E5-4E43-95BC-8888AB3B9284}" destId="{18E1CE65-EE76-4BB3-B1BF-647207D29018}" srcOrd="0" destOrd="0" presId="urn:microsoft.com/office/officeart/2018/2/layout/IconLabelList"/>
    <dgm:cxn modelId="{2484E0A1-F220-4D00-80A3-D0BC1AC5DDBA}" type="presParOf" srcId="{18E1CE65-EE76-4BB3-B1BF-647207D29018}" destId="{C054DAA2-E374-4835-9897-B8BC31E747B0}" srcOrd="0" destOrd="0" presId="urn:microsoft.com/office/officeart/2018/2/layout/IconLabelList"/>
    <dgm:cxn modelId="{7D383C20-690A-4AE9-9023-CA7CE1CC6917}" type="presParOf" srcId="{18E1CE65-EE76-4BB3-B1BF-647207D29018}" destId="{7F984838-0026-4BF6-9027-2563D833B331}" srcOrd="1" destOrd="0" presId="urn:microsoft.com/office/officeart/2018/2/layout/IconLabelList"/>
    <dgm:cxn modelId="{27122780-FDE3-4EB4-AFCE-69F9C7E89D5C}" type="presParOf" srcId="{18E1CE65-EE76-4BB3-B1BF-647207D29018}" destId="{247E580F-7621-40D8-81FC-51F166656EA1}" srcOrd="2" destOrd="0" presId="urn:microsoft.com/office/officeart/2018/2/layout/IconLabelList"/>
    <dgm:cxn modelId="{996F7E5F-A825-433B-9EF3-25D31C3EDB2D}" type="presParOf" srcId="{001A34A5-44E5-4E43-95BC-8888AB3B9284}" destId="{563F6E3D-C90D-48F1-9D98-5775F37FB56E}" srcOrd="1" destOrd="0" presId="urn:microsoft.com/office/officeart/2018/2/layout/IconLabelList"/>
    <dgm:cxn modelId="{C63AB0C1-8BA7-4354-97F3-E2741DAB3159}" type="presParOf" srcId="{001A34A5-44E5-4E43-95BC-8888AB3B9284}" destId="{59A29CCA-E5B8-4980-B40C-6722E4BBE763}" srcOrd="2" destOrd="0" presId="urn:microsoft.com/office/officeart/2018/2/layout/IconLabelList"/>
    <dgm:cxn modelId="{22F2A358-D2DB-46B4-9BF5-505CDBF5D6FD}" type="presParOf" srcId="{59A29CCA-E5B8-4980-B40C-6722E4BBE763}" destId="{2578FBC5-A9A4-48CA-85EF-0C4A4A33D4F5}" srcOrd="0" destOrd="0" presId="urn:microsoft.com/office/officeart/2018/2/layout/IconLabelList"/>
    <dgm:cxn modelId="{58553F25-F1C2-4D2A-BBCF-421E079F96BE}" type="presParOf" srcId="{59A29CCA-E5B8-4980-B40C-6722E4BBE763}" destId="{9D700D7D-BB26-4F79-9836-231B2951F9EC}" srcOrd="1" destOrd="0" presId="urn:microsoft.com/office/officeart/2018/2/layout/IconLabelList"/>
    <dgm:cxn modelId="{3FC2B332-61D8-42A5-8111-33AA4F3EA630}" type="presParOf" srcId="{59A29CCA-E5B8-4980-B40C-6722E4BBE763}" destId="{6666EC98-8C7F-4CD8-B6D9-53F4D943C519}"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9745241-B52D-4290-B5D3-B2E55CACC25E}" type="doc">
      <dgm:prSet loTypeId="urn:microsoft.com/office/officeart/2018/2/layout/IconCircleList" loCatId="icon" qsTypeId="urn:microsoft.com/office/officeart/2005/8/quickstyle/simple4" qsCatId="simple" csTypeId="urn:microsoft.com/office/officeart/2005/8/colors/colorful2" csCatId="colorful" phldr="1"/>
      <dgm:spPr/>
      <dgm:t>
        <a:bodyPr/>
        <a:lstStyle/>
        <a:p>
          <a:endParaRPr lang="en-US"/>
        </a:p>
      </dgm:t>
    </dgm:pt>
    <dgm:pt modelId="{9DEBE07C-4DCC-4C57-8281-427A57C9EEEF}">
      <dgm:prSet custT="1"/>
      <dgm:spPr/>
      <dgm:t>
        <a:bodyPr/>
        <a:lstStyle/>
        <a:p>
          <a:pPr>
            <a:lnSpc>
              <a:spcPct val="100000"/>
            </a:lnSpc>
          </a:pPr>
          <a:r>
            <a:rPr lang="es-CL" sz="1600" b="1" dirty="0"/>
            <a:t>Adaptación al cambio: </a:t>
          </a:r>
          <a:r>
            <a:rPr lang="es-CL" sz="1600" dirty="0"/>
            <a:t>la adaptación al cambio organizacional se refiere a los cambios que tienen o deben tener lugar en las entidades como consecuencia de las reformas organizacionales. Ser flexible en el trabajo te permite responder de manera ágil a todo lo que ocurre en la empresa. Esto incluye tus responsabilidades, modernizaciones, estrategias y cualquier labor o tendencia.</a:t>
          </a:r>
          <a:endParaRPr lang="en-US" sz="1600" dirty="0"/>
        </a:p>
      </dgm:t>
    </dgm:pt>
    <dgm:pt modelId="{12133C42-205B-494E-BB86-42D9FA3CE10E}" type="parTrans" cxnId="{2F729769-63D8-4D4B-9A9D-9B65533EAA70}">
      <dgm:prSet/>
      <dgm:spPr/>
      <dgm:t>
        <a:bodyPr/>
        <a:lstStyle/>
        <a:p>
          <a:endParaRPr lang="en-US"/>
        </a:p>
      </dgm:t>
    </dgm:pt>
    <dgm:pt modelId="{7B5C9F0C-3E30-43B2-8511-AE60BD467DBF}" type="sibTrans" cxnId="{2F729769-63D8-4D4B-9A9D-9B65533EAA70}">
      <dgm:prSet/>
      <dgm:spPr/>
      <dgm:t>
        <a:bodyPr/>
        <a:lstStyle/>
        <a:p>
          <a:pPr>
            <a:lnSpc>
              <a:spcPct val="100000"/>
            </a:lnSpc>
          </a:pPr>
          <a:endParaRPr lang="en-US"/>
        </a:p>
      </dgm:t>
    </dgm:pt>
    <dgm:pt modelId="{EC950105-4BB2-4A35-8150-5BBCD6457B17}">
      <dgm:prSet custT="1"/>
      <dgm:spPr/>
      <dgm:t>
        <a:bodyPr/>
        <a:lstStyle/>
        <a:p>
          <a:pPr>
            <a:lnSpc>
              <a:spcPct val="100000"/>
            </a:lnSpc>
          </a:pPr>
          <a:r>
            <a:rPr lang="es-CL" sz="1600" b="1" dirty="0"/>
            <a:t>Visión estratégica: </a:t>
          </a:r>
          <a:r>
            <a:rPr lang="es-CL" sz="1600" dirty="0"/>
            <a:t>la visión estratégica forma parte de la cultura organizacional. Consiste en identificar tendencias estratégicas, así como sus implicaciones y posibilidades ; crear un enfoque a futuro que visualice en forma sistemática oportunidades, amenazas, escenarios, estrategias de largo plazo; anticipar eventos, reconocer fuerzas impulsoras y restrictivas. </a:t>
          </a:r>
          <a:endParaRPr lang="en-US" sz="1600" dirty="0"/>
        </a:p>
      </dgm:t>
    </dgm:pt>
    <dgm:pt modelId="{411690C2-6D19-41BF-B963-4E5C52BCCF6E}" type="parTrans" cxnId="{9BB711CB-4626-46B6-B4D0-D1870B1B124E}">
      <dgm:prSet/>
      <dgm:spPr/>
      <dgm:t>
        <a:bodyPr/>
        <a:lstStyle/>
        <a:p>
          <a:endParaRPr lang="en-US"/>
        </a:p>
      </dgm:t>
    </dgm:pt>
    <dgm:pt modelId="{3C704B76-655A-4255-8FCD-C1E76D79F1C8}" type="sibTrans" cxnId="{9BB711CB-4626-46B6-B4D0-D1870B1B124E}">
      <dgm:prSet/>
      <dgm:spPr/>
      <dgm:t>
        <a:bodyPr/>
        <a:lstStyle/>
        <a:p>
          <a:endParaRPr lang="en-US"/>
        </a:p>
      </dgm:t>
    </dgm:pt>
    <dgm:pt modelId="{301913BC-1625-49D2-816B-F0749B6C2BE5}" type="pres">
      <dgm:prSet presAssocID="{B9745241-B52D-4290-B5D3-B2E55CACC25E}" presName="root" presStyleCnt="0">
        <dgm:presLayoutVars>
          <dgm:dir/>
          <dgm:resizeHandles val="exact"/>
        </dgm:presLayoutVars>
      </dgm:prSet>
      <dgm:spPr/>
    </dgm:pt>
    <dgm:pt modelId="{FBA8C6AF-0012-489E-A933-DFFF4F59822E}" type="pres">
      <dgm:prSet presAssocID="{B9745241-B52D-4290-B5D3-B2E55CACC25E}" presName="container" presStyleCnt="0">
        <dgm:presLayoutVars>
          <dgm:dir/>
          <dgm:resizeHandles val="exact"/>
        </dgm:presLayoutVars>
      </dgm:prSet>
      <dgm:spPr/>
    </dgm:pt>
    <dgm:pt modelId="{240F6E69-8213-4CFC-9EC3-955244EB9509}" type="pres">
      <dgm:prSet presAssocID="{9DEBE07C-4DCC-4C57-8281-427A57C9EEEF}" presName="compNode" presStyleCnt="0"/>
      <dgm:spPr/>
    </dgm:pt>
    <dgm:pt modelId="{2429F795-9198-4F2B-8062-B42AD1B0FC54}" type="pres">
      <dgm:prSet presAssocID="{9DEBE07C-4DCC-4C57-8281-427A57C9EEEF}" presName="iconBgRect" presStyleLbl="bgShp" presStyleIdx="0" presStyleCnt="2"/>
      <dgm:spPr/>
    </dgm:pt>
    <dgm:pt modelId="{CE9B2A21-3850-4838-9BB0-66F59C8DBCA1}" type="pres">
      <dgm:prSet presAssocID="{9DEBE07C-4DCC-4C57-8281-427A57C9EEEF}"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Head with Gears"/>
        </a:ext>
      </dgm:extLst>
    </dgm:pt>
    <dgm:pt modelId="{336912B6-B989-4468-9B03-6FFFEC959B74}" type="pres">
      <dgm:prSet presAssocID="{9DEBE07C-4DCC-4C57-8281-427A57C9EEEF}" presName="spaceRect" presStyleCnt="0"/>
      <dgm:spPr/>
    </dgm:pt>
    <dgm:pt modelId="{6119D473-3C75-489A-B8D5-843D21DB6F4D}" type="pres">
      <dgm:prSet presAssocID="{9DEBE07C-4DCC-4C57-8281-427A57C9EEEF}" presName="textRect" presStyleLbl="revTx" presStyleIdx="0" presStyleCnt="2">
        <dgm:presLayoutVars>
          <dgm:chMax val="1"/>
          <dgm:chPref val="1"/>
        </dgm:presLayoutVars>
      </dgm:prSet>
      <dgm:spPr/>
    </dgm:pt>
    <dgm:pt modelId="{62DEAD5C-C28D-4089-A251-F7C0204857E3}" type="pres">
      <dgm:prSet presAssocID="{7B5C9F0C-3E30-43B2-8511-AE60BD467DBF}" presName="sibTrans" presStyleLbl="sibTrans2D1" presStyleIdx="0" presStyleCnt="0"/>
      <dgm:spPr/>
    </dgm:pt>
    <dgm:pt modelId="{E5569B81-E002-425B-BCB2-F5BA23C980E5}" type="pres">
      <dgm:prSet presAssocID="{EC950105-4BB2-4A35-8150-5BBCD6457B17}" presName="compNode" presStyleCnt="0"/>
      <dgm:spPr/>
    </dgm:pt>
    <dgm:pt modelId="{DCAADD28-9A43-47ED-839C-61D063DB184F}" type="pres">
      <dgm:prSet presAssocID="{EC950105-4BB2-4A35-8150-5BBCD6457B17}" presName="iconBgRect" presStyleLbl="bgShp" presStyleIdx="1" presStyleCnt="2"/>
      <dgm:spPr/>
    </dgm:pt>
    <dgm:pt modelId="{754822DC-C0F8-4B02-8574-8FB78FFF2D23}" type="pres">
      <dgm:prSet presAssocID="{EC950105-4BB2-4A35-8150-5BBCD6457B17}"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Hierarchy"/>
        </a:ext>
      </dgm:extLst>
    </dgm:pt>
    <dgm:pt modelId="{6F8186DA-8E73-4F46-8992-2F1A180A7E4B}" type="pres">
      <dgm:prSet presAssocID="{EC950105-4BB2-4A35-8150-5BBCD6457B17}" presName="spaceRect" presStyleCnt="0"/>
      <dgm:spPr/>
    </dgm:pt>
    <dgm:pt modelId="{38A2215E-9A9C-430E-857A-84763F681BE3}" type="pres">
      <dgm:prSet presAssocID="{EC950105-4BB2-4A35-8150-5BBCD6457B17}" presName="textRect" presStyleLbl="revTx" presStyleIdx="1" presStyleCnt="2">
        <dgm:presLayoutVars>
          <dgm:chMax val="1"/>
          <dgm:chPref val="1"/>
        </dgm:presLayoutVars>
      </dgm:prSet>
      <dgm:spPr/>
    </dgm:pt>
  </dgm:ptLst>
  <dgm:cxnLst>
    <dgm:cxn modelId="{9DAF2706-5659-44E1-9E3D-6E6134465CCC}" type="presOf" srcId="{B9745241-B52D-4290-B5D3-B2E55CACC25E}" destId="{301913BC-1625-49D2-816B-F0749B6C2BE5}" srcOrd="0" destOrd="0" presId="urn:microsoft.com/office/officeart/2018/2/layout/IconCircleList"/>
    <dgm:cxn modelId="{2F729769-63D8-4D4B-9A9D-9B65533EAA70}" srcId="{B9745241-B52D-4290-B5D3-B2E55CACC25E}" destId="{9DEBE07C-4DCC-4C57-8281-427A57C9EEEF}" srcOrd="0" destOrd="0" parTransId="{12133C42-205B-494E-BB86-42D9FA3CE10E}" sibTransId="{7B5C9F0C-3E30-43B2-8511-AE60BD467DBF}"/>
    <dgm:cxn modelId="{4920D558-A9FF-4E06-AAF9-EE25875B4D94}" type="presOf" srcId="{9DEBE07C-4DCC-4C57-8281-427A57C9EEEF}" destId="{6119D473-3C75-489A-B8D5-843D21DB6F4D}" srcOrd="0" destOrd="0" presId="urn:microsoft.com/office/officeart/2018/2/layout/IconCircleList"/>
    <dgm:cxn modelId="{14F9C07F-E1A4-4FB2-A46B-D94930AF8D4A}" type="presOf" srcId="{EC950105-4BB2-4A35-8150-5BBCD6457B17}" destId="{38A2215E-9A9C-430E-857A-84763F681BE3}" srcOrd="0" destOrd="0" presId="urn:microsoft.com/office/officeart/2018/2/layout/IconCircleList"/>
    <dgm:cxn modelId="{9BB711CB-4626-46B6-B4D0-D1870B1B124E}" srcId="{B9745241-B52D-4290-B5D3-B2E55CACC25E}" destId="{EC950105-4BB2-4A35-8150-5BBCD6457B17}" srcOrd="1" destOrd="0" parTransId="{411690C2-6D19-41BF-B963-4E5C52BCCF6E}" sibTransId="{3C704B76-655A-4255-8FCD-C1E76D79F1C8}"/>
    <dgm:cxn modelId="{034FA6DA-0AFE-4387-939B-FFE34F8A518A}" type="presOf" srcId="{7B5C9F0C-3E30-43B2-8511-AE60BD467DBF}" destId="{62DEAD5C-C28D-4089-A251-F7C0204857E3}" srcOrd="0" destOrd="0" presId="urn:microsoft.com/office/officeart/2018/2/layout/IconCircleList"/>
    <dgm:cxn modelId="{04E30774-634F-494F-968C-DF736F1BDD70}" type="presParOf" srcId="{301913BC-1625-49D2-816B-F0749B6C2BE5}" destId="{FBA8C6AF-0012-489E-A933-DFFF4F59822E}" srcOrd="0" destOrd="0" presId="urn:microsoft.com/office/officeart/2018/2/layout/IconCircleList"/>
    <dgm:cxn modelId="{1102F891-E5AD-4CDE-A602-22419F3EC58C}" type="presParOf" srcId="{FBA8C6AF-0012-489E-A933-DFFF4F59822E}" destId="{240F6E69-8213-4CFC-9EC3-955244EB9509}" srcOrd="0" destOrd="0" presId="urn:microsoft.com/office/officeart/2018/2/layout/IconCircleList"/>
    <dgm:cxn modelId="{E91882C7-030C-4561-A860-615A62C1EF9C}" type="presParOf" srcId="{240F6E69-8213-4CFC-9EC3-955244EB9509}" destId="{2429F795-9198-4F2B-8062-B42AD1B0FC54}" srcOrd="0" destOrd="0" presId="urn:microsoft.com/office/officeart/2018/2/layout/IconCircleList"/>
    <dgm:cxn modelId="{8DF768B7-2000-45C5-98D1-7B062519118F}" type="presParOf" srcId="{240F6E69-8213-4CFC-9EC3-955244EB9509}" destId="{CE9B2A21-3850-4838-9BB0-66F59C8DBCA1}" srcOrd="1" destOrd="0" presId="urn:microsoft.com/office/officeart/2018/2/layout/IconCircleList"/>
    <dgm:cxn modelId="{B011E965-BC81-4AB5-AD75-F856E6BFC5D4}" type="presParOf" srcId="{240F6E69-8213-4CFC-9EC3-955244EB9509}" destId="{336912B6-B989-4468-9B03-6FFFEC959B74}" srcOrd="2" destOrd="0" presId="urn:microsoft.com/office/officeart/2018/2/layout/IconCircleList"/>
    <dgm:cxn modelId="{DE022206-743A-44EC-A924-D6F106689F06}" type="presParOf" srcId="{240F6E69-8213-4CFC-9EC3-955244EB9509}" destId="{6119D473-3C75-489A-B8D5-843D21DB6F4D}" srcOrd="3" destOrd="0" presId="urn:microsoft.com/office/officeart/2018/2/layout/IconCircleList"/>
    <dgm:cxn modelId="{64C53A30-5228-479F-8ACE-6D779B980604}" type="presParOf" srcId="{FBA8C6AF-0012-489E-A933-DFFF4F59822E}" destId="{62DEAD5C-C28D-4089-A251-F7C0204857E3}" srcOrd="1" destOrd="0" presId="urn:microsoft.com/office/officeart/2018/2/layout/IconCircleList"/>
    <dgm:cxn modelId="{9624DF40-2BDA-407B-89EC-ACAF05D9640A}" type="presParOf" srcId="{FBA8C6AF-0012-489E-A933-DFFF4F59822E}" destId="{E5569B81-E002-425B-BCB2-F5BA23C980E5}" srcOrd="2" destOrd="0" presId="urn:microsoft.com/office/officeart/2018/2/layout/IconCircleList"/>
    <dgm:cxn modelId="{AC59417F-32B9-423C-B19D-70273A55259D}" type="presParOf" srcId="{E5569B81-E002-425B-BCB2-F5BA23C980E5}" destId="{DCAADD28-9A43-47ED-839C-61D063DB184F}" srcOrd="0" destOrd="0" presId="urn:microsoft.com/office/officeart/2018/2/layout/IconCircleList"/>
    <dgm:cxn modelId="{CB2516F8-0C35-443C-AE9E-67F68C9869B2}" type="presParOf" srcId="{E5569B81-E002-425B-BCB2-F5BA23C980E5}" destId="{754822DC-C0F8-4B02-8574-8FB78FFF2D23}" srcOrd="1" destOrd="0" presId="urn:microsoft.com/office/officeart/2018/2/layout/IconCircleList"/>
    <dgm:cxn modelId="{8AD4EA96-7EF3-4114-B08E-CF8CEECA42D7}" type="presParOf" srcId="{E5569B81-E002-425B-BCB2-F5BA23C980E5}" destId="{6F8186DA-8E73-4F46-8992-2F1A180A7E4B}" srcOrd="2" destOrd="0" presId="urn:microsoft.com/office/officeart/2018/2/layout/IconCircleList"/>
    <dgm:cxn modelId="{71EED323-8077-4F40-8CBF-0EBB0A6834EF}" type="presParOf" srcId="{E5569B81-E002-425B-BCB2-F5BA23C980E5}" destId="{38A2215E-9A9C-430E-857A-84763F681BE3}"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163DCBA-402C-485C-A73F-C44ABEEA8A48}"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15402A87-4F68-40F3-AA2E-374D997C93ED}">
      <dgm:prSet custT="1"/>
      <dgm:spPr/>
      <dgm:t>
        <a:bodyPr/>
        <a:lstStyle/>
        <a:p>
          <a:pPr algn="ctr">
            <a:lnSpc>
              <a:spcPct val="100000"/>
            </a:lnSpc>
          </a:pPr>
          <a:r>
            <a:rPr lang="es-CL" sz="1400" b="1" dirty="0">
              <a:solidFill>
                <a:schemeClr val="bg1"/>
              </a:solidFill>
            </a:rPr>
            <a:t>Capacidad de análisis: </a:t>
          </a:r>
          <a:r>
            <a:rPr lang="es-CL" sz="1400" dirty="0">
              <a:solidFill>
                <a:schemeClr val="bg1"/>
              </a:solidFill>
            </a:rPr>
            <a:t>capacidad por analizar objetivamente cada paso que se da, cada punto de un proyecto, meta, decisión que se toma. Se prima la capacidad de analizar los pro y los contra, las decisiones y sus posibles resultados. </a:t>
          </a:r>
          <a:endParaRPr lang="en-US" sz="1400" dirty="0">
            <a:solidFill>
              <a:schemeClr val="bg1"/>
            </a:solidFill>
          </a:endParaRPr>
        </a:p>
      </dgm:t>
    </dgm:pt>
    <dgm:pt modelId="{DA8E7BEA-CAFF-4A84-8BD1-A7A073827391}" type="parTrans" cxnId="{DCF7A5C5-19FD-44EF-94D8-20FAAA17640F}">
      <dgm:prSet/>
      <dgm:spPr/>
      <dgm:t>
        <a:bodyPr/>
        <a:lstStyle/>
        <a:p>
          <a:endParaRPr lang="en-US"/>
        </a:p>
      </dgm:t>
    </dgm:pt>
    <dgm:pt modelId="{F2B33F56-082D-4A68-82C0-EC7F375B616B}" type="sibTrans" cxnId="{DCF7A5C5-19FD-44EF-94D8-20FAAA17640F}">
      <dgm:prSet/>
      <dgm:spPr/>
      <dgm:t>
        <a:bodyPr/>
        <a:lstStyle/>
        <a:p>
          <a:endParaRPr lang="en-US"/>
        </a:p>
      </dgm:t>
    </dgm:pt>
    <dgm:pt modelId="{75C0002B-9758-45EC-8830-337A56BCF47C}">
      <dgm:prSet custT="1"/>
      <dgm:spPr/>
      <dgm:t>
        <a:bodyPr/>
        <a:lstStyle/>
        <a:p>
          <a:pPr>
            <a:lnSpc>
              <a:spcPct val="100000"/>
            </a:lnSpc>
          </a:pPr>
          <a:r>
            <a:rPr lang="es-CL" sz="1400" b="1" dirty="0">
              <a:solidFill>
                <a:schemeClr val="bg1"/>
              </a:solidFill>
            </a:rPr>
            <a:t>Orientación al cliente</a:t>
          </a:r>
          <a:r>
            <a:rPr lang="es-CL" sz="1400" dirty="0">
              <a:solidFill>
                <a:schemeClr val="bg1"/>
              </a:solidFill>
            </a:rPr>
            <a:t>:  es una visión de negocio que pone la satisfacción de las necesidades del cliente como la prioridad en sus operaciones. Es asegurar que dirección muestre liderazgo y compromiso de manera visible para mantener la organización centrada en cumplir los requisitos del cliente y mejorar la satisfacción del cliente. </a:t>
          </a:r>
          <a:endParaRPr lang="en-US" sz="1400" dirty="0">
            <a:solidFill>
              <a:schemeClr val="bg1"/>
            </a:solidFill>
          </a:endParaRPr>
        </a:p>
      </dgm:t>
    </dgm:pt>
    <dgm:pt modelId="{DE5E58FD-9EBF-484C-B6CC-4D3CC8E08363}" type="parTrans" cxnId="{EEB47D94-037D-4832-9033-32B66E84129F}">
      <dgm:prSet/>
      <dgm:spPr/>
      <dgm:t>
        <a:bodyPr/>
        <a:lstStyle/>
        <a:p>
          <a:endParaRPr lang="en-US"/>
        </a:p>
      </dgm:t>
    </dgm:pt>
    <dgm:pt modelId="{90611203-BE4E-48CC-93AC-0D63A99D273C}" type="sibTrans" cxnId="{EEB47D94-037D-4832-9033-32B66E84129F}">
      <dgm:prSet/>
      <dgm:spPr/>
      <dgm:t>
        <a:bodyPr/>
        <a:lstStyle/>
        <a:p>
          <a:endParaRPr lang="en-US"/>
        </a:p>
      </dgm:t>
    </dgm:pt>
    <dgm:pt modelId="{47F665BC-F7E9-48E7-94EF-12283885BD0F}">
      <dgm:prSet/>
      <dgm:spPr/>
      <dgm:t>
        <a:bodyPr/>
        <a:lstStyle/>
        <a:p>
          <a:pPr>
            <a:lnSpc>
              <a:spcPct val="100000"/>
            </a:lnSpc>
          </a:pPr>
          <a:r>
            <a:rPr lang="es-CL" b="1" dirty="0">
              <a:solidFill>
                <a:schemeClr val="bg1"/>
              </a:solidFill>
            </a:rPr>
            <a:t>Optimización de recursos: </a:t>
          </a:r>
          <a:r>
            <a:rPr lang="es-CL" dirty="0">
              <a:solidFill>
                <a:schemeClr val="bg1"/>
              </a:solidFill>
            </a:rPr>
            <a:t>trata de maximizar y mantener la calidad y la equidad de los productos, los resultados y el impacto en materia de salud con volumen de recursos determinados. </a:t>
          </a:r>
          <a:endParaRPr lang="en-US" dirty="0">
            <a:solidFill>
              <a:schemeClr val="bg1"/>
            </a:solidFill>
          </a:endParaRPr>
        </a:p>
      </dgm:t>
    </dgm:pt>
    <dgm:pt modelId="{09856299-CE23-48C9-B74C-74266D633BB3}" type="parTrans" cxnId="{7FCB011C-E495-44C8-AD6E-3AD4EC4368E7}">
      <dgm:prSet/>
      <dgm:spPr/>
      <dgm:t>
        <a:bodyPr/>
        <a:lstStyle/>
        <a:p>
          <a:endParaRPr lang="en-US"/>
        </a:p>
      </dgm:t>
    </dgm:pt>
    <dgm:pt modelId="{A65EE1C5-2500-4AA5-A3DA-BFECB2725130}" type="sibTrans" cxnId="{7FCB011C-E495-44C8-AD6E-3AD4EC4368E7}">
      <dgm:prSet/>
      <dgm:spPr/>
      <dgm:t>
        <a:bodyPr/>
        <a:lstStyle/>
        <a:p>
          <a:endParaRPr lang="en-US"/>
        </a:p>
      </dgm:t>
    </dgm:pt>
    <dgm:pt modelId="{01177E7A-A5B1-4D41-A487-C10EF0975436}" type="pres">
      <dgm:prSet presAssocID="{7163DCBA-402C-485C-A73F-C44ABEEA8A48}" presName="root" presStyleCnt="0">
        <dgm:presLayoutVars>
          <dgm:dir/>
          <dgm:resizeHandles val="exact"/>
        </dgm:presLayoutVars>
      </dgm:prSet>
      <dgm:spPr/>
    </dgm:pt>
    <dgm:pt modelId="{1CC90B6F-4CAC-4096-A2CE-FC09A63D5339}" type="pres">
      <dgm:prSet presAssocID="{15402A87-4F68-40F3-AA2E-374D997C93ED}" presName="compNode" presStyleCnt="0"/>
      <dgm:spPr/>
    </dgm:pt>
    <dgm:pt modelId="{87E7FD78-2D20-4C0B-90FE-CD883244DA24}" type="pres">
      <dgm:prSet presAssocID="{15402A87-4F68-40F3-AA2E-374D997C93ED}" presName="iconRect" presStyleLbl="node1" presStyleIdx="0" presStyleCnt="3" custLinFactX="-53496" custLinFactNeighborX="-100000" custLinFactNeighborY="-2053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Head with Gears"/>
        </a:ext>
      </dgm:extLst>
    </dgm:pt>
    <dgm:pt modelId="{90C7C14C-07C2-48F6-8EEB-817E51DB1AA8}" type="pres">
      <dgm:prSet presAssocID="{15402A87-4F68-40F3-AA2E-374D997C93ED}" presName="spaceRect" presStyleCnt="0"/>
      <dgm:spPr/>
    </dgm:pt>
    <dgm:pt modelId="{E1A751DF-DC08-4528-8279-0E98DB058731}" type="pres">
      <dgm:prSet presAssocID="{15402A87-4F68-40F3-AA2E-374D997C93ED}" presName="textRect" presStyleLbl="revTx" presStyleIdx="0" presStyleCnt="3" custScaleX="252324" custScaleY="187227" custLinFactNeighborX="-84955" custLinFactNeighborY="75170">
        <dgm:presLayoutVars>
          <dgm:chMax val="1"/>
          <dgm:chPref val="1"/>
        </dgm:presLayoutVars>
      </dgm:prSet>
      <dgm:spPr/>
    </dgm:pt>
    <dgm:pt modelId="{D72B4984-8600-4F73-99BE-85F42DEB56A9}" type="pres">
      <dgm:prSet presAssocID="{F2B33F56-082D-4A68-82C0-EC7F375B616B}" presName="sibTrans" presStyleCnt="0"/>
      <dgm:spPr/>
    </dgm:pt>
    <dgm:pt modelId="{387186C6-F42C-4044-9E7E-CAE4794C0787}" type="pres">
      <dgm:prSet presAssocID="{75C0002B-9758-45EC-8830-337A56BCF47C}" presName="compNode" presStyleCnt="0"/>
      <dgm:spPr/>
    </dgm:pt>
    <dgm:pt modelId="{A6E60331-82D4-4D77-BD8C-6393B5F84455}" type="pres">
      <dgm:prSet presAssocID="{75C0002B-9758-45EC-8830-337A56BCF47C}" presName="iconRect" presStyleLbl="node1" presStyleIdx="1" presStyleCnt="3" custLinFactX="-29343" custLinFactNeighborX="-100000" custLinFactNeighborY="-94549"/>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Handshake"/>
        </a:ext>
      </dgm:extLst>
    </dgm:pt>
    <dgm:pt modelId="{C73CAA87-F48E-4680-8EFE-1A5AC368AE13}" type="pres">
      <dgm:prSet presAssocID="{75C0002B-9758-45EC-8830-337A56BCF47C}" presName="spaceRect" presStyleCnt="0"/>
      <dgm:spPr/>
    </dgm:pt>
    <dgm:pt modelId="{9BB21AF7-F2C0-4014-8DD8-BEAE2C12E057}" type="pres">
      <dgm:prSet presAssocID="{75C0002B-9758-45EC-8830-337A56BCF47C}" presName="textRect" presStyleLbl="revTx" presStyleIdx="1" presStyleCnt="3" custScaleX="139431" custScaleY="77453" custLinFactNeighborX="-58204" custLinFactNeighborY="-57072">
        <dgm:presLayoutVars>
          <dgm:chMax val="1"/>
          <dgm:chPref val="1"/>
        </dgm:presLayoutVars>
      </dgm:prSet>
      <dgm:spPr/>
    </dgm:pt>
    <dgm:pt modelId="{05EF34D7-F1F2-4E9A-825D-BCE31164FECA}" type="pres">
      <dgm:prSet presAssocID="{90611203-BE4E-48CC-93AC-0D63A99D273C}" presName="sibTrans" presStyleCnt="0"/>
      <dgm:spPr/>
    </dgm:pt>
    <dgm:pt modelId="{CACFC2F3-5C55-4AA8-8828-CD3B5FE0A7A9}" type="pres">
      <dgm:prSet presAssocID="{47F665BC-F7E9-48E7-94EF-12283885BD0F}" presName="compNode" presStyleCnt="0"/>
      <dgm:spPr/>
    </dgm:pt>
    <dgm:pt modelId="{7490D5D8-89D1-4A0D-9311-14E8255858CD}" type="pres">
      <dgm:prSet presAssocID="{47F665BC-F7E9-48E7-94EF-12283885BD0F}" presName="iconRect" presStyleLbl="node1" presStyleIdx="2" presStyleCnt="3" custLinFactNeighborX="12173" custLinFactNeighborY="-73037"/>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Upward trend"/>
        </a:ext>
      </dgm:extLst>
    </dgm:pt>
    <dgm:pt modelId="{A3E5C254-3148-41E0-B8D2-973512D3438D}" type="pres">
      <dgm:prSet presAssocID="{47F665BC-F7E9-48E7-94EF-12283885BD0F}" presName="spaceRect" presStyleCnt="0"/>
      <dgm:spPr/>
    </dgm:pt>
    <dgm:pt modelId="{42184FF4-75A4-424B-A7C7-6E6C58197EF9}" type="pres">
      <dgm:prSet presAssocID="{47F665BC-F7E9-48E7-94EF-12283885BD0F}" presName="textRect" presStyleLbl="revTx" presStyleIdx="2" presStyleCnt="3" custScaleX="150523" custLinFactNeighborX="3652" custLinFactNeighborY="-40161">
        <dgm:presLayoutVars>
          <dgm:chMax val="1"/>
          <dgm:chPref val="1"/>
        </dgm:presLayoutVars>
      </dgm:prSet>
      <dgm:spPr/>
    </dgm:pt>
  </dgm:ptLst>
  <dgm:cxnLst>
    <dgm:cxn modelId="{3FF29910-A1B7-461F-B575-524FBD63C194}" type="presOf" srcId="{15402A87-4F68-40F3-AA2E-374D997C93ED}" destId="{E1A751DF-DC08-4528-8279-0E98DB058731}" srcOrd="0" destOrd="0" presId="urn:microsoft.com/office/officeart/2018/2/layout/IconLabelList"/>
    <dgm:cxn modelId="{7FCB011C-E495-44C8-AD6E-3AD4EC4368E7}" srcId="{7163DCBA-402C-485C-A73F-C44ABEEA8A48}" destId="{47F665BC-F7E9-48E7-94EF-12283885BD0F}" srcOrd="2" destOrd="0" parTransId="{09856299-CE23-48C9-B74C-74266D633BB3}" sibTransId="{A65EE1C5-2500-4AA5-A3DA-BFECB2725130}"/>
    <dgm:cxn modelId="{4682A46B-CEFC-42C2-9AD6-97B644A55A37}" type="presOf" srcId="{7163DCBA-402C-485C-A73F-C44ABEEA8A48}" destId="{01177E7A-A5B1-4D41-A487-C10EF0975436}" srcOrd="0" destOrd="0" presId="urn:microsoft.com/office/officeart/2018/2/layout/IconLabelList"/>
    <dgm:cxn modelId="{EEB47D94-037D-4832-9033-32B66E84129F}" srcId="{7163DCBA-402C-485C-A73F-C44ABEEA8A48}" destId="{75C0002B-9758-45EC-8830-337A56BCF47C}" srcOrd="1" destOrd="0" parTransId="{DE5E58FD-9EBF-484C-B6CC-4D3CC8E08363}" sibTransId="{90611203-BE4E-48CC-93AC-0D63A99D273C}"/>
    <dgm:cxn modelId="{CE156AB9-B9C1-4595-B228-1C9C943A1BFB}" type="presOf" srcId="{47F665BC-F7E9-48E7-94EF-12283885BD0F}" destId="{42184FF4-75A4-424B-A7C7-6E6C58197EF9}" srcOrd="0" destOrd="0" presId="urn:microsoft.com/office/officeart/2018/2/layout/IconLabelList"/>
    <dgm:cxn modelId="{DCF7A5C5-19FD-44EF-94D8-20FAAA17640F}" srcId="{7163DCBA-402C-485C-A73F-C44ABEEA8A48}" destId="{15402A87-4F68-40F3-AA2E-374D997C93ED}" srcOrd="0" destOrd="0" parTransId="{DA8E7BEA-CAFF-4A84-8BD1-A7A073827391}" sibTransId="{F2B33F56-082D-4A68-82C0-EC7F375B616B}"/>
    <dgm:cxn modelId="{6762C7C7-45D3-4C57-8943-2A357AD4ABD9}" type="presOf" srcId="{75C0002B-9758-45EC-8830-337A56BCF47C}" destId="{9BB21AF7-F2C0-4014-8DD8-BEAE2C12E057}" srcOrd="0" destOrd="0" presId="urn:microsoft.com/office/officeart/2018/2/layout/IconLabelList"/>
    <dgm:cxn modelId="{F5CC57BE-C4C3-45AB-AD7B-AFD3ED1E8553}" type="presParOf" srcId="{01177E7A-A5B1-4D41-A487-C10EF0975436}" destId="{1CC90B6F-4CAC-4096-A2CE-FC09A63D5339}" srcOrd="0" destOrd="0" presId="urn:microsoft.com/office/officeart/2018/2/layout/IconLabelList"/>
    <dgm:cxn modelId="{2F5CD17C-D32C-4609-9F8E-DB954B67C992}" type="presParOf" srcId="{1CC90B6F-4CAC-4096-A2CE-FC09A63D5339}" destId="{87E7FD78-2D20-4C0B-90FE-CD883244DA24}" srcOrd="0" destOrd="0" presId="urn:microsoft.com/office/officeart/2018/2/layout/IconLabelList"/>
    <dgm:cxn modelId="{44CFC6A7-08FE-4307-AD0E-E728614A3A09}" type="presParOf" srcId="{1CC90B6F-4CAC-4096-A2CE-FC09A63D5339}" destId="{90C7C14C-07C2-48F6-8EEB-817E51DB1AA8}" srcOrd="1" destOrd="0" presId="urn:microsoft.com/office/officeart/2018/2/layout/IconLabelList"/>
    <dgm:cxn modelId="{23E63193-BC47-4118-A280-14E0AF05AA0D}" type="presParOf" srcId="{1CC90B6F-4CAC-4096-A2CE-FC09A63D5339}" destId="{E1A751DF-DC08-4528-8279-0E98DB058731}" srcOrd="2" destOrd="0" presId="urn:microsoft.com/office/officeart/2018/2/layout/IconLabelList"/>
    <dgm:cxn modelId="{76F45E5B-A04E-43B4-87B5-6CC7736D0653}" type="presParOf" srcId="{01177E7A-A5B1-4D41-A487-C10EF0975436}" destId="{D72B4984-8600-4F73-99BE-85F42DEB56A9}" srcOrd="1" destOrd="0" presId="urn:microsoft.com/office/officeart/2018/2/layout/IconLabelList"/>
    <dgm:cxn modelId="{B82218DA-D447-46D0-8835-053A3F86E5E6}" type="presParOf" srcId="{01177E7A-A5B1-4D41-A487-C10EF0975436}" destId="{387186C6-F42C-4044-9E7E-CAE4794C0787}" srcOrd="2" destOrd="0" presId="urn:microsoft.com/office/officeart/2018/2/layout/IconLabelList"/>
    <dgm:cxn modelId="{18466D4B-332B-431D-9804-4154E67A04DB}" type="presParOf" srcId="{387186C6-F42C-4044-9E7E-CAE4794C0787}" destId="{A6E60331-82D4-4D77-BD8C-6393B5F84455}" srcOrd="0" destOrd="0" presId="urn:microsoft.com/office/officeart/2018/2/layout/IconLabelList"/>
    <dgm:cxn modelId="{09CF87E1-B97A-4145-9B18-F4E3EF6BBD27}" type="presParOf" srcId="{387186C6-F42C-4044-9E7E-CAE4794C0787}" destId="{C73CAA87-F48E-4680-8EFE-1A5AC368AE13}" srcOrd="1" destOrd="0" presId="urn:microsoft.com/office/officeart/2018/2/layout/IconLabelList"/>
    <dgm:cxn modelId="{0C6910BC-ACDA-455C-9A7A-214D159D50FD}" type="presParOf" srcId="{387186C6-F42C-4044-9E7E-CAE4794C0787}" destId="{9BB21AF7-F2C0-4014-8DD8-BEAE2C12E057}" srcOrd="2" destOrd="0" presId="urn:microsoft.com/office/officeart/2018/2/layout/IconLabelList"/>
    <dgm:cxn modelId="{ACE51AAD-C3DA-49F3-AC5C-244E96EB64C9}" type="presParOf" srcId="{01177E7A-A5B1-4D41-A487-C10EF0975436}" destId="{05EF34D7-F1F2-4E9A-825D-BCE31164FECA}" srcOrd="3" destOrd="0" presId="urn:microsoft.com/office/officeart/2018/2/layout/IconLabelList"/>
    <dgm:cxn modelId="{86AC260E-ED8A-48C4-B7EA-DA9829932CBF}" type="presParOf" srcId="{01177E7A-A5B1-4D41-A487-C10EF0975436}" destId="{CACFC2F3-5C55-4AA8-8828-CD3B5FE0A7A9}" srcOrd="4" destOrd="0" presId="urn:microsoft.com/office/officeart/2018/2/layout/IconLabelList"/>
    <dgm:cxn modelId="{1708ECFD-E769-4ED9-BF51-E5084345BBCE}" type="presParOf" srcId="{CACFC2F3-5C55-4AA8-8828-CD3B5FE0A7A9}" destId="{7490D5D8-89D1-4A0D-9311-14E8255858CD}" srcOrd="0" destOrd="0" presId="urn:microsoft.com/office/officeart/2018/2/layout/IconLabelList"/>
    <dgm:cxn modelId="{42C870C7-F6E8-46E8-AA3D-31A565DD57F6}" type="presParOf" srcId="{CACFC2F3-5C55-4AA8-8828-CD3B5FE0A7A9}" destId="{A3E5C254-3148-41E0-B8D2-973512D3438D}" srcOrd="1" destOrd="0" presId="urn:microsoft.com/office/officeart/2018/2/layout/IconLabelList"/>
    <dgm:cxn modelId="{35804734-1711-48BC-A7D2-B11B15D8425F}" type="presParOf" srcId="{CACFC2F3-5C55-4AA8-8828-CD3B5FE0A7A9}" destId="{42184FF4-75A4-424B-A7C7-6E6C58197EF9}"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80D2A227-5979-4EF8-8C81-1DB347A69A5F}" type="doc">
      <dgm:prSet loTypeId="urn:microsoft.com/office/officeart/2005/8/layout/vProcess5" loCatId="process" qsTypeId="urn:microsoft.com/office/officeart/2005/8/quickstyle/simple2" qsCatId="simple" csTypeId="urn:microsoft.com/office/officeart/2005/8/colors/colorful3" csCatId="colorful" phldr="1"/>
      <dgm:spPr/>
      <dgm:t>
        <a:bodyPr/>
        <a:lstStyle/>
        <a:p>
          <a:endParaRPr lang="en-US"/>
        </a:p>
      </dgm:t>
    </dgm:pt>
    <dgm:pt modelId="{5AEF94AA-0375-4F00-9194-6F505CF8814A}">
      <dgm:prSet custT="1"/>
      <dgm:spPr>
        <a:solidFill>
          <a:schemeClr val="tx2">
            <a:lumMod val="75000"/>
          </a:schemeClr>
        </a:solidFill>
      </dgm:spPr>
      <dgm:t>
        <a:bodyPr/>
        <a:lstStyle/>
        <a:p>
          <a:r>
            <a:rPr lang="es-CL" sz="1400" b="1" dirty="0">
              <a:effectLst>
                <a:outerShdw blurRad="38100" dist="38100" dir="2700000" algn="tl">
                  <a:srgbClr val="000000">
                    <a:alpha val="43137"/>
                  </a:srgbClr>
                </a:outerShdw>
              </a:effectLst>
            </a:rPr>
            <a:t>Comunicación efectiva</a:t>
          </a:r>
          <a:r>
            <a:rPr lang="es-CL" sz="1400" dirty="0">
              <a:effectLst>
                <a:outerShdw blurRad="38100" dist="38100" dir="2700000" algn="tl">
                  <a:srgbClr val="000000">
                    <a:alpha val="43137"/>
                  </a:srgbClr>
                </a:outerShdw>
              </a:effectLst>
            </a:rPr>
            <a:t>: se define como una forma de comunicación, que logra que quien trasmite el mensaje lo haga de modo claro y comprensible para que el receptor, sin que genere confusión, dudas o malas interpretaciones. Entendida como un proceso, la comunicación efectiva engloba la tarea de compartir, de manera comprensible, todos los conocimientos e ideas entre colaboradores de la organización. </a:t>
          </a:r>
          <a:endParaRPr lang="en-US" sz="1400" dirty="0">
            <a:effectLst>
              <a:outerShdw blurRad="38100" dist="38100" dir="2700000" algn="tl">
                <a:srgbClr val="000000">
                  <a:alpha val="43137"/>
                </a:srgbClr>
              </a:outerShdw>
            </a:effectLst>
          </a:endParaRPr>
        </a:p>
      </dgm:t>
    </dgm:pt>
    <dgm:pt modelId="{A2BE51EC-5820-4830-B5AB-F25441F75824}" type="parTrans" cxnId="{F1658109-63FA-40C4-9675-A586B203E84D}">
      <dgm:prSet/>
      <dgm:spPr/>
      <dgm:t>
        <a:bodyPr/>
        <a:lstStyle/>
        <a:p>
          <a:endParaRPr lang="en-US" sz="1400"/>
        </a:p>
      </dgm:t>
    </dgm:pt>
    <dgm:pt modelId="{CD51736B-731F-4DAD-BF71-AD24421C3DEC}" type="sibTrans" cxnId="{F1658109-63FA-40C4-9675-A586B203E84D}">
      <dgm:prSet custT="1"/>
      <dgm:spPr/>
      <dgm:t>
        <a:bodyPr/>
        <a:lstStyle/>
        <a:p>
          <a:endParaRPr lang="en-US" sz="1400"/>
        </a:p>
      </dgm:t>
    </dgm:pt>
    <dgm:pt modelId="{C183D0EB-4E06-4E00-86ED-EF9BE577F55D}">
      <dgm:prSet custT="1"/>
      <dgm:spPr>
        <a:solidFill>
          <a:schemeClr val="accent1">
            <a:lumMod val="75000"/>
          </a:schemeClr>
        </a:solidFill>
      </dgm:spPr>
      <dgm:t>
        <a:bodyPr/>
        <a:lstStyle/>
        <a:p>
          <a:r>
            <a:rPr lang="es-CL" sz="1400" b="1" dirty="0">
              <a:effectLst>
                <a:outerShdw blurRad="38100" dist="38100" dir="2700000" algn="tl">
                  <a:srgbClr val="000000">
                    <a:alpha val="43137"/>
                  </a:srgbClr>
                </a:outerShdw>
              </a:effectLst>
            </a:rPr>
            <a:t>Gestión de conflictos: </a:t>
          </a:r>
          <a:r>
            <a:rPr lang="es-CL" sz="1400" dirty="0">
              <a:effectLst>
                <a:outerShdw blurRad="38100" dist="38100" dir="2700000" algn="tl">
                  <a:srgbClr val="000000">
                    <a:alpha val="43137"/>
                  </a:srgbClr>
                </a:outerShdw>
              </a:effectLst>
            </a:rPr>
            <a:t>es la manera como dos o más individuos, u organizaciones encuentran solución pacífica a los desencuentros que encuentran. La importancia de la resolución de conflictos es una competencia que nos permite ser impulsores de cambio. Nos da la oportunidad de fortalecer nuevas ideas y formar nuestro pensamiento crítico</a:t>
          </a:r>
          <a:endParaRPr lang="en-US" sz="1400" dirty="0">
            <a:effectLst>
              <a:outerShdw blurRad="38100" dist="38100" dir="2700000" algn="tl">
                <a:srgbClr val="000000">
                  <a:alpha val="43137"/>
                </a:srgbClr>
              </a:outerShdw>
            </a:effectLst>
          </a:endParaRPr>
        </a:p>
      </dgm:t>
    </dgm:pt>
    <dgm:pt modelId="{326FDA2D-1D29-4C34-A38C-3042B1740373}" type="parTrans" cxnId="{6E82AE4C-0E67-41D0-AE45-A4950E702EF1}">
      <dgm:prSet/>
      <dgm:spPr/>
      <dgm:t>
        <a:bodyPr/>
        <a:lstStyle/>
        <a:p>
          <a:endParaRPr lang="en-US" sz="1400"/>
        </a:p>
      </dgm:t>
    </dgm:pt>
    <dgm:pt modelId="{04E088F2-6DDE-4901-9CBA-C72E4807C55F}" type="sibTrans" cxnId="{6E82AE4C-0E67-41D0-AE45-A4950E702EF1}">
      <dgm:prSet custT="1"/>
      <dgm:spPr/>
      <dgm:t>
        <a:bodyPr/>
        <a:lstStyle/>
        <a:p>
          <a:endParaRPr lang="en-US" sz="1400"/>
        </a:p>
      </dgm:t>
    </dgm:pt>
    <dgm:pt modelId="{66759474-FCB2-4611-9828-FB7662C44B3E}">
      <dgm:prSet custT="1"/>
      <dgm:spPr>
        <a:solidFill>
          <a:schemeClr val="accent4">
            <a:lumMod val="50000"/>
          </a:schemeClr>
        </a:solidFill>
      </dgm:spPr>
      <dgm:t>
        <a:bodyPr/>
        <a:lstStyle/>
        <a:p>
          <a:r>
            <a:rPr lang="es-CL" sz="1400" b="1" dirty="0">
              <a:effectLst>
                <a:outerShdw blurRad="38100" dist="38100" dir="2700000" algn="tl">
                  <a:srgbClr val="000000">
                    <a:alpha val="43137"/>
                  </a:srgbClr>
                </a:outerShdw>
              </a:effectLst>
            </a:rPr>
            <a:t>Delegar y fomentar el trabajo en equipo</a:t>
          </a:r>
          <a:r>
            <a:rPr lang="es-CL" sz="1400" dirty="0">
              <a:effectLst>
                <a:outerShdw blurRad="38100" dist="38100" dir="2700000" algn="tl">
                  <a:srgbClr val="000000">
                    <a:alpha val="43137"/>
                  </a:srgbClr>
                </a:outerShdw>
              </a:effectLst>
            </a:rPr>
            <a:t>: delegar es la acción de redirigir tareas e iniciativas a otros miembros del equipo. Puedes delegar el trabajo para distribuir las responsabilidades de manera más equitativa o porque la tarea es más relevante para las prioridades, habilidades o intereses de otro miembro del equipo. Es otorgarle a un trabajador la facultad de tomar decisiones y desempeñar sus funciones sin la necesidad de aprobación de su supervisor. </a:t>
          </a:r>
          <a:endParaRPr lang="en-US" sz="1400" dirty="0">
            <a:effectLst>
              <a:outerShdw blurRad="38100" dist="38100" dir="2700000" algn="tl">
                <a:srgbClr val="000000">
                  <a:alpha val="43137"/>
                </a:srgbClr>
              </a:outerShdw>
            </a:effectLst>
          </a:endParaRPr>
        </a:p>
      </dgm:t>
    </dgm:pt>
    <dgm:pt modelId="{49381EF8-5BFE-4E19-944D-DD43B7AA16A1}" type="parTrans" cxnId="{FDC4A47B-F6FA-4A92-90DB-3CF1E45E404C}">
      <dgm:prSet/>
      <dgm:spPr/>
      <dgm:t>
        <a:bodyPr/>
        <a:lstStyle/>
        <a:p>
          <a:endParaRPr lang="en-US" sz="1400"/>
        </a:p>
      </dgm:t>
    </dgm:pt>
    <dgm:pt modelId="{6F08075E-6FA1-4C16-A851-666C70F85525}" type="sibTrans" cxnId="{FDC4A47B-F6FA-4A92-90DB-3CF1E45E404C}">
      <dgm:prSet/>
      <dgm:spPr/>
      <dgm:t>
        <a:bodyPr/>
        <a:lstStyle/>
        <a:p>
          <a:endParaRPr lang="en-US" sz="1400"/>
        </a:p>
      </dgm:t>
    </dgm:pt>
    <dgm:pt modelId="{AC7CD119-F667-4780-9211-66BB275C112D}" type="pres">
      <dgm:prSet presAssocID="{80D2A227-5979-4EF8-8C81-1DB347A69A5F}" presName="outerComposite" presStyleCnt="0">
        <dgm:presLayoutVars>
          <dgm:chMax val="5"/>
          <dgm:dir/>
          <dgm:resizeHandles val="exact"/>
        </dgm:presLayoutVars>
      </dgm:prSet>
      <dgm:spPr/>
    </dgm:pt>
    <dgm:pt modelId="{41CCB7E4-9077-4C0B-8D7A-DE55D76A9960}" type="pres">
      <dgm:prSet presAssocID="{80D2A227-5979-4EF8-8C81-1DB347A69A5F}" presName="dummyMaxCanvas" presStyleCnt="0">
        <dgm:presLayoutVars/>
      </dgm:prSet>
      <dgm:spPr/>
    </dgm:pt>
    <dgm:pt modelId="{062DF865-589F-40C1-AD47-5EC13D314478}" type="pres">
      <dgm:prSet presAssocID="{80D2A227-5979-4EF8-8C81-1DB347A69A5F}" presName="ThreeNodes_1" presStyleLbl="node1" presStyleIdx="0" presStyleCnt="3">
        <dgm:presLayoutVars>
          <dgm:bulletEnabled val="1"/>
        </dgm:presLayoutVars>
      </dgm:prSet>
      <dgm:spPr/>
    </dgm:pt>
    <dgm:pt modelId="{8515A3F0-B91C-4732-B4BC-159B7D92795B}" type="pres">
      <dgm:prSet presAssocID="{80D2A227-5979-4EF8-8C81-1DB347A69A5F}" presName="ThreeNodes_2" presStyleLbl="node1" presStyleIdx="1" presStyleCnt="3">
        <dgm:presLayoutVars>
          <dgm:bulletEnabled val="1"/>
        </dgm:presLayoutVars>
      </dgm:prSet>
      <dgm:spPr/>
    </dgm:pt>
    <dgm:pt modelId="{2DFE6F31-2F8D-43E8-9EA3-441C8C70B61F}" type="pres">
      <dgm:prSet presAssocID="{80D2A227-5979-4EF8-8C81-1DB347A69A5F}" presName="ThreeNodes_3" presStyleLbl="node1" presStyleIdx="2" presStyleCnt="3">
        <dgm:presLayoutVars>
          <dgm:bulletEnabled val="1"/>
        </dgm:presLayoutVars>
      </dgm:prSet>
      <dgm:spPr/>
    </dgm:pt>
    <dgm:pt modelId="{2CE10155-1B81-464B-A4D9-AA071B9D8491}" type="pres">
      <dgm:prSet presAssocID="{80D2A227-5979-4EF8-8C81-1DB347A69A5F}" presName="ThreeConn_1-2" presStyleLbl="fgAccFollowNode1" presStyleIdx="0" presStyleCnt="2">
        <dgm:presLayoutVars>
          <dgm:bulletEnabled val="1"/>
        </dgm:presLayoutVars>
      </dgm:prSet>
      <dgm:spPr/>
    </dgm:pt>
    <dgm:pt modelId="{4DCB41D8-AB7F-41BA-A5D1-17435E55CB13}" type="pres">
      <dgm:prSet presAssocID="{80D2A227-5979-4EF8-8C81-1DB347A69A5F}" presName="ThreeConn_2-3" presStyleLbl="fgAccFollowNode1" presStyleIdx="1" presStyleCnt="2">
        <dgm:presLayoutVars>
          <dgm:bulletEnabled val="1"/>
        </dgm:presLayoutVars>
      </dgm:prSet>
      <dgm:spPr/>
    </dgm:pt>
    <dgm:pt modelId="{CAD10F6A-0B03-48F7-A2F2-E967CD3380C9}" type="pres">
      <dgm:prSet presAssocID="{80D2A227-5979-4EF8-8C81-1DB347A69A5F}" presName="ThreeNodes_1_text" presStyleLbl="node1" presStyleIdx="2" presStyleCnt="3">
        <dgm:presLayoutVars>
          <dgm:bulletEnabled val="1"/>
        </dgm:presLayoutVars>
      </dgm:prSet>
      <dgm:spPr/>
    </dgm:pt>
    <dgm:pt modelId="{CD685CC2-829C-48BB-B48A-39C839D9B868}" type="pres">
      <dgm:prSet presAssocID="{80D2A227-5979-4EF8-8C81-1DB347A69A5F}" presName="ThreeNodes_2_text" presStyleLbl="node1" presStyleIdx="2" presStyleCnt="3">
        <dgm:presLayoutVars>
          <dgm:bulletEnabled val="1"/>
        </dgm:presLayoutVars>
      </dgm:prSet>
      <dgm:spPr/>
    </dgm:pt>
    <dgm:pt modelId="{14D5707B-6456-4BF6-AD99-33B62C4A57F9}" type="pres">
      <dgm:prSet presAssocID="{80D2A227-5979-4EF8-8C81-1DB347A69A5F}" presName="ThreeNodes_3_text" presStyleLbl="node1" presStyleIdx="2" presStyleCnt="3">
        <dgm:presLayoutVars>
          <dgm:bulletEnabled val="1"/>
        </dgm:presLayoutVars>
      </dgm:prSet>
      <dgm:spPr/>
    </dgm:pt>
  </dgm:ptLst>
  <dgm:cxnLst>
    <dgm:cxn modelId="{F1658109-63FA-40C4-9675-A586B203E84D}" srcId="{80D2A227-5979-4EF8-8C81-1DB347A69A5F}" destId="{5AEF94AA-0375-4F00-9194-6F505CF8814A}" srcOrd="0" destOrd="0" parTransId="{A2BE51EC-5820-4830-B5AB-F25441F75824}" sibTransId="{CD51736B-731F-4DAD-BF71-AD24421C3DEC}"/>
    <dgm:cxn modelId="{D2C11415-5F23-4ED8-9B74-586759C77DA3}" type="presOf" srcId="{CD51736B-731F-4DAD-BF71-AD24421C3DEC}" destId="{2CE10155-1B81-464B-A4D9-AA071B9D8491}" srcOrd="0" destOrd="0" presId="urn:microsoft.com/office/officeart/2005/8/layout/vProcess5"/>
    <dgm:cxn modelId="{89865F23-6EBB-4B3F-8E81-79B6919917C7}" type="presOf" srcId="{5AEF94AA-0375-4F00-9194-6F505CF8814A}" destId="{062DF865-589F-40C1-AD47-5EC13D314478}" srcOrd="0" destOrd="0" presId="urn:microsoft.com/office/officeart/2005/8/layout/vProcess5"/>
    <dgm:cxn modelId="{40E5B934-4C65-4837-91ED-2D04532ABE3B}" type="presOf" srcId="{66759474-FCB2-4611-9828-FB7662C44B3E}" destId="{2DFE6F31-2F8D-43E8-9EA3-441C8C70B61F}" srcOrd="0" destOrd="0" presId="urn:microsoft.com/office/officeart/2005/8/layout/vProcess5"/>
    <dgm:cxn modelId="{02378E3F-AED4-4031-8CE2-4AEFAAAD23AB}" type="presOf" srcId="{80D2A227-5979-4EF8-8C81-1DB347A69A5F}" destId="{AC7CD119-F667-4780-9211-66BB275C112D}" srcOrd="0" destOrd="0" presId="urn:microsoft.com/office/officeart/2005/8/layout/vProcess5"/>
    <dgm:cxn modelId="{6E82AE4C-0E67-41D0-AE45-A4950E702EF1}" srcId="{80D2A227-5979-4EF8-8C81-1DB347A69A5F}" destId="{C183D0EB-4E06-4E00-86ED-EF9BE577F55D}" srcOrd="1" destOrd="0" parTransId="{326FDA2D-1D29-4C34-A38C-3042B1740373}" sibTransId="{04E088F2-6DDE-4901-9CBA-C72E4807C55F}"/>
    <dgm:cxn modelId="{FDC4A47B-F6FA-4A92-90DB-3CF1E45E404C}" srcId="{80D2A227-5979-4EF8-8C81-1DB347A69A5F}" destId="{66759474-FCB2-4611-9828-FB7662C44B3E}" srcOrd="2" destOrd="0" parTransId="{49381EF8-5BFE-4E19-944D-DD43B7AA16A1}" sibTransId="{6F08075E-6FA1-4C16-A851-666C70F85525}"/>
    <dgm:cxn modelId="{7FD11595-4A08-4D4F-8B5E-E50B4207DA69}" type="presOf" srcId="{C183D0EB-4E06-4E00-86ED-EF9BE577F55D}" destId="{8515A3F0-B91C-4732-B4BC-159B7D92795B}" srcOrd="0" destOrd="0" presId="urn:microsoft.com/office/officeart/2005/8/layout/vProcess5"/>
    <dgm:cxn modelId="{E81C40A8-3317-40E2-A2CF-DC8A3D72513C}" type="presOf" srcId="{5AEF94AA-0375-4F00-9194-6F505CF8814A}" destId="{CAD10F6A-0B03-48F7-A2F2-E967CD3380C9}" srcOrd="1" destOrd="0" presId="urn:microsoft.com/office/officeart/2005/8/layout/vProcess5"/>
    <dgm:cxn modelId="{5A1FC0CA-A9B8-48B8-8693-1902DEAA29F0}" type="presOf" srcId="{66759474-FCB2-4611-9828-FB7662C44B3E}" destId="{14D5707B-6456-4BF6-AD99-33B62C4A57F9}" srcOrd="1" destOrd="0" presId="urn:microsoft.com/office/officeart/2005/8/layout/vProcess5"/>
    <dgm:cxn modelId="{C1D612ED-186D-4E60-92D1-17CAC9770CAA}" type="presOf" srcId="{04E088F2-6DDE-4901-9CBA-C72E4807C55F}" destId="{4DCB41D8-AB7F-41BA-A5D1-17435E55CB13}" srcOrd="0" destOrd="0" presId="urn:microsoft.com/office/officeart/2005/8/layout/vProcess5"/>
    <dgm:cxn modelId="{245CDCF7-BE02-4EA5-84C4-60CD356F21B1}" type="presOf" srcId="{C183D0EB-4E06-4E00-86ED-EF9BE577F55D}" destId="{CD685CC2-829C-48BB-B48A-39C839D9B868}" srcOrd="1" destOrd="0" presId="urn:microsoft.com/office/officeart/2005/8/layout/vProcess5"/>
    <dgm:cxn modelId="{5361EE26-E8A9-4F77-946A-72202446BE5D}" type="presParOf" srcId="{AC7CD119-F667-4780-9211-66BB275C112D}" destId="{41CCB7E4-9077-4C0B-8D7A-DE55D76A9960}" srcOrd="0" destOrd="0" presId="urn:microsoft.com/office/officeart/2005/8/layout/vProcess5"/>
    <dgm:cxn modelId="{F5F8FF0A-B76F-42A4-B804-27C5AA036A03}" type="presParOf" srcId="{AC7CD119-F667-4780-9211-66BB275C112D}" destId="{062DF865-589F-40C1-AD47-5EC13D314478}" srcOrd="1" destOrd="0" presId="urn:microsoft.com/office/officeart/2005/8/layout/vProcess5"/>
    <dgm:cxn modelId="{56A2A334-31F9-43D6-B020-218F4C4C9462}" type="presParOf" srcId="{AC7CD119-F667-4780-9211-66BB275C112D}" destId="{8515A3F0-B91C-4732-B4BC-159B7D92795B}" srcOrd="2" destOrd="0" presId="urn:microsoft.com/office/officeart/2005/8/layout/vProcess5"/>
    <dgm:cxn modelId="{442353BE-6C1D-47B1-9838-D45AA0865F03}" type="presParOf" srcId="{AC7CD119-F667-4780-9211-66BB275C112D}" destId="{2DFE6F31-2F8D-43E8-9EA3-441C8C70B61F}" srcOrd="3" destOrd="0" presId="urn:microsoft.com/office/officeart/2005/8/layout/vProcess5"/>
    <dgm:cxn modelId="{96AB8B55-E900-4DF5-8F4A-5754FE8748A8}" type="presParOf" srcId="{AC7CD119-F667-4780-9211-66BB275C112D}" destId="{2CE10155-1B81-464B-A4D9-AA071B9D8491}" srcOrd="4" destOrd="0" presId="urn:microsoft.com/office/officeart/2005/8/layout/vProcess5"/>
    <dgm:cxn modelId="{817B876F-76A0-44C8-8960-60CB59F1DACB}" type="presParOf" srcId="{AC7CD119-F667-4780-9211-66BB275C112D}" destId="{4DCB41D8-AB7F-41BA-A5D1-17435E55CB13}" srcOrd="5" destOrd="0" presId="urn:microsoft.com/office/officeart/2005/8/layout/vProcess5"/>
    <dgm:cxn modelId="{CBFF3D92-2A06-4750-8DFB-73FED432A2B4}" type="presParOf" srcId="{AC7CD119-F667-4780-9211-66BB275C112D}" destId="{CAD10F6A-0B03-48F7-A2F2-E967CD3380C9}" srcOrd="6" destOrd="0" presId="urn:microsoft.com/office/officeart/2005/8/layout/vProcess5"/>
    <dgm:cxn modelId="{A1A125AF-D2EC-49E5-A4DA-9120F64330F3}" type="presParOf" srcId="{AC7CD119-F667-4780-9211-66BB275C112D}" destId="{CD685CC2-829C-48BB-B48A-39C839D9B868}" srcOrd="7" destOrd="0" presId="urn:microsoft.com/office/officeart/2005/8/layout/vProcess5"/>
    <dgm:cxn modelId="{8EB40774-791C-4763-B579-8C51F0B6B8AC}" type="presParOf" srcId="{AC7CD119-F667-4780-9211-66BB275C112D}" destId="{14D5707B-6456-4BF6-AD99-33B62C4A57F9}"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064723EA-E29C-40FB-A955-1905BEB010EA}" type="doc">
      <dgm:prSet loTypeId="urn:microsoft.com/office/officeart/2005/8/layout/hierarchy1" loCatId="hierarchy" qsTypeId="urn:microsoft.com/office/officeart/2005/8/quickstyle/simple2" qsCatId="simple" csTypeId="urn:microsoft.com/office/officeart/2005/8/colors/accent1_2" csCatId="accent1" phldr="1"/>
      <dgm:spPr/>
      <dgm:t>
        <a:bodyPr/>
        <a:lstStyle/>
        <a:p>
          <a:endParaRPr lang="en-US"/>
        </a:p>
      </dgm:t>
    </dgm:pt>
    <dgm:pt modelId="{37899F5A-B7E9-4B34-9C19-CCC537240CCD}">
      <dgm:prSet custT="1"/>
      <dgm:spPr/>
      <dgm:t>
        <a:bodyPr/>
        <a:lstStyle/>
        <a:p>
          <a:pPr rtl="0"/>
          <a:r>
            <a:rPr lang="es-CL" sz="1800" b="1" dirty="0"/>
            <a:t>Inteligencia emocional</a:t>
          </a:r>
          <a:r>
            <a:rPr lang="es-CL" sz="1800" dirty="0"/>
            <a:t>:</a:t>
          </a:r>
          <a:r>
            <a:rPr lang="es-CL" sz="1800" dirty="0">
              <a:latin typeface="Century Gothic" panose="020B0502020202020204"/>
            </a:rPr>
            <a:t>  Capacidad</a:t>
          </a:r>
          <a:r>
            <a:rPr lang="es-CL" sz="1800" dirty="0"/>
            <a:t> de reconocer sentimiento propios y ajenos, de motivarnos y de manejar adecuadamente las relaciones. Es</a:t>
          </a:r>
          <a:r>
            <a:rPr lang="es-CL" sz="1800" dirty="0">
              <a:latin typeface="Century Gothic" panose="020B0502020202020204"/>
            </a:rPr>
            <a:t> </a:t>
          </a:r>
          <a:r>
            <a:rPr lang="es-CL" sz="1800" dirty="0"/>
            <a:t>una de las habilidades comunicativas que un buen líder debe manejar. Saber leer una situación y actuar en consecuencia, buscando la mejor forma de dirigirse a los demás, es crucial a la hora de construir entornos y equipos de trabajo de alto rendimiento.</a:t>
          </a:r>
          <a:r>
            <a:rPr lang="es-CL" sz="1800" dirty="0">
              <a:latin typeface="Century Gothic" panose="020B0502020202020204"/>
            </a:rPr>
            <a:t> </a:t>
          </a:r>
          <a:endParaRPr lang="en-US" sz="1800" dirty="0"/>
        </a:p>
      </dgm:t>
    </dgm:pt>
    <dgm:pt modelId="{0B6CB89E-8DAB-4E0D-B76A-6C4B611A5A60}" type="parTrans" cxnId="{DC8CE44F-6BAB-4B76-BB25-3E473003C0A2}">
      <dgm:prSet/>
      <dgm:spPr/>
      <dgm:t>
        <a:bodyPr/>
        <a:lstStyle/>
        <a:p>
          <a:endParaRPr lang="en-US"/>
        </a:p>
      </dgm:t>
    </dgm:pt>
    <dgm:pt modelId="{052FF7A4-C429-44E9-A64A-1DBCBEEBACFE}" type="sibTrans" cxnId="{DC8CE44F-6BAB-4B76-BB25-3E473003C0A2}">
      <dgm:prSet/>
      <dgm:spPr/>
      <dgm:t>
        <a:bodyPr/>
        <a:lstStyle/>
        <a:p>
          <a:endParaRPr lang="en-US"/>
        </a:p>
      </dgm:t>
    </dgm:pt>
    <dgm:pt modelId="{C42D9510-38A5-432E-9AC2-F816C30C1AF9}">
      <dgm:prSet custT="1"/>
      <dgm:spPr/>
      <dgm:t>
        <a:bodyPr/>
        <a:lstStyle/>
        <a:p>
          <a:pPr rtl="0"/>
          <a:r>
            <a:rPr lang="es-CL" sz="1800" b="1" dirty="0"/>
            <a:t>Productividad y gestión del tiempo:</a:t>
          </a:r>
          <a:r>
            <a:rPr lang="es-CL" sz="1800" b="1" dirty="0">
              <a:latin typeface="Century Gothic" panose="020B0502020202020204"/>
            </a:rPr>
            <a:t> </a:t>
          </a:r>
          <a:r>
            <a:rPr lang="es-CL" sz="1800" b="1" dirty="0"/>
            <a:t> </a:t>
          </a:r>
          <a:r>
            <a:rPr lang="es-CL" sz="1800" dirty="0">
              <a:latin typeface="Century Gothic" panose="020B0502020202020204"/>
            </a:rPr>
            <a:t>Es</a:t>
          </a:r>
          <a:r>
            <a:rPr lang="es-CL" sz="1800" dirty="0"/>
            <a:t> una habilidad esencial para el liderazgo efectivo. Ser capaz de administrar el tiempo de manera efectiva</a:t>
          </a:r>
          <a:r>
            <a:rPr lang="es-CL" sz="1800" dirty="0">
              <a:latin typeface="Century Gothic" panose="020B0502020202020204"/>
            </a:rPr>
            <a:t> </a:t>
          </a:r>
          <a:r>
            <a:rPr lang="es-CL" sz="1800" dirty="0"/>
            <a:t> puede maximizar la productividad, establecer el tono para el equipo y el bienestar tanto un líder como para el equipo mismo.</a:t>
          </a:r>
          <a:r>
            <a:rPr lang="es-CL" sz="1800" dirty="0">
              <a:latin typeface="Century Gothic" panose="020B0502020202020204"/>
            </a:rPr>
            <a:t> </a:t>
          </a:r>
          <a:endParaRPr lang="en-US" sz="1800" dirty="0"/>
        </a:p>
      </dgm:t>
    </dgm:pt>
    <dgm:pt modelId="{AF0D31FE-1A89-4A5B-9FB6-4F90BC20B266}" type="parTrans" cxnId="{E0E41C81-6DB6-49C3-8324-3C20430D2832}">
      <dgm:prSet/>
      <dgm:spPr/>
      <dgm:t>
        <a:bodyPr/>
        <a:lstStyle/>
        <a:p>
          <a:endParaRPr lang="en-US"/>
        </a:p>
      </dgm:t>
    </dgm:pt>
    <dgm:pt modelId="{DCD5B4A3-5087-43BD-BC30-008DFC2A8DD8}" type="sibTrans" cxnId="{E0E41C81-6DB6-49C3-8324-3C20430D2832}">
      <dgm:prSet/>
      <dgm:spPr/>
      <dgm:t>
        <a:bodyPr/>
        <a:lstStyle/>
        <a:p>
          <a:endParaRPr lang="en-US"/>
        </a:p>
      </dgm:t>
    </dgm:pt>
    <dgm:pt modelId="{3E4B9BC9-D494-435F-9384-327DF6642D66}" type="pres">
      <dgm:prSet presAssocID="{064723EA-E29C-40FB-A955-1905BEB010EA}" presName="hierChild1" presStyleCnt="0">
        <dgm:presLayoutVars>
          <dgm:chPref val="1"/>
          <dgm:dir/>
          <dgm:animOne val="branch"/>
          <dgm:animLvl val="lvl"/>
          <dgm:resizeHandles/>
        </dgm:presLayoutVars>
      </dgm:prSet>
      <dgm:spPr/>
    </dgm:pt>
    <dgm:pt modelId="{BF459E3E-2665-4CAF-A784-A138BCEB291C}" type="pres">
      <dgm:prSet presAssocID="{37899F5A-B7E9-4B34-9C19-CCC537240CCD}" presName="hierRoot1" presStyleCnt="0"/>
      <dgm:spPr/>
    </dgm:pt>
    <dgm:pt modelId="{068F0BDA-B04F-40D6-AFA4-1D5E4809AFD3}" type="pres">
      <dgm:prSet presAssocID="{37899F5A-B7E9-4B34-9C19-CCC537240CCD}" presName="composite" presStyleCnt="0"/>
      <dgm:spPr/>
    </dgm:pt>
    <dgm:pt modelId="{8E21B55D-FB69-4C32-972D-A9136153C3F9}" type="pres">
      <dgm:prSet presAssocID="{37899F5A-B7E9-4B34-9C19-CCC537240CCD}" presName="background" presStyleLbl="node0" presStyleIdx="0" presStyleCnt="2"/>
      <dgm:spPr/>
    </dgm:pt>
    <dgm:pt modelId="{90C897DE-5261-40C6-A58C-C3653AF6C808}" type="pres">
      <dgm:prSet presAssocID="{37899F5A-B7E9-4B34-9C19-CCC537240CCD}" presName="text" presStyleLbl="fgAcc0" presStyleIdx="0" presStyleCnt="2" custScaleX="106238" custScaleY="110569">
        <dgm:presLayoutVars>
          <dgm:chPref val="3"/>
        </dgm:presLayoutVars>
      </dgm:prSet>
      <dgm:spPr/>
    </dgm:pt>
    <dgm:pt modelId="{DBFD2584-1C6C-4C46-9517-F631093876BF}" type="pres">
      <dgm:prSet presAssocID="{37899F5A-B7E9-4B34-9C19-CCC537240CCD}" presName="hierChild2" presStyleCnt="0"/>
      <dgm:spPr/>
    </dgm:pt>
    <dgm:pt modelId="{BF3E605B-3E6C-4ACD-8AAB-374BF7E14A31}" type="pres">
      <dgm:prSet presAssocID="{C42D9510-38A5-432E-9AC2-F816C30C1AF9}" presName="hierRoot1" presStyleCnt="0"/>
      <dgm:spPr/>
    </dgm:pt>
    <dgm:pt modelId="{A2276DB0-629C-45D8-A066-86C4813A76BE}" type="pres">
      <dgm:prSet presAssocID="{C42D9510-38A5-432E-9AC2-F816C30C1AF9}" presName="composite" presStyleCnt="0"/>
      <dgm:spPr/>
    </dgm:pt>
    <dgm:pt modelId="{AE5A010B-82F1-46D3-A025-21172A5E0EA0}" type="pres">
      <dgm:prSet presAssocID="{C42D9510-38A5-432E-9AC2-F816C30C1AF9}" presName="background" presStyleLbl="node0" presStyleIdx="1" presStyleCnt="2"/>
      <dgm:spPr/>
    </dgm:pt>
    <dgm:pt modelId="{65F1344C-CA1A-436F-AE08-B39EF8F69341}" type="pres">
      <dgm:prSet presAssocID="{C42D9510-38A5-432E-9AC2-F816C30C1AF9}" presName="text" presStyleLbl="fgAcc0" presStyleIdx="1" presStyleCnt="2" custScaleX="102778" custScaleY="109644">
        <dgm:presLayoutVars>
          <dgm:chPref val="3"/>
        </dgm:presLayoutVars>
      </dgm:prSet>
      <dgm:spPr/>
    </dgm:pt>
    <dgm:pt modelId="{D7F13841-CC40-4CE8-B174-84D8358F27B2}" type="pres">
      <dgm:prSet presAssocID="{C42D9510-38A5-432E-9AC2-F816C30C1AF9}" presName="hierChild2" presStyleCnt="0"/>
      <dgm:spPr/>
    </dgm:pt>
  </dgm:ptLst>
  <dgm:cxnLst>
    <dgm:cxn modelId="{D5572262-2EAE-401C-B659-233022277285}" type="presOf" srcId="{37899F5A-B7E9-4B34-9C19-CCC537240CCD}" destId="{90C897DE-5261-40C6-A58C-C3653AF6C808}" srcOrd="0" destOrd="0" presId="urn:microsoft.com/office/officeart/2005/8/layout/hierarchy1"/>
    <dgm:cxn modelId="{DC8CE44F-6BAB-4B76-BB25-3E473003C0A2}" srcId="{064723EA-E29C-40FB-A955-1905BEB010EA}" destId="{37899F5A-B7E9-4B34-9C19-CCC537240CCD}" srcOrd="0" destOrd="0" parTransId="{0B6CB89E-8DAB-4E0D-B76A-6C4B611A5A60}" sibTransId="{052FF7A4-C429-44E9-A64A-1DBCBEEBACFE}"/>
    <dgm:cxn modelId="{62ABB55A-EE57-4A56-BD30-FB9FB509FE2D}" type="presOf" srcId="{064723EA-E29C-40FB-A955-1905BEB010EA}" destId="{3E4B9BC9-D494-435F-9384-327DF6642D66}" srcOrd="0" destOrd="0" presId="urn:microsoft.com/office/officeart/2005/8/layout/hierarchy1"/>
    <dgm:cxn modelId="{E0E41C81-6DB6-49C3-8324-3C20430D2832}" srcId="{064723EA-E29C-40FB-A955-1905BEB010EA}" destId="{C42D9510-38A5-432E-9AC2-F816C30C1AF9}" srcOrd="1" destOrd="0" parTransId="{AF0D31FE-1A89-4A5B-9FB6-4F90BC20B266}" sibTransId="{DCD5B4A3-5087-43BD-BC30-008DFC2A8DD8}"/>
    <dgm:cxn modelId="{869F8BBD-B030-4F7A-8385-FD671691373C}" type="presOf" srcId="{C42D9510-38A5-432E-9AC2-F816C30C1AF9}" destId="{65F1344C-CA1A-436F-AE08-B39EF8F69341}" srcOrd="0" destOrd="0" presId="urn:microsoft.com/office/officeart/2005/8/layout/hierarchy1"/>
    <dgm:cxn modelId="{6DD2FFCC-E964-4EE6-8DC2-A127218F5679}" type="presParOf" srcId="{3E4B9BC9-D494-435F-9384-327DF6642D66}" destId="{BF459E3E-2665-4CAF-A784-A138BCEB291C}" srcOrd="0" destOrd="0" presId="urn:microsoft.com/office/officeart/2005/8/layout/hierarchy1"/>
    <dgm:cxn modelId="{2B75AA62-E79E-4B75-BA53-A6DE78E5EB61}" type="presParOf" srcId="{BF459E3E-2665-4CAF-A784-A138BCEB291C}" destId="{068F0BDA-B04F-40D6-AFA4-1D5E4809AFD3}" srcOrd="0" destOrd="0" presId="urn:microsoft.com/office/officeart/2005/8/layout/hierarchy1"/>
    <dgm:cxn modelId="{A8B22ACE-AE4C-42BF-BDEA-03E620E11EC7}" type="presParOf" srcId="{068F0BDA-B04F-40D6-AFA4-1D5E4809AFD3}" destId="{8E21B55D-FB69-4C32-972D-A9136153C3F9}" srcOrd="0" destOrd="0" presId="urn:microsoft.com/office/officeart/2005/8/layout/hierarchy1"/>
    <dgm:cxn modelId="{AAD0785F-2D7E-4586-84B5-B654995EAE53}" type="presParOf" srcId="{068F0BDA-B04F-40D6-AFA4-1D5E4809AFD3}" destId="{90C897DE-5261-40C6-A58C-C3653AF6C808}" srcOrd="1" destOrd="0" presId="urn:microsoft.com/office/officeart/2005/8/layout/hierarchy1"/>
    <dgm:cxn modelId="{A9389A4F-BBD3-4558-81F9-74CA2C05A7B3}" type="presParOf" srcId="{BF459E3E-2665-4CAF-A784-A138BCEB291C}" destId="{DBFD2584-1C6C-4C46-9517-F631093876BF}" srcOrd="1" destOrd="0" presId="urn:microsoft.com/office/officeart/2005/8/layout/hierarchy1"/>
    <dgm:cxn modelId="{B522730C-9A3F-45C8-8A16-0CEFF73B0EFE}" type="presParOf" srcId="{3E4B9BC9-D494-435F-9384-327DF6642D66}" destId="{BF3E605B-3E6C-4ACD-8AAB-374BF7E14A31}" srcOrd="1" destOrd="0" presId="urn:microsoft.com/office/officeart/2005/8/layout/hierarchy1"/>
    <dgm:cxn modelId="{16E427E5-124B-4213-8778-B43E9FE0A6F4}" type="presParOf" srcId="{BF3E605B-3E6C-4ACD-8AAB-374BF7E14A31}" destId="{A2276DB0-629C-45D8-A066-86C4813A76BE}" srcOrd="0" destOrd="0" presId="urn:microsoft.com/office/officeart/2005/8/layout/hierarchy1"/>
    <dgm:cxn modelId="{C188947E-F270-468C-B443-FB32F27BDEC3}" type="presParOf" srcId="{A2276DB0-629C-45D8-A066-86C4813A76BE}" destId="{AE5A010B-82F1-46D3-A025-21172A5E0EA0}" srcOrd="0" destOrd="0" presId="urn:microsoft.com/office/officeart/2005/8/layout/hierarchy1"/>
    <dgm:cxn modelId="{E12C1E09-4BD0-40FB-A9FB-E6BBD198001C}" type="presParOf" srcId="{A2276DB0-629C-45D8-A066-86C4813A76BE}" destId="{65F1344C-CA1A-436F-AE08-B39EF8F69341}" srcOrd="1" destOrd="0" presId="urn:microsoft.com/office/officeart/2005/8/layout/hierarchy1"/>
    <dgm:cxn modelId="{C2E0E19F-74FE-4954-BAEE-A36F366D89FB}" type="presParOf" srcId="{BF3E605B-3E6C-4ACD-8AAB-374BF7E14A31}" destId="{D7F13841-CC40-4CE8-B174-84D8358F27B2}"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25B649-B3CE-4C4F-A64B-4C22D1D41187}">
      <dsp:nvSpPr>
        <dsp:cNvPr id="0" name=""/>
        <dsp:cNvSpPr/>
      </dsp:nvSpPr>
      <dsp:spPr>
        <a:xfrm>
          <a:off x="497850" y="575407"/>
          <a:ext cx="1098000" cy="1098000"/>
        </a:xfrm>
        <a:prstGeom prst="round2DiagRect">
          <a:avLst>
            <a:gd name="adj1" fmla="val 29727"/>
            <a:gd name="adj2" fmla="val 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45CFEE0-2637-46D0-A0BE-ECAA0AC78827}">
      <dsp:nvSpPr>
        <dsp:cNvPr id="0" name=""/>
        <dsp:cNvSpPr/>
      </dsp:nvSpPr>
      <dsp:spPr>
        <a:xfrm>
          <a:off x="731850" y="809408"/>
          <a:ext cx="630000" cy="63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C2472B13-D87A-4C27-9D8A-D711EA7E5FA6}">
      <dsp:nvSpPr>
        <dsp:cNvPr id="0" name=""/>
        <dsp:cNvSpPr/>
      </dsp:nvSpPr>
      <dsp:spPr>
        <a:xfrm>
          <a:off x="146850" y="2015408"/>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90000"/>
            </a:lnSpc>
            <a:spcBef>
              <a:spcPct val="0"/>
            </a:spcBef>
            <a:spcAft>
              <a:spcPct val="35000"/>
            </a:spcAft>
            <a:buNone/>
            <a:defRPr cap="all"/>
          </a:pPr>
          <a:r>
            <a:rPr lang="es-CL" sz="2000" b="1" kern="1200" dirty="0"/>
            <a:t>ROL DEL LÍDER</a:t>
          </a:r>
          <a:endParaRPr lang="en-US" sz="2000" kern="1200" dirty="0"/>
        </a:p>
      </dsp:txBody>
      <dsp:txXfrm>
        <a:off x="146850" y="2015408"/>
        <a:ext cx="1800000" cy="720000"/>
      </dsp:txXfrm>
    </dsp:sp>
    <dsp:sp modelId="{79730DC8-BA6D-47C8-864E-E2A92653A189}">
      <dsp:nvSpPr>
        <dsp:cNvPr id="0" name=""/>
        <dsp:cNvSpPr/>
      </dsp:nvSpPr>
      <dsp:spPr>
        <a:xfrm>
          <a:off x="2612850" y="575407"/>
          <a:ext cx="1098000" cy="1098000"/>
        </a:xfrm>
        <a:prstGeom prst="round2DiagRect">
          <a:avLst>
            <a:gd name="adj1" fmla="val 29727"/>
            <a:gd name="adj2" fmla="val 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9EF76FE-DF40-49C5-B9D7-C51A281DF978}">
      <dsp:nvSpPr>
        <dsp:cNvPr id="0" name=""/>
        <dsp:cNvSpPr/>
      </dsp:nvSpPr>
      <dsp:spPr>
        <a:xfrm>
          <a:off x="2846850" y="809408"/>
          <a:ext cx="630000" cy="63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719430CB-EA18-4D36-B67A-DAAF5B106490}">
      <dsp:nvSpPr>
        <dsp:cNvPr id="0" name=""/>
        <dsp:cNvSpPr/>
      </dsp:nvSpPr>
      <dsp:spPr>
        <a:xfrm>
          <a:off x="2261850" y="2015408"/>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90000"/>
            </a:lnSpc>
            <a:spcBef>
              <a:spcPct val="0"/>
            </a:spcBef>
            <a:spcAft>
              <a:spcPct val="35000"/>
            </a:spcAft>
            <a:buNone/>
            <a:defRPr cap="all"/>
          </a:pPr>
          <a:r>
            <a:rPr lang="es-CL" sz="2000" b="1" kern="1200">
              <a:latin typeface="Century Gothic" panose="020B0502020202020204"/>
            </a:rPr>
            <a:t>Contexto</a:t>
          </a:r>
          <a:endParaRPr lang="en-US" sz="2000" kern="1200"/>
        </a:p>
      </dsp:txBody>
      <dsp:txXfrm>
        <a:off x="2261850" y="2015408"/>
        <a:ext cx="1800000" cy="720000"/>
      </dsp:txXfrm>
    </dsp:sp>
    <dsp:sp modelId="{E24DFEA6-B4CC-4AD9-B8B7-E04467868045}">
      <dsp:nvSpPr>
        <dsp:cNvPr id="0" name=""/>
        <dsp:cNvSpPr/>
      </dsp:nvSpPr>
      <dsp:spPr>
        <a:xfrm>
          <a:off x="4727850" y="575407"/>
          <a:ext cx="1098000" cy="1098000"/>
        </a:xfrm>
        <a:prstGeom prst="round2DiagRect">
          <a:avLst>
            <a:gd name="adj1" fmla="val 29727"/>
            <a:gd name="adj2" fmla="val 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DCFB914-2A99-415A-9729-03AB631C5263}">
      <dsp:nvSpPr>
        <dsp:cNvPr id="0" name=""/>
        <dsp:cNvSpPr/>
      </dsp:nvSpPr>
      <dsp:spPr>
        <a:xfrm>
          <a:off x="4961850" y="809408"/>
          <a:ext cx="630000" cy="63000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A82EFB3A-29FC-4E82-83C5-0B64C4ADDD67}">
      <dsp:nvSpPr>
        <dsp:cNvPr id="0" name=""/>
        <dsp:cNvSpPr/>
      </dsp:nvSpPr>
      <dsp:spPr>
        <a:xfrm>
          <a:off x="4376850" y="2015408"/>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90000"/>
            </a:lnSpc>
            <a:spcBef>
              <a:spcPct val="0"/>
            </a:spcBef>
            <a:spcAft>
              <a:spcPct val="35000"/>
            </a:spcAft>
            <a:buNone/>
            <a:defRPr cap="all"/>
          </a:pPr>
          <a:r>
            <a:rPr lang="es-CL" sz="2000" b="1" kern="1200"/>
            <a:t>Tu experiencia</a:t>
          </a:r>
          <a:endParaRPr lang="en-US" sz="2000" kern="1200"/>
        </a:p>
      </dsp:txBody>
      <dsp:txXfrm>
        <a:off x="4376850" y="2015408"/>
        <a:ext cx="1800000" cy="720000"/>
      </dsp:txXfrm>
    </dsp:sp>
    <dsp:sp modelId="{8E17C33A-93F7-4742-A85B-F56B88D6C6DF}">
      <dsp:nvSpPr>
        <dsp:cNvPr id="0" name=""/>
        <dsp:cNvSpPr/>
      </dsp:nvSpPr>
      <dsp:spPr>
        <a:xfrm>
          <a:off x="6842850" y="575407"/>
          <a:ext cx="1098000" cy="1098000"/>
        </a:xfrm>
        <a:prstGeom prst="round2DiagRect">
          <a:avLst>
            <a:gd name="adj1" fmla="val 29727"/>
            <a:gd name="adj2" fmla="val 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0C76A01-5284-4D99-8A89-264DCEA712FC}">
      <dsp:nvSpPr>
        <dsp:cNvPr id="0" name=""/>
        <dsp:cNvSpPr/>
      </dsp:nvSpPr>
      <dsp:spPr>
        <a:xfrm>
          <a:off x="7076850" y="809408"/>
          <a:ext cx="630000" cy="63000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1B83FB3C-D698-42FC-9429-76B0BEAA939F}">
      <dsp:nvSpPr>
        <dsp:cNvPr id="0" name=""/>
        <dsp:cNvSpPr/>
      </dsp:nvSpPr>
      <dsp:spPr>
        <a:xfrm>
          <a:off x="6491850" y="2015408"/>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90000"/>
            </a:lnSpc>
            <a:spcBef>
              <a:spcPct val="0"/>
            </a:spcBef>
            <a:spcAft>
              <a:spcPct val="35000"/>
            </a:spcAft>
            <a:buNone/>
            <a:defRPr cap="all"/>
          </a:pPr>
          <a:r>
            <a:rPr lang="es-CL" sz="2000" b="1" kern="1200"/>
            <a:t>Principales desafíos</a:t>
          </a:r>
          <a:endParaRPr lang="en-US" sz="2000" kern="1200"/>
        </a:p>
      </dsp:txBody>
      <dsp:txXfrm>
        <a:off x="6491850" y="2015408"/>
        <a:ext cx="1800000" cy="720000"/>
      </dsp:txXfrm>
    </dsp:sp>
    <dsp:sp modelId="{0892FAD5-270F-4ABE-8FE0-0894616BB4BB}">
      <dsp:nvSpPr>
        <dsp:cNvPr id="0" name=""/>
        <dsp:cNvSpPr/>
      </dsp:nvSpPr>
      <dsp:spPr>
        <a:xfrm>
          <a:off x="8957850" y="575407"/>
          <a:ext cx="1098000" cy="1098000"/>
        </a:xfrm>
        <a:prstGeom prst="round2DiagRect">
          <a:avLst>
            <a:gd name="adj1" fmla="val 29727"/>
            <a:gd name="adj2" fmla="val 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973C932-95E0-417D-8487-2403AE1B4313}">
      <dsp:nvSpPr>
        <dsp:cNvPr id="0" name=""/>
        <dsp:cNvSpPr/>
      </dsp:nvSpPr>
      <dsp:spPr>
        <a:xfrm>
          <a:off x="9191850" y="809408"/>
          <a:ext cx="630000" cy="63000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9E2DAFAB-313D-4BE2-B31D-487AD1FADD5F}">
      <dsp:nvSpPr>
        <dsp:cNvPr id="0" name=""/>
        <dsp:cNvSpPr/>
      </dsp:nvSpPr>
      <dsp:spPr>
        <a:xfrm>
          <a:off x="8606850" y="2015408"/>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rtl="0">
            <a:lnSpc>
              <a:spcPct val="90000"/>
            </a:lnSpc>
            <a:spcBef>
              <a:spcPct val="0"/>
            </a:spcBef>
            <a:spcAft>
              <a:spcPct val="35000"/>
            </a:spcAft>
            <a:buNone/>
            <a:defRPr cap="all"/>
          </a:pPr>
          <a:r>
            <a:rPr lang="es-CL" sz="2000" b="1" kern="1200"/>
            <a:t>Gestión</a:t>
          </a:r>
          <a:r>
            <a:rPr lang="es-CL" sz="2000" b="1" kern="1200">
              <a:latin typeface="Century Gothic" panose="020B0502020202020204"/>
            </a:rPr>
            <a:t> </a:t>
          </a:r>
          <a:endParaRPr lang="en-US" sz="2000" kern="1200"/>
        </a:p>
      </dsp:txBody>
      <dsp:txXfrm>
        <a:off x="8606850" y="2015408"/>
        <a:ext cx="1800000"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0E0689-63CE-441A-A93D-6BF6B613D968}">
      <dsp:nvSpPr>
        <dsp:cNvPr id="0" name=""/>
        <dsp:cNvSpPr/>
      </dsp:nvSpPr>
      <dsp:spPr>
        <a:xfrm>
          <a:off x="2825591" y="606440"/>
          <a:ext cx="2765544" cy="18848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s-CL" sz="1600" b="1" kern="1200" dirty="0"/>
            <a:t>Las competencias conductuales o interpersonales </a:t>
          </a:r>
          <a:r>
            <a:rPr lang="es-CL" sz="1600" kern="1200" dirty="0"/>
            <a:t>hacen referencia al conjunto de capacidades y habilidades necesarias para dar respuesta a distintas situaciones laborales y de relacionamiento. </a:t>
          </a:r>
          <a:endParaRPr lang="en-US" sz="1600" kern="1200" dirty="0"/>
        </a:p>
      </dsp:txBody>
      <dsp:txXfrm>
        <a:off x="2825591" y="606440"/>
        <a:ext cx="2765544" cy="1884861"/>
      </dsp:txXfrm>
    </dsp:sp>
    <dsp:sp modelId="{CDB48F1F-7CC2-4A1D-9FC8-E5D5EAA27E12}">
      <dsp:nvSpPr>
        <dsp:cNvPr id="0" name=""/>
        <dsp:cNvSpPr/>
      </dsp:nvSpPr>
      <dsp:spPr>
        <a:xfrm>
          <a:off x="482434" y="853843"/>
          <a:ext cx="4333238" cy="3471185"/>
        </a:xfrm>
        <a:prstGeom prst="circularArrow">
          <a:avLst>
            <a:gd name="adj1" fmla="val 8240"/>
            <a:gd name="adj2" fmla="val 575388"/>
            <a:gd name="adj3" fmla="val 2752166"/>
            <a:gd name="adj4" fmla="val 377393"/>
            <a:gd name="adj5" fmla="val 9613"/>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9332441-8B02-4568-A1AE-BB4815A2EC63}">
      <dsp:nvSpPr>
        <dsp:cNvPr id="0" name=""/>
        <dsp:cNvSpPr/>
      </dsp:nvSpPr>
      <dsp:spPr>
        <a:xfrm>
          <a:off x="1659179" y="3118281"/>
          <a:ext cx="1884861" cy="18848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s-CL" sz="1600" b="1" kern="1200"/>
            <a:t>Competencias transversales</a:t>
          </a:r>
          <a:endParaRPr lang="en-US" sz="1600" kern="1200"/>
        </a:p>
      </dsp:txBody>
      <dsp:txXfrm>
        <a:off x="1659179" y="3118281"/>
        <a:ext cx="1884861" cy="1884861"/>
      </dsp:txXfrm>
    </dsp:sp>
    <dsp:sp modelId="{4BD5334D-3EE6-4363-BD4F-C1FC714C00F4}">
      <dsp:nvSpPr>
        <dsp:cNvPr id="0" name=""/>
        <dsp:cNvSpPr/>
      </dsp:nvSpPr>
      <dsp:spPr>
        <a:xfrm>
          <a:off x="529501" y="104756"/>
          <a:ext cx="4460588" cy="4460588"/>
        </a:xfrm>
        <a:prstGeom prst="circularArrow">
          <a:avLst>
            <a:gd name="adj1" fmla="val 8240"/>
            <a:gd name="adj2" fmla="val 575388"/>
            <a:gd name="adj3" fmla="val 9588395"/>
            <a:gd name="adj4" fmla="val 7615351"/>
            <a:gd name="adj5" fmla="val 9613"/>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533B877-B125-476C-87A0-D066C125C632}">
      <dsp:nvSpPr>
        <dsp:cNvPr id="0" name=""/>
        <dsp:cNvSpPr/>
      </dsp:nvSpPr>
      <dsp:spPr>
        <a:xfrm>
          <a:off x="32460" y="787323"/>
          <a:ext cx="1884861" cy="18848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s-CL" sz="1600" b="1" kern="1200" dirty="0"/>
            <a:t>Competencias propias del cargo </a:t>
          </a:r>
          <a:endParaRPr lang="en-US" sz="1600" kern="1200" dirty="0"/>
        </a:p>
      </dsp:txBody>
      <dsp:txXfrm>
        <a:off x="32460" y="787323"/>
        <a:ext cx="1884861" cy="1884861"/>
      </dsp:txXfrm>
    </dsp:sp>
    <dsp:sp modelId="{CF56539F-3EB4-4138-B72E-276238E353D4}">
      <dsp:nvSpPr>
        <dsp:cNvPr id="0" name=""/>
        <dsp:cNvSpPr/>
      </dsp:nvSpPr>
      <dsp:spPr>
        <a:xfrm>
          <a:off x="549709" y="332067"/>
          <a:ext cx="3526719" cy="4004091"/>
        </a:xfrm>
        <a:prstGeom prst="circularArrow">
          <a:avLst>
            <a:gd name="adj1" fmla="val 8240"/>
            <a:gd name="adj2" fmla="val 575388"/>
            <a:gd name="adj3" fmla="val 16733015"/>
            <a:gd name="adj4" fmla="val 14291017"/>
            <a:gd name="adj5" fmla="val 9613"/>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588DB9-551D-451B-999D-5491702FF118}">
      <dsp:nvSpPr>
        <dsp:cNvPr id="0" name=""/>
        <dsp:cNvSpPr/>
      </dsp:nvSpPr>
      <dsp:spPr>
        <a:xfrm>
          <a:off x="0" y="5304862"/>
          <a:ext cx="7432675" cy="695887"/>
        </a:xfrm>
        <a:prstGeom prst="rect">
          <a:avLst/>
        </a:prstGeom>
        <a:blipFill rotWithShape="1">
          <a:blip xmlns:r="http://schemas.openxmlformats.org/officeDocument/2006/relationships" r:embed="rId1">
            <a:duotone>
              <a:schemeClr val="accent2">
                <a:hueOff val="0"/>
                <a:satOff val="0"/>
                <a:lumOff val="0"/>
                <a:alphaOff val="0"/>
                <a:tint val="98000"/>
                <a:lumMod val="102000"/>
              </a:schemeClr>
              <a:schemeClr val="accent2">
                <a:hueOff val="0"/>
                <a:satOff val="0"/>
                <a:lumOff val="0"/>
                <a:alphaOff val="0"/>
                <a:shade val="98000"/>
                <a:lumMod val="98000"/>
              </a:schemeClr>
            </a:duotone>
          </a:blip>
          <a:tile tx="0" ty="0" sx="100000" sy="100000" flip="none" algn="tl"/>
        </a:blip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s-CL" sz="1600" b="1" kern="1200">
              <a:effectLst>
                <a:outerShdw blurRad="38100" dist="38100" dir="2700000" algn="tl">
                  <a:srgbClr val="000000">
                    <a:alpha val="43137"/>
                  </a:srgbClr>
                </a:outerShdw>
              </a:effectLst>
            </a:rPr>
            <a:t>Empoderamiento positivo. </a:t>
          </a:r>
          <a:endParaRPr lang="en-US" sz="1600" kern="1200">
            <a:effectLst>
              <a:outerShdw blurRad="38100" dist="38100" dir="2700000" algn="tl">
                <a:srgbClr val="000000">
                  <a:alpha val="43137"/>
                </a:srgbClr>
              </a:outerShdw>
            </a:effectLst>
          </a:endParaRPr>
        </a:p>
      </dsp:txBody>
      <dsp:txXfrm>
        <a:off x="0" y="5304862"/>
        <a:ext cx="7432675" cy="695887"/>
      </dsp:txXfrm>
    </dsp:sp>
    <dsp:sp modelId="{D8AAB624-31B5-483D-A3AC-7E274D7E0DEA}">
      <dsp:nvSpPr>
        <dsp:cNvPr id="0" name=""/>
        <dsp:cNvSpPr/>
      </dsp:nvSpPr>
      <dsp:spPr>
        <a:xfrm rot="10800000">
          <a:off x="0" y="4242186"/>
          <a:ext cx="7432675" cy="1070275"/>
        </a:xfrm>
        <a:prstGeom prst="upArrowCallout">
          <a:avLst/>
        </a:prstGeom>
        <a:blipFill rotWithShape="1">
          <a:blip xmlns:r="http://schemas.openxmlformats.org/officeDocument/2006/relationships" r:embed="rId1">
            <a:duotone>
              <a:schemeClr val="accent3">
                <a:hueOff val="0"/>
                <a:satOff val="0"/>
                <a:lumOff val="0"/>
                <a:alphaOff val="0"/>
                <a:tint val="98000"/>
                <a:lumMod val="102000"/>
              </a:schemeClr>
              <a:schemeClr val="accent3">
                <a:hueOff val="0"/>
                <a:satOff val="0"/>
                <a:lumOff val="0"/>
                <a:alphaOff val="0"/>
                <a:shade val="98000"/>
                <a:lumMod val="98000"/>
              </a:schemeClr>
            </a:duotone>
          </a:blip>
          <a:tile tx="0" ty="0" sx="100000" sy="100000" flip="none" algn="tl"/>
        </a:blip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s-CL" sz="1600" b="1" kern="1200">
              <a:effectLst>
                <a:outerShdw blurRad="38100" dist="38100" dir="2700000" algn="tl">
                  <a:srgbClr val="000000">
                    <a:alpha val="43137"/>
                  </a:srgbClr>
                </a:outerShdw>
              </a:effectLst>
            </a:rPr>
            <a:t>Comunicación efectiva.</a:t>
          </a:r>
          <a:endParaRPr lang="en-US" sz="1600" kern="1200">
            <a:effectLst>
              <a:outerShdw blurRad="38100" dist="38100" dir="2700000" algn="tl">
                <a:srgbClr val="000000">
                  <a:alpha val="43137"/>
                </a:srgbClr>
              </a:outerShdw>
            </a:effectLst>
          </a:endParaRPr>
        </a:p>
      </dsp:txBody>
      <dsp:txXfrm rot="10800000">
        <a:off x="0" y="4242186"/>
        <a:ext cx="7432675" cy="695433"/>
      </dsp:txXfrm>
    </dsp:sp>
    <dsp:sp modelId="{28F38A5D-909D-478C-8593-0F9CCBE83126}">
      <dsp:nvSpPr>
        <dsp:cNvPr id="0" name=""/>
        <dsp:cNvSpPr/>
      </dsp:nvSpPr>
      <dsp:spPr>
        <a:xfrm rot="10800000">
          <a:off x="0" y="3182349"/>
          <a:ext cx="7432675" cy="1070275"/>
        </a:xfrm>
        <a:prstGeom prst="upArrowCallout">
          <a:avLst/>
        </a:prstGeom>
        <a:blipFill rotWithShape="1">
          <a:blip xmlns:r="http://schemas.openxmlformats.org/officeDocument/2006/relationships" r:embed="rId1">
            <a:duotone>
              <a:schemeClr val="accent4">
                <a:hueOff val="0"/>
                <a:satOff val="0"/>
                <a:lumOff val="0"/>
                <a:alphaOff val="0"/>
                <a:tint val="98000"/>
                <a:lumMod val="102000"/>
              </a:schemeClr>
              <a:schemeClr val="accent4">
                <a:hueOff val="0"/>
                <a:satOff val="0"/>
                <a:lumOff val="0"/>
                <a:alphaOff val="0"/>
                <a:shade val="98000"/>
                <a:lumMod val="98000"/>
              </a:schemeClr>
            </a:duotone>
          </a:blip>
          <a:tile tx="0" ty="0" sx="100000" sy="100000" flip="none" algn="tl"/>
        </a:blip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s-CL" sz="1600" b="1" kern="1200">
              <a:effectLst>
                <a:outerShdw blurRad="38100" dist="38100" dir="2700000" algn="tl">
                  <a:srgbClr val="000000">
                    <a:alpha val="43137"/>
                  </a:srgbClr>
                </a:outerShdw>
              </a:effectLst>
            </a:rPr>
            <a:t>Creatividad e innovación.</a:t>
          </a:r>
          <a:endParaRPr lang="en-US" sz="1600" kern="1200">
            <a:effectLst>
              <a:outerShdw blurRad="38100" dist="38100" dir="2700000" algn="tl">
                <a:srgbClr val="000000">
                  <a:alpha val="43137"/>
                </a:srgbClr>
              </a:outerShdw>
            </a:effectLst>
          </a:endParaRPr>
        </a:p>
      </dsp:txBody>
      <dsp:txXfrm rot="10800000">
        <a:off x="0" y="3182349"/>
        <a:ext cx="7432675" cy="695433"/>
      </dsp:txXfrm>
    </dsp:sp>
    <dsp:sp modelId="{050474CA-6698-4A41-8432-9B6677ECC6BA}">
      <dsp:nvSpPr>
        <dsp:cNvPr id="0" name=""/>
        <dsp:cNvSpPr/>
      </dsp:nvSpPr>
      <dsp:spPr>
        <a:xfrm rot="10800000">
          <a:off x="0" y="2122512"/>
          <a:ext cx="7432675" cy="1070275"/>
        </a:xfrm>
        <a:prstGeom prst="upArrowCallout">
          <a:avLst/>
        </a:prstGeom>
        <a:blipFill rotWithShape="1">
          <a:blip xmlns:r="http://schemas.openxmlformats.org/officeDocument/2006/relationships" r:embed="rId1">
            <a:duotone>
              <a:schemeClr val="accent5">
                <a:hueOff val="0"/>
                <a:satOff val="0"/>
                <a:lumOff val="0"/>
                <a:alphaOff val="0"/>
                <a:tint val="98000"/>
                <a:lumMod val="102000"/>
              </a:schemeClr>
              <a:schemeClr val="accent5">
                <a:hueOff val="0"/>
                <a:satOff val="0"/>
                <a:lumOff val="0"/>
                <a:alphaOff val="0"/>
                <a:shade val="98000"/>
                <a:lumMod val="98000"/>
              </a:schemeClr>
            </a:duotone>
          </a:blip>
          <a:tile tx="0" ty="0" sx="100000" sy="100000" flip="none" algn="tl"/>
        </a:blip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s-CL" sz="1600" b="1" kern="1200" dirty="0">
              <a:effectLst>
                <a:outerShdw blurRad="38100" dist="38100" dir="2700000" algn="tl">
                  <a:srgbClr val="000000">
                    <a:alpha val="43137"/>
                  </a:srgbClr>
                </a:outerShdw>
              </a:effectLst>
            </a:rPr>
            <a:t>Trabajo colaborativo.</a:t>
          </a:r>
          <a:endParaRPr lang="en-US" sz="1600" kern="1200" dirty="0">
            <a:effectLst>
              <a:outerShdw blurRad="38100" dist="38100" dir="2700000" algn="tl">
                <a:srgbClr val="000000">
                  <a:alpha val="43137"/>
                </a:srgbClr>
              </a:outerShdw>
            </a:effectLst>
          </a:endParaRPr>
        </a:p>
      </dsp:txBody>
      <dsp:txXfrm rot="10800000">
        <a:off x="0" y="2122512"/>
        <a:ext cx="7432675" cy="695433"/>
      </dsp:txXfrm>
    </dsp:sp>
    <dsp:sp modelId="{A9431608-CD45-4AD6-AE04-A4AAF67688ED}">
      <dsp:nvSpPr>
        <dsp:cNvPr id="0" name=""/>
        <dsp:cNvSpPr/>
      </dsp:nvSpPr>
      <dsp:spPr>
        <a:xfrm rot="10800000">
          <a:off x="0" y="1062675"/>
          <a:ext cx="7432675" cy="1070275"/>
        </a:xfrm>
        <a:prstGeom prst="upArrowCallout">
          <a:avLst/>
        </a:prstGeom>
        <a:blipFill rotWithShape="1">
          <a:blip xmlns:r="http://schemas.openxmlformats.org/officeDocument/2006/relationships" r:embed="rId1">
            <a:duotone>
              <a:schemeClr val="accent6">
                <a:hueOff val="0"/>
                <a:satOff val="0"/>
                <a:lumOff val="0"/>
                <a:alphaOff val="0"/>
                <a:tint val="98000"/>
                <a:lumMod val="102000"/>
              </a:schemeClr>
              <a:schemeClr val="accent6">
                <a:hueOff val="0"/>
                <a:satOff val="0"/>
                <a:lumOff val="0"/>
                <a:alphaOff val="0"/>
                <a:shade val="98000"/>
                <a:lumMod val="98000"/>
              </a:schemeClr>
            </a:duotone>
          </a:blip>
          <a:tile tx="0" ty="0" sx="100000" sy="100000" flip="none" algn="tl"/>
        </a:blip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s-CL" sz="1400" kern="1200" dirty="0">
              <a:effectLst>
                <a:outerShdw blurRad="38100" dist="38100" dir="2700000" algn="tl">
                  <a:srgbClr val="000000">
                    <a:alpha val="43137"/>
                  </a:srgbClr>
                </a:outerShdw>
              </a:effectLst>
            </a:rPr>
            <a:t>Todas aquellas capacidades, habilidades o aptitudes que aportan a algún beneficio a adicional al ámbito laboral. Las competencias pueden estar basadas en valores, rasgos personales o en los conocimientos adquiridos. </a:t>
          </a:r>
          <a:endParaRPr lang="en-US" sz="1400" kern="1200" dirty="0">
            <a:effectLst>
              <a:outerShdw blurRad="38100" dist="38100" dir="2700000" algn="tl">
                <a:srgbClr val="000000">
                  <a:alpha val="43137"/>
                </a:srgbClr>
              </a:outerShdw>
            </a:effectLst>
          </a:endParaRPr>
        </a:p>
      </dsp:txBody>
      <dsp:txXfrm rot="10800000">
        <a:off x="0" y="1062675"/>
        <a:ext cx="7432675" cy="695433"/>
      </dsp:txXfrm>
    </dsp:sp>
    <dsp:sp modelId="{51877F65-66CE-4A74-A647-90A18D08889F}">
      <dsp:nvSpPr>
        <dsp:cNvPr id="0" name=""/>
        <dsp:cNvSpPr/>
      </dsp:nvSpPr>
      <dsp:spPr>
        <a:xfrm rot="10800000">
          <a:off x="0" y="2838"/>
          <a:ext cx="7432675" cy="1070275"/>
        </a:xfrm>
        <a:prstGeom prst="upArrowCallout">
          <a:avLst/>
        </a:prstGeom>
        <a:blipFill rotWithShape="1">
          <a:blip xmlns:r="http://schemas.openxmlformats.org/officeDocument/2006/relationships" r:embed="rId1">
            <a:duotone>
              <a:schemeClr val="accent2">
                <a:hueOff val="0"/>
                <a:satOff val="0"/>
                <a:lumOff val="0"/>
                <a:alphaOff val="0"/>
                <a:tint val="98000"/>
                <a:lumMod val="102000"/>
              </a:schemeClr>
              <a:schemeClr val="accent2">
                <a:hueOff val="0"/>
                <a:satOff val="0"/>
                <a:lumOff val="0"/>
                <a:alphaOff val="0"/>
                <a:shade val="98000"/>
                <a:lumMod val="98000"/>
              </a:schemeClr>
            </a:duotone>
          </a:blip>
          <a:tile tx="0" ty="0" sx="100000" sy="100000" flip="none" algn="tl"/>
        </a:blip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s-CL" sz="1600" b="1" kern="1200">
              <a:effectLst>
                <a:outerShdw blurRad="38100" dist="38100" dir="2700000" algn="tl">
                  <a:srgbClr val="000000">
                    <a:alpha val="43137"/>
                  </a:srgbClr>
                </a:outerShdw>
              </a:effectLst>
            </a:rPr>
            <a:t>Competencias transversales</a:t>
          </a:r>
          <a:endParaRPr lang="en-US" sz="1600" kern="1200">
            <a:effectLst>
              <a:outerShdw blurRad="38100" dist="38100" dir="2700000" algn="tl">
                <a:srgbClr val="000000">
                  <a:alpha val="43137"/>
                </a:srgbClr>
              </a:outerShdw>
            </a:effectLst>
          </a:endParaRPr>
        </a:p>
      </dsp:txBody>
      <dsp:txXfrm rot="10800000">
        <a:off x="0" y="2838"/>
        <a:ext cx="7432675" cy="69543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D702C0-1CB1-48FF-B0C6-C779AAEFFDA3}">
      <dsp:nvSpPr>
        <dsp:cNvPr id="0" name=""/>
        <dsp:cNvSpPr/>
      </dsp:nvSpPr>
      <dsp:spPr>
        <a:xfrm>
          <a:off x="0" y="4605506"/>
          <a:ext cx="7167562" cy="1007572"/>
        </a:xfrm>
        <a:prstGeom prst="rect">
          <a:avLst/>
        </a:prstGeom>
        <a:blipFill rotWithShape="1">
          <a:blip xmlns:r="http://schemas.openxmlformats.org/officeDocument/2006/relationships" r:embed="rId1">
            <a:duotone>
              <a:schemeClr val="accent2">
                <a:hueOff val="0"/>
                <a:satOff val="0"/>
                <a:lumOff val="0"/>
                <a:alphaOff val="0"/>
                <a:tint val="98000"/>
                <a:lumMod val="102000"/>
              </a:schemeClr>
              <a:schemeClr val="accent2">
                <a:hueOff val="0"/>
                <a:satOff val="0"/>
                <a:lumOff val="0"/>
                <a:alphaOff val="0"/>
                <a:shade val="98000"/>
                <a:lumMod val="98000"/>
              </a:schemeClr>
            </a:duotone>
          </a:blip>
          <a:tile tx="0" ty="0" sx="100000" sy="100000" flip="none" algn="tl"/>
        </a:blip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s-CL" sz="1600" b="1" kern="1200">
              <a:effectLst>
                <a:outerShdw blurRad="38100" dist="38100" dir="2700000" algn="tl">
                  <a:srgbClr val="000000">
                    <a:alpha val="43137"/>
                  </a:srgbClr>
                </a:outerShdw>
              </a:effectLst>
            </a:rPr>
            <a:t>Actitud y excelencia en el servicio. </a:t>
          </a:r>
          <a:endParaRPr lang="en-US" sz="1600" kern="1200">
            <a:effectLst>
              <a:outerShdw blurRad="38100" dist="38100" dir="2700000" algn="tl">
                <a:srgbClr val="000000">
                  <a:alpha val="43137"/>
                </a:srgbClr>
              </a:outerShdw>
            </a:effectLst>
          </a:endParaRPr>
        </a:p>
      </dsp:txBody>
      <dsp:txXfrm>
        <a:off x="0" y="4605506"/>
        <a:ext cx="7167562" cy="1007572"/>
      </dsp:txXfrm>
    </dsp:sp>
    <dsp:sp modelId="{8D18BA73-9344-4424-A17B-1B3396869515}">
      <dsp:nvSpPr>
        <dsp:cNvPr id="0" name=""/>
        <dsp:cNvSpPr/>
      </dsp:nvSpPr>
      <dsp:spPr>
        <a:xfrm rot="10800000">
          <a:off x="0" y="3070974"/>
          <a:ext cx="7167562" cy="1549646"/>
        </a:xfrm>
        <a:prstGeom prst="upArrowCallout">
          <a:avLst/>
        </a:prstGeom>
        <a:blipFill rotWithShape="1">
          <a:blip xmlns:r="http://schemas.openxmlformats.org/officeDocument/2006/relationships" r:embed="rId1">
            <a:duotone>
              <a:schemeClr val="accent3">
                <a:hueOff val="0"/>
                <a:satOff val="0"/>
                <a:lumOff val="0"/>
                <a:alphaOff val="0"/>
                <a:tint val="98000"/>
                <a:lumMod val="102000"/>
              </a:schemeClr>
              <a:schemeClr val="accent3">
                <a:hueOff val="0"/>
                <a:satOff val="0"/>
                <a:lumOff val="0"/>
                <a:alphaOff val="0"/>
                <a:shade val="98000"/>
                <a:lumMod val="98000"/>
              </a:schemeClr>
            </a:duotone>
          </a:blip>
          <a:tile tx="0" ty="0" sx="100000" sy="100000" flip="none" algn="tl"/>
        </a:blip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s-CL" sz="1600" b="1" kern="1200" dirty="0">
              <a:effectLst>
                <a:outerShdw blurRad="38100" dist="38100" dir="2700000" algn="tl">
                  <a:srgbClr val="000000">
                    <a:alpha val="43137"/>
                  </a:srgbClr>
                </a:outerShdw>
              </a:effectLst>
            </a:rPr>
            <a:t>Adaptabilidad y flexibilidad</a:t>
          </a:r>
          <a:endParaRPr lang="en-US" sz="1600" kern="1200" dirty="0">
            <a:effectLst>
              <a:outerShdw blurRad="38100" dist="38100" dir="2700000" algn="tl">
                <a:srgbClr val="000000">
                  <a:alpha val="43137"/>
                </a:srgbClr>
              </a:outerShdw>
            </a:effectLst>
          </a:endParaRPr>
        </a:p>
      </dsp:txBody>
      <dsp:txXfrm rot="10800000">
        <a:off x="0" y="3070974"/>
        <a:ext cx="7167562" cy="1006913"/>
      </dsp:txXfrm>
    </dsp:sp>
    <dsp:sp modelId="{63BEA0F0-FD92-4F05-8F56-09E1018985D5}">
      <dsp:nvSpPr>
        <dsp:cNvPr id="0" name=""/>
        <dsp:cNvSpPr/>
      </dsp:nvSpPr>
      <dsp:spPr>
        <a:xfrm rot="10800000">
          <a:off x="0" y="1536441"/>
          <a:ext cx="7167562" cy="1549646"/>
        </a:xfrm>
        <a:prstGeom prst="upArrowCallout">
          <a:avLst/>
        </a:prstGeom>
        <a:blipFill rotWithShape="1">
          <a:blip xmlns:r="http://schemas.openxmlformats.org/officeDocument/2006/relationships" r:embed="rId1">
            <a:duotone>
              <a:schemeClr val="accent4">
                <a:hueOff val="0"/>
                <a:satOff val="0"/>
                <a:lumOff val="0"/>
                <a:alphaOff val="0"/>
                <a:tint val="98000"/>
                <a:lumMod val="102000"/>
              </a:schemeClr>
              <a:schemeClr val="accent4">
                <a:hueOff val="0"/>
                <a:satOff val="0"/>
                <a:lumOff val="0"/>
                <a:alphaOff val="0"/>
                <a:shade val="98000"/>
                <a:lumMod val="98000"/>
              </a:schemeClr>
            </a:duotone>
          </a:blip>
          <a:tile tx="0" ty="0" sx="100000" sy="100000" flip="none" algn="tl"/>
        </a:blip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s-CL" sz="1600" b="1" kern="1200">
              <a:effectLst>
                <a:outerShdw blurRad="38100" dist="38100" dir="2700000" algn="tl">
                  <a:srgbClr val="000000">
                    <a:alpha val="43137"/>
                  </a:srgbClr>
                </a:outerShdw>
              </a:effectLst>
            </a:rPr>
            <a:t>Liderazgo</a:t>
          </a:r>
          <a:endParaRPr lang="en-US" sz="1600" kern="1200">
            <a:effectLst>
              <a:outerShdw blurRad="38100" dist="38100" dir="2700000" algn="tl">
                <a:srgbClr val="000000">
                  <a:alpha val="43137"/>
                </a:srgbClr>
              </a:outerShdw>
            </a:effectLst>
          </a:endParaRPr>
        </a:p>
      </dsp:txBody>
      <dsp:txXfrm rot="10800000">
        <a:off x="0" y="1536441"/>
        <a:ext cx="7167562" cy="1006913"/>
      </dsp:txXfrm>
    </dsp:sp>
    <dsp:sp modelId="{9390A837-CDB6-4137-B60D-49574A445E62}">
      <dsp:nvSpPr>
        <dsp:cNvPr id="0" name=""/>
        <dsp:cNvSpPr/>
      </dsp:nvSpPr>
      <dsp:spPr>
        <a:xfrm rot="10800000">
          <a:off x="0" y="1908"/>
          <a:ext cx="7167562" cy="1549646"/>
        </a:xfrm>
        <a:prstGeom prst="upArrowCallout">
          <a:avLst/>
        </a:prstGeom>
        <a:blipFill rotWithShape="1">
          <a:blip xmlns:r="http://schemas.openxmlformats.org/officeDocument/2006/relationships" r:embed="rId1">
            <a:duotone>
              <a:schemeClr val="accent5">
                <a:hueOff val="0"/>
                <a:satOff val="0"/>
                <a:lumOff val="0"/>
                <a:alphaOff val="0"/>
                <a:tint val="98000"/>
                <a:lumMod val="102000"/>
              </a:schemeClr>
              <a:schemeClr val="accent5">
                <a:hueOff val="0"/>
                <a:satOff val="0"/>
                <a:lumOff val="0"/>
                <a:alphaOff val="0"/>
                <a:shade val="98000"/>
                <a:lumMod val="98000"/>
              </a:schemeClr>
            </a:duotone>
          </a:blip>
          <a:tile tx="0" ty="0" sx="100000" sy="100000" flip="none" algn="tl"/>
        </a:blip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s-CL" sz="1600" b="1" kern="1200" dirty="0">
              <a:effectLst>
                <a:outerShdw blurRad="38100" dist="38100" dir="2700000" algn="tl">
                  <a:srgbClr val="000000">
                    <a:alpha val="43137"/>
                  </a:srgbClr>
                </a:outerShdw>
              </a:effectLst>
            </a:rPr>
            <a:t>Competencias propias del cargo </a:t>
          </a:r>
          <a:r>
            <a:rPr lang="es-CL" sz="1600" kern="1200" dirty="0">
              <a:effectLst>
                <a:outerShdw blurRad="38100" dist="38100" dir="2700000" algn="tl">
                  <a:srgbClr val="000000">
                    <a:alpha val="43137"/>
                  </a:srgbClr>
                </a:outerShdw>
              </a:effectLst>
            </a:rPr>
            <a:t>son todos aquellos conocimientos, habilidades y actitudes, que son necesarios para que los trabajadores se desempeñen con eficiencia y productividad. </a:t>
          </a:r>
          <a:endParaRPr lang="en-US" sz="1600" kern="1200" dirty="0">
            <a:effectLst>
              <a:outerShdw blurRad="38100" dist="38100" dir="2700000" algn="tl">
                <a:srgbClr val="000000">
                  <a:alpha val="43137"/>
                </a:srgbClr>
              </a:outerShdw>
            </a:effectLst>
          </a:endParaRPr>
        </a:p>
      </dsp:txBody>
      <dsp:txXfrm rot="10800000">
        <a:off x="0" y="1908"/>
        <a:ext cx="7167562" cy="100691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23B1A7-AC2C-4757-9F0C-7F64C1549150}">
      <dsp:nvSpPr>
        <dsp:cNvPr id="0" name=""/>
        <dsp:cNvSpPr/>
      </dsp:nvSpPr>
      <dsp:spPr>
        <a:xfrm>
          <a:off x="1690367" y="748320"/>
          <a:ext cx="357346" cy="91440"/>
        </a:xfrm>
        <a:custGeom>
          <a:avLst/>
          <a:gdLst/>
          <a:ahLst/>
          <a:cxnLst/>
          <a:rect l="0" t="0" r="0" b="0"/>
          <a:pathLst>
            <a:path>
              <a:moveTo>
                <a:pt x="0" y="45720"/>
              </a:moveTo>
              <a:lnTo>
                <a:pt x="357346" y="45720"/>
              </a:lnTo>
            </a:path>
          </a:pathLst>
        </a:custGeom>
        <a:noFill/>
        <a:ln w="9525" cap="rnd" cmpd="sng" algn="ctr">
          <a:solidFill>
            <a:schemeClr val="accent5">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n-US" sz="1800" kern="1200">
            <a:effectLst>
              <a:outerShdw blurRad="38100" dist="38100" dir="2700000" algn="tl">
                <a:srgbClr val="000000">
                  <a:alpha val="43137"/>
                </a:srgbClr>
              </a:outerShdw>
            </a:effectLst>
          </a:endParaRPr>
        </a:p>
      </dsp:txBody>
      <dsp:txXfrm>
        <a:off x="1859342" y="792098"/>
        <a:ext cx="19397" cy="3883"/>
      </dsp:txXfrm>
    </dsp:sp>
    <dsp:sp modelId="{DF841D0E-5584-4FB4-8D5C-56A9495F86DD}">
      <dsp:nvSpPr>
        <dsp:cNvPr id="0" name=""/>
        <dsp:cNvSpPr/>
      </dsp:nvSpPr>
      <dsp:spPr>
        <a:xfrm>
          <a:off x="5442" y="288022"/>
          <a:ext cx="1686724" cy="1012034"/>
        </a:xfrm>
        <a:prstGeom prst="rect">
          <a:avLst/>
        </a:prstGeom>
        <a:blipFill rotWithShape="1">
          <a:blip xmlns:r="http://schemas.openxmlformats.org/officeDocument/2006/relationships" r:embed="rId1">
            <a:duotone>
              <a:schemeClr val="accent5">
                <a:hueOff val="0"/>
                <a:satOff val="0"/>
                <a:lumOff val="0"/>
                <a:alphaOff val="0"/>
                <a:tint val="98000"/>
                <a:lumMod val="102000"/>
              </a:schemeClr>
              <a:schemeClr val="accent5">
                <a:hueOff val="0"/>
                <a:satOff val="0"/>
                <a:lumOff val="0"/>
                <a:alphaOff val="0"/>
                <a:shade val="98000"/>
                <a:lumMod val="98000"/>
              </a:schemeClr>
            </a:duotone>
          </a:blip>
          <a:tile tx="0" ty="0" sx="100000" sy="100000" flip="none" algn="tl"/>
        </a:blip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2651" tIns="86757" rIns="82651" bIns="86757" numCol="1" spcCol="1270" anchor="ctr" anchorCtr="0">
          <a:noAutofit/>
        </a:bodyPr>
        <a:lstStyle/>
        <a:p>
          <a:pPr marL="0" lvl="0" indent="0" algn="ctr" defTabSz="800100">
            <a:lnSpc>
              <a:spcPct val="90000"/>
            </a:lnSpc>
            <a:spcBef>
              <a:spcPct val="0"/>
            </a:spcBef>
            <a:spcAft>
              <a:spcPct val="35000"/>
            </a:spcAft>
            <a:buNone/>
          </a:pPr>
          <a:r>
            <a:rPr lang="en-US" sz="1800" kern="1200">
              <a:effectLst>
                <a:outerShdw blurRad="38100" dist="38100" dir="2700000" algn="tl">
                  <a:srgbClr val="000000">
                    <a:alpha val="43137"/>
                  </a:srgbClr>
                </a:outerShdw>
              </a:effectLst>
            </a:rPr>
            <a:t>Manipular. </a:t>
          </a:r>
        </a:p>
      </dsp:txBody>
      <dsp:txXfrm>
        <a:off x="5442" y="288022"/>
        <a:ext cx="1686724" cy="1012034"/>
      </dsp:txXfrm>
    </dsp:sp>
    <dsp:sp modelId="{55F5B08D-0422-4CA7-B2DE-095EE16F49D4}">
      <dsp:nvSpPr>
        <dsp:cNvPr id="0" name=""/>
        <dsp:cNvSpPr/>
      </dsp:nvSpPr>
      <dsp:spPr>
        <a:xfrm>
          <a:off x="3765039" y="748320"/>
          <a:ext cx="357346" cy="91440"/>
        </a:xfrm>
        <a:custGeom>
          <a:avLst/>
          <a:gdLst/>
          <a:ahLst/>
          <a:cxnLst/>
          <a:rect l="0" t="0" r="0" b="0"/>
          <a:pathLst>
            <a:path>
              <a:moveTo>
                <a:pt x="0" y="45720"/>
              </a:moveTo>
              <a:lnTo>
                <a:pt x="357346" y="45720"/>
              </a:lnTo>
            </a:path>
          </a:pathLst>
        </a:custGeom>
        <a:noFill/>
        <a:ln w="9525" cap="rnd" cmpd="sng" algn="ctr">
          <a:solidFill>
            <a:schemeClr val="accent5">
              <a:hueOff val="1890562"/>
              <a:satOff val="-52"/>
              <a:lumOff val="-285"/>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n-US" sz="1800" kern="1200">
            <a:effectLst>
              <a:outerShdw blurRad="38100" dist="38100" dir="2700000" algn="tl">
                <a:srgbClr val="000000">
                  <a:alpha val="43137"/>
                </a:srgbClr>
              </a:outerShdw>
            </a:effectLst>
          </a:endParaRPr>
        </a:p>
      </dsp:txBody>
      <dsp:txXfrm>
        <a:off x="3934013" y="792098"/>
        <a:ext cx="19397" cy="3883"/>
      </dsp:txXfrm>
    </dsp:sp>
    <dsp:sp modelId="{9517FA52-12E1-4380-B2AA-991BC99619AF}">
      <dsp:nvSpPr>
        <dsp:cNvPr id="0" name=""/>
        <dsp:cNvSpPr/>
      </dsp:nvSpPr>
      <dsp:spPr>
        <a:xfrm>
          <a:off x="2080114" y="288022"/>
          <a:ext cx="1686724" cy="1012034"/>
        </a:xfrm>
        <a:prstGeom prst="rect">
          <a:avLst/>
        </a:prstGeom>
        <a:blipFill rotWithShape="1">
          <a:blip xmlns:r="http://schemas.openxmlformats.org/officeDocument/2006/relationships" r:embed="rId1">
            <a:duotone>
              <a:schemeClr val="accent5">
                <a:hueOff val="1733015"/>
                <a:satOff val="-47"/>
                <a:lumOff val="-262"/>
                <a:alphaOff val="0"/>
                <a:tint val="98000"/>
                <a:lumMod val="102000"/>
              </a:schemeClr>
              <a:schemeClr val="accent5">
                <a:hueOff val="1733015"/>
                <a:satOff val="-47"/>
                <a:lumOff val="-262"/>
                <a:alphaOff val="0"/>
                <a:shade val="98000"/>
                <a:lumMod val="98000"/>
              </a:schemeClr>
            </a:duotone>
          </a:blip>
          <a:tile tx="0" ty="0" sx="100000" sy="100000" flip="none" algn="tl"/>
        </a:blip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2651" tIns="86757" rIns="82651" bIns="86757" numCol="1" spcCol="1270" anchor="ctr" anchorCtr="0">
          <a:noAutofit/>
        </a:bodyPr>
        <a:lstStyle/>
        <a:p>
          <a:pPr marL="0" lvl="0" indent="0" algn="ctr" defTabSz="711200">
            <a:lnSpc>
              <a:spcPct val="90000"/>
            </a:lnSpc>
            <a:spcBef>
              <a:spcPct val="0"/>
            </a:spcBef>
            <a:spcAft>
              <a:spcPct val="35000"/>
            </a:spcAft>
            <a:buNone/>
          </a:pPr>
          <a:r>
            <a:rPr lang="en-US" sz="1600" kern="1200" dirty="0">
              <a:effectLst>
                <a:outerShdw blurRad="38100" dist="38100" dir="2700000" algn="tl">
                  <a:srgbClr val="000000">
                    <a:alpha val="43137"/>
                  </a:srgbClr>
                </a:outerShdw>
              </a:effectLst>
            </a:rPr>
            <a:t>No </a:t>
          </a:r>
          <a:r>
            <a:rPr lang="en-US" sz="1600" kern="1200" dirty="0" err="1">
              <a:effectLst>
                <a:outerShdw blurRad="38100" dist="38100" dir="2700000" algn="tl">
                  <a:srgbClr val="000000">
                    <a:alpha val="43137"/>
                  </a:srgbClr>
                </a:outerShdw>
              </a:effectLst>
            </a:rPr>
            <a:t>establecer</a:t>
          </a:r>
          <a:r>
            <a:rPr lang="en-US" sz="1600" kern="1200" dirty="0">
              <a:effectLst>
                <a:outerShdw blurRad="38100" dist="38100" dir="2700000" algn="tl">
                  <a:srgbClr val="000000">
                    <a:alpha val="43137"/>
                  </a:srgbClr>
                </a:outerShdw>
              </a:effectLst>
            </a:rPr>
            <a:t> </a:t>
          </a:r>
          <a:r>
            <a:rPr lang="en-US" sz="1600" kern="1200" dirty="0" err="1">
              <a:effectLst>
                <a:outerShdw blurRad="38100" dist="38100" dir="2700000" algn="tl">
                  <a:srgbClr val="000000">
                    <a:alpha val="43137"/>
                  </a:srgbClr>
                </a:outerShdw>
              </a:effectLst>
            </a:rPr>
            <a:t>límites</a:t>
          </a:r>
          <a:r>
            <a:rPr lang="en-US" sz="1600" kern="1200" dirty="0">
              <a:effectLst>
                <a:outerShdw blurRad="38100" dist="38100" dir="2700000" algn="tl">
                  <a:srgbClr val="000000">
                    <a:alpha val="43137"/>
                  </a:srgbClr>
                </a:outerShdw>
              </a:effectLst>
            </a:rPr>
            <a:t> y </a:t>
          </a:r>
          <a:r>
            <a:rPr lang="en-US" sz="1600" kern="1200" dirty="0" err="1">
              <a:effectLst>
                <a:outerShdw blurRad="38100" dist="38100" dir="2700000" algn="tl">
                  <a:srgbClr val="000000">
                    <a:alpha val="43137"/>
                  </a:srgbClr>
                </a:outerShdw>
              </a:effectLst>
            </a:rPr>
            <a:t>normas</a:t>
          </a:r>
          <a:r>
            <a:rPr lang="en-US" sz="1600" kern="1200" dirty="0">
              <a:effectLst>
                <a:outerShdw blurRad="38100" dist="38100" dir="2700000" algn="tl">
                  <a:srgbClr val="000000">
                    <a:alpha val="43137"/>
                  </a:srgbClr>
                </a:outerShdw>
              </a:effectLst>
            </a:rPr>
            <a:t> </a:t>
          </a:r>
          <a:r>
            <a:rPr lang="en-US" sz="1600" kern="1200" dirty="0" err="1">
              <a:effectLst>
                <a:outerShdw blurRad="38100" dist="38100" dir="2700000" algn="tl">
                  <a:srgbClr val="000000">
                    <a:alpha val="43137"/>
                  </a:srgbClr>
                </a:outerShdw>
              </a:effectLst>
            </a:rPr>
            <a:t>claras</a:t>
          </a:r>
          <a:r>
            <a:rPr lang="en-US" sz="1800" kern="1200" dirty="0">
              <a:effectLst>
                <a:outerShdw blurRad="38100" dist="38100" dir="2700000" algn="tl">
                  <a:srgbClr val="000000">
                    <a:alpha val="43137"/>
                  </a:srgbClr>
                </a:outerShdw>
              </a:effectLst>
            </a:rPr>
            <a:t>. </a:t>
          </a:r>
        </a:p>
      </dsp:txBody>
      <dsp:txXfrm>
        <a:off x="2080114" y="288022"/>
        <a:ext cx="1686724" cy="1012034"/>
      </dsp:txXfrm>
    </dsp:sp>
    <dsp:sp modelId="{40E43F3F-2C70-45E5-A8F2-399FBF4363CC}">
      <dsp:nvSpPr>
        <dsp:cNvPr id="0" name=""/>
        <dsp:cNvSpPr/>
      </dsp:nvSpPr>
      <dsp:spPr>
        <a:xfrm>
          <a:off x="5839710" y="748320"/>
          <a:ext cx="357346" cy="91440"/>
        </a:xfrm>
        <a:custGeom>
          <a:avLst/>
          <a:gdLst/>
          <a:ahLst/>
          <a:cxnLst/>
          <a:rect l="0" t="0" r="0" b="0"/>
          <a:pathLst>
            <a:path>
              <a:moveTo>
                <a:pt x="0" y="45720"/>
              </a:moveTo>
              <a:lnTo>
                <a:pt x="357346" y="45720"/>
              </a:lnTo>
            </a:path>
          </a:pathLst>
        </a:custGeom>
        <a:noFill/>
        <a:ln w="9525" cap="rnd" cmpd="sng" algn="ctr">
          <a:solidFill>
            <a:schemeClr val="accent5">
              <a:hueOff val="3781124"/>
              <a:satOff val="-103"/>
              <a:lumOff val="-571"/>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n-US" sz="1800" kern="1200">
            <a:effectLst>
              <a:outerShdw blurRad="38100" dist="38100" dir="2700000" algn="tl">
                <a:srgbClr val="000000">
                  <a:alpha val="43137"/>
                </a:srgbClr>
              </a:outerShdw>
            </a:effectLst>
          </a:endParaRPr>
        </a:p>
      </dsp:txBody>
      <dsp:txXfrm>
        <a:off x="6008685" y="792098"/>
        <a:ext cx="19397" cy="3883"/>
      </dsp:txXfrm>
    </dsp:sp>
    <dsp:sp modelId="{FA19F992-E02C-4807-A443-D7096E1CC7EE}">
      <dsp:nvSpPr>
        <dsp:cNvPr id="0" name=""/>
        <dsp:cNvSpPr/>
      </dsp:nvSpPr>
      <dsp:spPr>
        <a:xfrm>
          <a:off x="4154785" y="288022"/>
          <a:ext cx="1686724" cy="1012034"/>
        </a:xfrm>
        <a:prstGeom prst="rect">
          <a:avLst/>
        </a:prstGeom>
        <a:blipFill rotWithShape="1">
          <a:blip xmlns:r="http://schemas.openxmlformats.org/officeDocument/2006/relationships" r:embed="rId1">
            <a:duotone>
              <a:schemeClr val="accent5">
                <a:hueOff val="3466031"/>
                <a:satOff val="-95"/>
                <a:lumOff val="-523"/>
                <a:alphaOff val="0"/>
                <a:tint val="98000"/>
                <a:lumMod val="102000"/>
              </a:schemeClr>
              <a:schemeClr val="accent5">
                <a:hueOff val="3466031"/>
                <a:satOff val="-95"/>
                <a:lumOff val="-523"/>
                <a:alphaOff val="0"/>
                <a:shade val="98000"/>
                <a:lumMod val="98000"/>
              </a:schemeClr>
            </a:duotone>
          </a:blip>
          <a:tile tx="0" ty="0" sx="100000" sy="100000" flip="none" algn="tl"/>
        </a:blip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2651" tIns="86757" rIns="82651" bIns="86757" numCol="1" spcCol="1270" anchor="ctr" anchorCtr="0">
          <a:noAutofit/>
        </a:bodyPr>
        <a:lstStyle/>
        <a:p>
          <a:pPr marL="0" lvl="0" indent="0" algn="ctr" defTabSz="800100">
            <a:lnSpc>
              <a:spcPct val="90000"/>
            </a:lnSpc>
            <a:spcBef>
              <a:spcPct val="0"/>
            </a:spcBef>
            <a:spcAft>
              <a:spcPct val="35000"/>
            </a:spcAft>
            <a:buNone/>
          </a:pPr>
          <a:r>
            <a:rPr lang="en-US" sz="1800" kern="1200">
              <a:effectLst>
                <a:outerShdw blurRad="38100" dist="38100" dir="2700000" algn="tl">
                  <a:srgbClr val="000000">
                    <a:alpha val="43137"/>
                  </a:srgbClr>
                </a:outerShdw>
              </a:effectLst>
            </a:rPr>
            <a:t>Promover rumores. </a:t>
          </a:r>
        </a:p>
      </dsp:txBody>
      <dsp:txXfrm>
        <a:off x="4154785" y="288022"/>
        <a:ext cx="1686724" cy="1012034"/>
      </dsp:txXfrm>
    </dsp:sp>
    <dsp:sp modelId="{7F35E52B-A3AB-41D9-B8B0-E807553013E0}">
      <dsp:nvSpPr>
        <dsp:cNvPr id="0" name=""/>
        <dsp:cNvSpPr/>
      </dsp:nvSpPr>
      <dsp:spPr>
        <a:xfrm>
          <a:off x="848805" y="1298257"/>
          <a:ext cx="6224014" cy="357346"/>
        </a:xfrm>
        <a:custGeom>
          <a:avLst/>
          <a:gdLst/>
          <a:ahLst/>
          <a:cxnLst/>
          <a:rect l="0" t="0" r="0" b="0"/>
          <a:pathLst>
            <a:path>
              <a:moveTo>
                <a:pt x="6224014" y="0"/>
              </a:moveTo>
              <a:lnTo>
                <a:pt x="6224014" y="195773"/>
              </a:lnTo>
              <a:lnTo>
                <a:pt x="0" y="195773"/>
              </a:lnTo>
              <a:lnTo>
                <a:pt x="0" y="357346"/>
              </a:lnTo>
            </a:path>
          </a:pathLst>
        </a:custGeom>
        <a:noFill/>
        <a:ln w="9525" cap="rnd" cmpd="sng" algn="ctr">
          <a:solidFill>
            <a:schemeClr val="accent5">
              <a:hueOff val="5671686"/>
              <a:satOff val="-155"/>
              <a:lumOff val="-856"/>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n-US" sz="1800" kern="1200">
            <a:effectLst>
              <a:outerShdw blurRad="38100" dist="38100" dir="2700000" algn="tl">
                <a:srgbClr val="000000">
                  <a:alpha val="43137"/>
                </a:srgbClr>
              </a:outerShdw>
            </a:effectLst>
          </a:endParaRPr>
        </a:p>
      </dsp:txBody>
      <dsp:txXfrm>
        <a:off x="3804910" y="1474989"/>
        <a:ext cx="311804" cy="3883"/>
      </dsp:txXfrm>
    </dsp:sp>
    <dsp:sp modelId="{31603A7D-607E-4CEA-BB71-805C2BE3BCFE}">
      <dsp:nvSpPr>
        <dsp:cNvPr id="0" name=""/>
        <dsp:cNvSpPr/>
      </dsp:nvSpPr>
      <dsp:spPr>
        <a:xfrm>
          <a:off x="6229457" y="288022"/>
          <a:ext cx="1686724" cy="1012034"/>
        </a:xfrm>
        <a:prstGeom prst="rect">
          <a:avLst/>
        </a:prstGeom>
        <a:blipFill rotWithShape="1">
          <a:blip xmlns:r="http://schemas.openxmlformats.org/officeDocument/2006/relationships" r:embed="rId1">
            <a:duotone>
              <a:schemeClr val="accent5">
                <a:hueOff val="5199046"/>
                <a:satOff val="-142"/>
                <a:lumOff val="-785"/>
                <a:alphaOff val="0"/>
                <a:tint val="98000"/>
                <a:lumMod val="102000"/>
              </a:schemeClr>
              <a:schemeClr val="accent5">
                <a:hueOff val="5199046"/>
                <a:satOff val="-142"/>
                <a:lumOff val="-785"/>
                <a:alphaOff val="0"/>
                <a:shade val="98000"/>
                <a:lumMod val="98000"/>
              </a:schemeClr>
            </a:duotone>
          </a:blip>
          <a:tile tx="0" ty="0" sx="100000" sy="100000" flip="none" algn="tl"/>
        </a:blip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2651" tIns="86757" rIns="82651" bIns="86757" numCol="1" spcCol="1270" anchor="ctr" anchorCtr="0">
          <a:noAutofit/>
        </a:bodyPr>
        <a:lstStyle/>
        <a:p>
          <a:pPr marL="0" lvl="0" indent="0" algn="ctr" defTabSz="800100">
            <a:lnSpc>
              <a:spcPct val="90000"/>
            </a:lnSpc>
            <a:spcBef>
              <a:spcPct val="0"/>
            </a:spcBef>
            <a:spcAft>
              <a:spcPct val="35000"/>
            </a:spcAft>
            <a:buNone/>
          </a:pPr>
          <a:r>
            <a:rPr lang="en-US" sz="1800" kern="1200">
              <a:effectLst>
                <a:outerShdw blurRad="38100" dist="38100" dir="2700000" algn="tl">
                  <a:srgbClr val="000000">
                    <a:alpha val="43137"/>
                  </a:srgbClr>
                </a:outerShdw>
              </a:effectLst>
            </a:rPr>
            <a:t>Olvidarse de la motivación. </a:t>
          </a:r>
        </a:p>
      </dsp:txBody>
      <dsp:txXfrm>
        <a:off x="6229457" y="288022"/>
        <a:ext cx="1686724" cy="1012034"/>
      </dsp:txXfrm>
    </dsp:sp>
    <dsp:sp modelId="{5BD04622-F59D-4CB4-B7E0-66F275771D46}">
      <dsp:nvSpPr>
        <dsp:cNvPr id="0" name=""/>
        <dsp:cNvSpPr/>
      </dsp:nvSpPr>
      <dsp:spPr>
        <a:xfrm>
          <a:off x="1690367" y="2148301"/>
          <a:ext cx="357346" cy="91440"/>
        </a:xfrm>
        <a:custGeom>
          <a:avLst/>
          <a:gdLst/>
          <a:ahLst/>
          <a:cxnLst/>
          <a:rect l="0" t="0" r="0" b="0"/>
          <a:pathLst>
            <a:path>
              <a:moveTo>
                <a:pt x="0" y="45720"/>
              </a:moveTo>
              <a:lnTo>
                <a:pt x="357346" y="45720"/>
              </a:lnTo>
            </a:path>
          </a:pathLst>
        </a:custGeom>
        <a:noFill/>
        <a:ln w="9525" cap="rnd" cmpd="sng" algn="ctr">
          <a:solidFill>
            <a:schemeClr val="accent5">
              <a:hueOff val="7562249"/>
              <a:satOff val="-207"/>
              <a:lumOff val="-1141"/>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n-US" sz="1800" kern="1200">
            <a:effectLst>
              <a:outerShdw blurRad="38100" dist="38100" dir="2700000" algn="tl">
                <a:srgbClr val="000000">
                  <a:alpha val="43137"/>
                </a:srgbClr>
              </a:outerShdw>
            </a:effectLst>
          </a:endParaRPr>
        </a:p>
      </dsp:txBody>
      <dsp:txXfrm>
        <a:off x="1859342" y="2192080"/>
        <a:ext cx="19397" cy="3883"/>
      </dsp:txXfrm>
    </dsp:sp>
    <dsp:sp modelId="{DECE2EEC-A493-4B6D-B8A5-3A98F1742ED5}">
      <dsp:nvSpPr>
        <dsp:cNvPr id="0" name=""/>
        <dsp:cNvSpPr/>
      </dsp:nvSpPr>
      <dsp:spPr>
        <a:xfrm>
          <a:off x="5442" y="1688004"/>
          <a:ext cx="1686724" cy="1012034"/>
        </a:xfrm>
        <a:prstGeom prst="rect">
          <a:avLst/>
        </a:prstGeom>
        <a:blipFill rotWithShape="1">
          <a:blip xmlns:r="http://schemas.openxmlformats.org/officeDocument/2006/relationships" r:embed="rId1">
            <a:duotone>
              <a:schemeClr val="accent5">
                <a:hueOff val="6932061"/>
                <a:satOff val="-189"/>
                <a:lumOff val="-1046"/>
                <a:alphaOff val="0"/>
                <a:tint val="98000"/>
                <a:lumMod val="102000"/>
              </a:schemeClr>
              <a:schemeClr val="accent5">
                <a:hueOff val="6932061"/>
                <a:satOff val="-189"/>
                <a:lumOff val="-1046"/>
                <a:alphaOff val="0"/>
                <a:shade val="98000"/>
                <a:lumMod val="98000"/>
              </a:schemeClr>
            </a:duotone>
          </a:blip>
          <a:tile tx="0" ty="0" sx="100000" sy="100000" flip="none" algn="tl"/>
        </a:blip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2651" tIns="86757" rIns="82651" bIns="86757" numCol="1" spcCol="1270" anchor="ctr" anchorCtr="0">
          <a:noAutofit/>
        </a:bodyPr>
        <a:lstStyle/>
        <a:p>
          <a:pPr marL="0" lvl="0" indent="0" algn="ctr" defTabSz="800100">
            <a:lnSpc>
              <a:spcPct val="90000"/>
            </a:lnSpc>
            <a:spcBef>
              <a:spcPct val="0"/>
            </a:spcBef>
            <a:spcAft>
              <a:spcPct val="35000"/>
            </a:spcAft>
            <a:buNone/>
          </a:pPr>
          <a:r>
            <a:rPr lang="en-US" sz="1800" kern="1200">
              <a:effectLst>
                <a:outerShdw blurRad="38100" dist="38100" dir="2700000" algn="tl">
                  <a:srgbClr val="000000">
                    <a:alpha val="43137"/>
                  </a:srgbClr>
                </a:outerShdw>
              </a:effectLst>
            </a:rPr>
            <a:t>Dar y aceptar excusas. </a:t>
          </a:r>
        </a:p>
      </dsp:txBody>
      <dsp:txXfrm>
        <a:off x="5442" y="1688004"/>
        <a:ext cx="1686724" cy="1012034"/>
      </dsp:txXfrm>
    </dsp:sp>
    <dsp:sp modelId="{5ECE6AD6-DB1D-4F9B-9491-2A1E6901BBA7}">
      <dsp:nvSpPr>
        <dsp:cNvPr id="0" name=""/>
        <dsp:cNvSpPr/>
      </dsp:nvSpPr>
      <dsp:spPr>
        <a:xfrm>
          <a:off x="3765039" y="2148301"/>
          <a:ext cx="357346" cy="91440"/>
        </a:xfrm>
        <a:custGeom>
          <a:avLst/>
          <a:gdLst/>
          <a:ahLst/>
          <a:cxnLst/>
          <a:rect l="0" t="0" r="0" b="0"/>
          <a:pathLst>
            <a:path>
              <a:moveTo>
                <a:pt x="0" y="45720"/>
              </a:moveTo>
              <a:lnTo>
                <a:pt x="357346" y="45720"/>
              </a:lnTo>
            </a:path>
          </a:pathLst>
        </a:custGeom>
        <a:noFill/>
        <a:ln w="9525" cap="rnd" cmpd="sng" algn="ctr">
          <a:solidFill>
            <a:schemeClr val="accent5">
              <a:hueOff val="9452811"/>
              <a:satOff val="-258"/>
              <a:lumOff val="-1426"/>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n-US" sz="1800" kern="1200">
            <a:effectLst>
              <a:outerShdw blurRad="38100" dist="38100" dir="2700000" algn="tl">
                <a:srgbClr val="000000">
                  <a:alpha val="43137"/>
                </a:srgbClr>
              </a:outerShdw>
            </a:effectLst>
          </a:endParaRPr>
        </a:p>
      </dsp:txBody>
      <dsp:txXfrm>
        <a:off x="3934013" y="2192080"/>
        <a:ext cx="19397" cy="3883"/>
      </dsp:txXfrm>
    </dsp:sp>
    <dsp:sp modelId="{29F36E21-2949-42F7-A4B4-1F649059D9B5}">
      <dsp:nvSpPr>
        <dsp:cNvPr id="0" name=""/>
        <dsp:cNvSpPr/>
      </dsp:nvSpPr>
      <dsp:spPr>
        <a:xfrm>
          <a:off x="2080114" y="1688004"/>
          <a:ext cx="1686724" cy="1012034"/>
        </a:xfrm>
        <a:prstGeom prst="rect">
          <a:avLst/>
        </a:prstGeom>
        <a:blipFill rotWithShape="1">
          <a:blip xmlns:r="http://schemas.openxmlformats.org/officeDocument/2006/relationships" r:embed="rId1">
            <a:duotone>
              <a:schemeClr val="accent5">
                <a:hueOff val="8665076"/>
                <a:satOff val="-237"/>
                <a:lumOff val="-1308"/>
                <a:alphaOff val="0"/>
                <a:tint val="98000"/>
                <a:lumMod val="102000"/>
              </a:schemeClr>
              <a:schemeClr val="accent5">
                <a:hueOff val="8665076"/>
                <a:satOff val="-237"/>
                <a:lumOff val="-1308"/>
                <a:alphaOff val="0"/>
                <a:shade val="98000"/>
                <a:lumMod val="98000"/>
              </a:schemeClr>
            </a:duotone>
          </a:blip>
          <a:tile tx="0" ty="0" sx="100000" sy="100000" flip="none" algn="tl"/>
        </a:blip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2651" tIns="86757" rIns="82651" bIns="86757" numCol="1" spcCol="1270" anchor="ctr" anchorCtr="0">
          <a:noAutofit/>
        </a:bodyPr>
        <a:lstStyle/>
        <a:p>
          <a:pPr marL="0" lvl="0" indent="0" algn="ctr" defTabSz="800100">
            <a:lnSpc>
              <a:spcPct val="90000"/>
            </a:lnSpc>
            <a:spcBef>
              <a:spcPct val="0"/>
            </a:spcBef>
            <a:spcAft>
              <a:spcPct val="35000"/>
            </a:spcAft>
            <a:buNone/>
          </a:pPr>
          <a:r>
            <a:rPr lang="en-US" sz="1800" kern="1200">
              <a:effectLst>
                <a:outerShdw blurRad="38100" dist="38100" dir="2700000" algn="tl">
                  <a:srgbClr val="000000">
                    <a:alpha val="43137"/>
                  </a:srgbClr>
                </a:outerShdw>
              </a:effectLst>
            </a:rPr>
            <a:t>Excesos de amistad. </a:t>
          </a:r>
        </a:p>
      </dsp:txBody>
      <dsp:txXfrm>
        <a:off x="2080114" y="1688004"/>
        <a:ext cx="1686724" cy="1012034"/>
      </dsp:txXfrm>
    </dsp:sp>
    <dsp:sp modelId="{6EBA2E38-280E-4961-BD1F-C4EF28B1973B}">
      <dsp:nvSpPr>
        <dsp:cNvPr id="0" name=""/>
        <dsp:cNvSpPr/>
      </dsp:nvSpPr>
      <dsp:spPr>
        <a:xfrm>
          <a:off x="5839710" y="2148301"/>
          <a:ext cx="357346" cy="91440"/>
        </a:xfrm>
        <a:custGeom>
          <a:avLst/>
          <a:gdLst/>
          <a:ahLst/>
          <a:cxnLst/>
          <a:rect l="0" t="0" r="0" b="0"/>
          <a:pathLst>
            <a:path>
              <a:moveTo>
                <a:pt x="0" y="45720"/>
              </a:moveTo>
              <a:lnTo>
                <a:pt x="357346" y="45720"/>
              </a:lnTo>
            </a:path>
          </a:pathLst>
        </a:custGeom>
        <a:noFill/>
        <a:ln w="9525" cap="rnd" cmpd="sng" algn="ctr">
          <a:solidFill>
            <a:schemeClr val="accent5">
              <a:hueOff val="11343373"/>
              <a:satOff val="-310"/>
              <a:lumOff val="-1712"/>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n-US" sz="1800" kern="1200">
            <a:effectLst>
              <a:outerShdw blurRad="38100" dist="38100" dir="2700000" algn="tl">
                <a:srgbClr val="000000">
                  <a:alpha val="43137"/>
                </a:srgbClr>
              </a:outerShdw>
            </a:effectLst>
          </a:endParaRPr>
        </a:p>
      </dsp:txBody>
      <dsp:txXfrm>
        <a:off x="6008685" y="2192080"/>
        <a:ext cx="19397" cy="3883"/>
      </dsp:txXfrm>
    </dsp:sp>
    <dsp:sp modelId="{BEC615BF-7EEC-43BC-952C-99A7ACDE91EB}">
      <dsp:nvSpPr>
        <dsp:cNvPr id="0" name=""/>
        <dsp:cNvSpPr/>
      </dsp:nvSpPr>
      <dsp:spPr>
        <a:xfrm>
          <a:off x="4154785" y="1688004"/>
          <a:ext cx="1686724" cy="1012034"/>
        </a:xfrm>
        <a:prstGeom prst="rect">
          <a:avLst/>
        </a:prstGeom>
        <a:blipFill rotWithShape="1">
          <a:blip xmlns:r="http://schemas.openxmlformats.org/officeDocument/2006/relationships" r:embed="rId1">
            <a:duotone>
              <a:schemeClr val="accent5">
                <a:hueOff val="10398092"/>
                <a:satOff val="-284"/>
                <a:lumOff val="-1569"/>
                <a:alphaOff val="0"/>
                <a:tint val="98000"/>
                <a:lumMod val="102000"/>
              </a:schemeClr>
              <a:schemeClr val="accent5">
                <a:hueOff val="10398092"/>
                <a:satOff val="-284"/>
                <a:lumOff val="-1569"/>
                <a:alphaOff val="0"/>
                <a:shade val="98000"/>
                <a:lumMod val="98000"/>
              </a:schemeClr>
            </a:duotone>
          </a:blip>
          <a:tile tx="0" ty="0" sx="100000" sy="100000" flip="none" algn="tl"/>
        </a:blip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2651" tIns="86757" rIns="82651" bIns="86757" numCol="1" spcCol="1270" anchor="ctr" anchorCtr="0">
          <a:noAutofit/>
        </a:bodyPr>
        <a:lstStyle/>
        <a:p>
          <a:pPr marL="0" lvl="0" indent="0" algn="ctr" defTabSz="800100">
            <a:lnSpc>
              <a:spcPct val="90000"/>
            </a:lnSpc>
            <a:spcBef>
              <a:spcPct val="0"/>
            </a:spcBef>
            <a:spcAft>
              <a:spcPct val="35000"/>
            </a:spcAft>
            <a:buNone/>
          </a:pPr>
          <a:r>
            <a:rPr lang="en-US" sz="1800" kern="1200">
              <a:effectLst>
                <a:outerShdw blurRad="38100" dist="38100" dir="2700000" algn="tl">
                  <a:srgbClr val="000000">
                    <a:alpha val="43137"/>
                  </a:srgbClr>
                </a:outerShdw>
              </a:effectLst>
            </a:rPr>
            <a:t>No delegar.</a:t>
          </a:r>
        </a:p>
      </dsp:txBody>
      <dsp:txXfrm>
        <a:off x="4154785" y="1688004"/>
        <a:ext cx="1686724" cy="1012034"/>
      </dsp:txXfrm>
    </dsp:sp>
    <dsp:sp modelId="{CD93349E-E554-48A0-BA8C-0ABE60F730E9}">
      <dsp:nvSpPr>
        <dsp:cNvPr id="0" name=""/>
        <dsp:cNvSpPr/>
      </dsp:nvSpPr>
      <dsp:spPr>
        <a:xfrm>
          <a:off x="848805" y="2698239"/>
          <a:ext cx="6224014" cy="357346"/>
        </a:xfrm>
        <a:custGeom>
          <a:avLst/>
          <a:gdLst/>
          <a:ahLst/>
          <a:cxnLst/>
          <a:rect l="0" t="0" r="0" b="0"/>
          <a:pathLst>
            <a:path>
              <a:moveTo>
                <a:pt x="6224014" y="0"/>
              </a:moveTo>
              <a:lnTo>
                <a:pt x="6224014" y="195773"/>
              </a:lnTo>
              <a:lnTo>
                <a:pt x="0" y="195773"/>
              </a:lnTo>
              <a:lnTo>
                <a:pt x="0" y="357346"/>
              </a:lnTo>
            </a:path>
          </a:pathLst>
        </a:custGeom>
        <a:noFill/>
        <a:ln w="9525" cap="rnd" cmpd="sng" algn="ctr">
          <a:solidFill>
            <a:schemeClr val="accent5">
              <a:hueOff val="13233935"/>
              <a:satOff val="-361"/>
              <a:lumOff val="-1997"/>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n-US" sz="1800" kern="1200">
            <a:effectLst>
              <a:outerShdw blurRad="38100" dist="38100" dir="2700000" algn="tl">
                <a:srgbClr val="000000">
                  <a:alpha val="43137"/>
                </a:srgbClr>
              </a:outerShdw>
            </a:effectLst>
          </a:endParaRPr>
        </a:p>
      </dsp:txBody>
      <dsp:txXfrm>
        <a:off x="3804910" y="2874970"/>
        <a:ext cx="311804" cy="3883"/>
      </dsp:txXfrm>
    </dsp:sp>
    <dsp:sp modelId="{DB643F59-8454-4432-BCFE-DBD0D3BC0DB3}">
      <dsp:nvSpPr>
        <dsp:cNvPr id="0" name=""/>
        <dsp:cNvSpPr/>
      </dsp:nvSpPr>
      <dsp:spPr>
        <a:xfrm>
          <a:off x="6229457" y="1688004"/>
          <a:ext cx="1686724" cy="1012034"/>
        </a:xfrm>
        <a:prstGeom prst="rect">
          <a:avLst/>
        </a:prstGeom>
        <a:blipFill rotWithShape="1">
          <a:blip xmlns:r="http://schemas.openxmlformats.org/officeDocument/2006/relationships" r:embed="rId1">
            <a:duotone>
              <a:schemeClr val="accent5">
                <a:hueOff val="12131106"/>
                <a:satOff val="-331"/>
                <a:lumOff val="-1831"/>
                <a:alphaOff val="0"/>
                <a:tint val="98000"/>
                <a:lumMod val="102000"/>
              </a:schemeClr>
              <a:schemeClr val="accent5">
                <a:hueOff val="12131106"/>
                <a:satOff val="-331"/>
                <a:lumOff val="-1831"/>
                <a:alphaOff val="0"/>
                <a:shade val="98000"/>
                <a:lumMod val="98000"/>
              </a:schemeClr>
            </a:duotone>
          </a:blip>
          <a:tile tx="0" ty="0" sx="100000" sy="100000" flip="none" algn="tl"/>
        </a:blip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2651" tIns="86757" rIns="82651" bIns="86757" numCol="1" spcCol="1270" anchor="ctr" anchorCtr="0">
          <a:noAutofit/>
        </a:bodyPr>
        <a:lstStyle/>
        <a:p>
          <a:pPr marL="0" lvl="0" indent="0" algn="ctr" defTabSz="800100">
            <a:lnSpc>
              <a:spcPct val="90000"/>
            </a:lnSpc>
            <a:spcBef>
              <a:spcPct val="0"/>
            </a:spcBef>
            <a:spcAft>
              <a:spcPct val="35000"/>
            </a:spcAft>
            <a:buNone/>
          </a:pPr>
          <a:r>
            <a:rPr lang="en-US" sz="1800" kern="1200" dirty="0" err="1">
              <a:effectLst>
                <a:outerShdw blurRad="38100" dist="38100" dir="2700000" algn="tl">
                  <a:srgbClr val="000000">
                    <a:alpha val="43137"/>
                  </a:srgbClr>
                </a:outerShdw>
              </a:effectLst>
            </a:rPr>
            <a:t>Criticar</a:t>
          </a:r>
          <a:r>
            <a:rPr lang="en-US" sz="1800" kern="1200" dirty="0">
              <a:effectLst>
                <a:outerShdw blurRad="38100" dist="38100" dir="2700000" algn="tl">
                  <a:srgbClr val="000000">
                    <a:alpha val="43137"/>
                  </a:srgbClr>
                </a:outerShdw>
              </a:effectLst>
            </a:rPr>
            <a:t> y no </a:t>
          </a:r>
          <a:r>
            <a:rPr lang="en-US" sz="1800" kern="1200" dirty="0" err="1">
              <a:effectLst>
                <a:outerShdw blurRad="38100" dist="38100" dir="2700000" algn="tl">
                  <a:srgbClr val="000000">
                    <a:alpha val="43137"/>
                  </a:srgbClr>
                </a:outerShdw>
              </a:effectLst>
            </a:rPr>
            <a:t>dar</a:t>
          </a:r>
          <a:r>
            <a:rPr lang="en-US" sz="1800" kern="1200" dirty="0">
              <a:effectLst>
                <a:outerShdw blurRad="38100" dist="38100" dir="2700000" algn="tl">
                  <a:srgbClr val="000000">
                    <a:alpha val="43137"/>
                  </a:srgbClr>
                </a:outerShdw>
              </a:effectLst>
            </a:rPr>
            <a:t> </a:t>
          </a:r>
          <a:r>
            <a:rPr lang="en-US" sz="1800" kern="1200" dirty="0" err="1">
              <a:effectLst>
                <a:outerShdw blurRad="38100" dist="38100" dir="2700000" algn="tl">
                  <a:srgbClr val="000000">
                    <a:alpha val="43137"/>
                  </a:srgbClr>
                </a:outerShdw>
              </a:effectLst>
            </a:rPr>
            <a:t>reconocimiento</a:t>
          </a:r>
          <a:r>
            <a:rPr lang="en-US" sz="1800" kern="1200" dirty="0">
              <a:effectLst>
                <a:outerShdw blurRad="38100" dist="38100" dir="2700000" algn="tl">
                  <a:srgbClr val="000000">
                    <a:alpha val="43137"/>
                  </a:srgbClr>
                </a:outerShdw>
              </a:effectLst>
            </a:rPr>
            <a:t>. </a:t>
          </a:r>
        </a:p>
      </dsp:txBody>
      <dsp:txXfrm>
        <a:off x="6229457" y="1688004"/>
        <a:ext cx="1686724" cy="1012034"/>
      </dsp:txXfrm>
    </dsp:sp>
    <dsp:sp modelId="{B18ECFE6-1EF6-4053-9513-56A9D89A7363}">
      <dsp:nvSpPr>
        <dsp:cNvPr id="0" name=""/>
        <dsp:cNvSpPr/>
      </dsp:nvSpPr>
      <dsp:spPr>
        <a:xfrm>
          <a:off x="1690367" y="3548283"/>
          <a:ext cx="357346" cy="91440"/>
        </a:xfrm>
        <a:custGeom>
          <a:avLst/>
          <a:gdLst/>
          <a:ahLst/>
          <a:cxnLst/>
          <a:rect l="0" t="0" r="0" b="0"/>
          <a:pathLst>
            <a:path>
              <a:moveTo>
                <a:pt x="0" y="45720"/>
              </a:moveTo>
              <a:lnTo>
                <a:pt x="357346" y="45720"/>
              </a:lnTo>
            </a:path>
          </a:pathLst>
        </a:custGeom>
        <a:noFill/>
        <a:ln w="9525" cap="rnd" cmpd="sng" algn="ctr">
          <a:solidFill>
            <a:schemeClr val="accent5">
              <a:hueOff val="15124497"/>
              <a:satOff val="-413"/>
              <a:lumOff val="-2282"/>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n-US" sz="1800" kern="1200">
            <a:effectLst>
              <a:outerShdw blurRad="38100" dist="38100" dir="2700000" algn="tl">
                <a:srgbClr val="000000">
                  <a:alpha val="43137"/>
                </a:srgbClr>
              </a:outerShdw>
            </a:effectLst>
          </a:endParaRPr>
        </a:p>
      </dsp:txBody>
      <dsp:txXfrm>
        <a:off x="1859342" y="3592061"/>
        <a:ext cx="19397" cy="3883"/>
      </dsp:txXfrm>
    </dsp:sp>
    <dsp:sp modelId="{83363F6D-952A-42FE-9CA9-ACA37B33D495}">
      <dsp:nvSpPr>
        <dsp:cNvPr id="0" name=""/>
        <dsp:cNvSpPr/>
      </dsp:nvSpPr>
      <dsp:spPr>
        <a:xfrm>
          <a:off x="5442" y="3087985"/>
          <a:ext cx="1686724" cy="1012034"/>
        </a:xfrm>
        <a:prstGeom prst="rect">
          <a:avLst/>
        </a:prstGeom>
        <a:blipFill rotWithShape="1">
          <a:blip xmlns:r="http://schemas.openxmlformats.org/officeDocument/2006/relationships" r:embed="rId1">
            <a:duotone>
              <a:schemeClr val="accent5">
                <a:hueOff val="13864123"/>
                <a:satOff val="-379"/>
                <a:lumOff val="-2092"/>
                <a:alphaOff val="0"/>
                <a:tint val="98000"/>
                <a:lumMod val="102000"/>
              </a:schemeClr>
              <a:schemeClr val="accent5">
                <a:hueOff val="13864123"/>
                <a:satOff val="-379"/>
                <a:lumOff val="-2092"/>
                <a:alphaOff val="0"/>
                <a:shade val="98000"/>
                <a:lumMod val="98000"/>
              </a:schemeClr>
            </a:duotone>
          </a:blip>
          <a:tile tx="0" ty="0" sx="100000" sy="100000" flip="none" algn="tl"/>
        </a:blip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2651" tIns="86757" rIns="82651" bIns="86757" numCol="1" spcCol="1270" anchor="ctr" anchorCtr="0">
          <a:noAutofit/>
        </a:bodyPr>
        <a:lstStyle/>
        <a:p>
          <a:pPr marL="0" lvl="0" indent="0" algn="ctr" defTabSz="800100">
            <a:lnSpc>
              <a:spcPct val="90000"/>
            </a:lnSpc>
            <a:spcBef>
              <a:spcPct val="0"/>
            </a:spcBef>
            <a:spcAft>
              <a:spcPct val="35000"/>
            </a:spcAft>
            <a:buNone/>
          </a:pPr>
          <a:r>
            <a:rPr lang="en-US" sz="1800" kern="1200">
              <a:effectLst>
                <a:outerShdw blurRad="38100" dist="38100" dir="2700000" algn="tl">
                  <a:srgbClr val="000000">
                    <a:alpha val="43137"/>
                  </a:srgbClr>
                </a:outerShdw>
              </a:effectLst>
            </a:rPr>
            <a:t>Usar el tiempo en repetir tareas mal hechas.</a:t>
          </a:r>
        </a:p>
      </dsp:txBody>
      <dsp:txXfrm>
        <a:off x="5442" y="3087985"/>
        <a:ext cx="1686724" cy="1012034"/>
      </dsp:txXfrm>
    </dsp:sp>
    <dsp:sp modelId="{F2EF04FE-FD3E-4249-A852-23D1A514031A}">
      <dsp:nvSpPr>
        <dsp:cNvPr id="0" name=""/>
        <dsp:cNvSpPr/>
      </dsp:nvSpPr>
      <dsp:spPr>
        <a:xfrm>
          <a:off x="3765039" y="3548283"/>
          <a:ext cx="357346" cy="91440"/>
        </a:xfrm>
        <a:custGeom>
          <a:avLst/>
          <a:gdLst/>
          <a:ahLst/>
          <a:cxnLst/>
          <a:rect l="0" t="0" r="0" b="0"/>
          <a:pathLst>
            <a:path>
              <a:moveTo>
                <a:pt x="0" y="45720"/>
              </a:moveTo>
              <a:lnTo>
                <a:pt x="357346" y="45720"/>
              </a:lnTo>
            </a:path>
          </a:pathLst>
        </a:custGeom>
        <a:noFill/>
        <a:ln w="9525" cap="rnd" cmpd="sng" algn="ctr">
          <a:solidFill>
            <a:schemeClr val="accent5">
              <a:hueOff val="17015059"/>
              <a:satOff val="-465"/>
              <a:lumOff val="-2567"/>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n-US" sz="1800" kern="1200">
            <a:effectLst>
              <a:outerShdw blurRad="38100" dist="38100" dir="2700000" algn="tl">
                <a:srgbClr val="000000">
                  <a:alpha val="43137"/>
                </a:srgbClr>
              </a:outerShdw>
            </a:effectLst>
          </a:endParaRPr>
        </a:p>
      </dsp:txBody>
      <dsp:txXfrm>
        <a:off x="3934013" y="3592061"/>
        <a:ext cx="19397" cy="3883"/>
      </dsp:txXfrm>
    </dsp:sp>
    <dsp:sp modelId="{C7475DDF-B93E-416B-B21D-44F4467B5421}">
      <dsp:nvSpPr>
        <dsp:cNvPr id="0" name=""/>
        <dsp:cNvSpPr/>
      </dsp:nvSpPr>
      <dsp:spPr>
        <a:xfrm>
          <a:off x="2080114" y="3087985"/>
          <a:ext cx="1686724" cy="1012034"/>
        </a:xfrm>
        <a:prstGeom prst="rect">
          <a:avLst/>
        </a:prstGeom>
        <a:blipFill rotWithShape="1">
          <a:blip xmlns:r="http://schemas.openxmlformats.org/officeDocument/2006/relationships" r:embed="rId1">
            <a:duotone>
              <a:schemeClr val="accent5">
                <a:hueOff val="15597138"/>
                <a:satOff val="-426"/>
                <a:lumOff val="-2354"/>
                <a:alphaOff val="0"/>
                <a:tint val="98000"/>
                <a:lumMod val="102000"/>
              </a:schemeClr>
              <a:schemeClr val="accent5">
                <a:hueOff val="15597138"/>
                <a:satOff val="-426"/>
                <a:lumOff val="-2354"/>
                <a:alphaOff val="0"/>
                <a:shade val="98000"/>
                <a:lumMod val="98000"/>
              </a:schemeClr>
            </a:duotone>
          </a:blip>
          <a:tile tx="0" ty="0" sx="100000" sy="100000" flip="none" algn="tl"/>
        </a:blip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2651" tIns="86757" rIns="82651" bIns="86757" numCol="1" spcCol="1270" anchor="ctr" anchorCtr="0">
          <a:noAutofit/>
        </a:bodyPr>
        <a:lstStyle/>
        <a:p>
          <a:pPr marL="0" lvl="0" indent="0" algn="ctr" defTabSz="711200">
            <a:lnSpc>
              <a:spcPct val="90000"/>
            </a:lnSpc>
            <a:spcBef>
              <a:spcPct val="0"/>
            </a:spcBef>
            <a:spcAft>
              <a:spcPct val="35000"/>
            </a:spcAft>
            <a:buNone/>
          </a:pPr>
          <a:r>
            <a:rPr lang="en-US" sz="1600" kern="1200" dirty="0" err="1">
              <a:effectLst>
                <a:outerShdw blurRad="38100" dist="38100" dir="2700000" algn="tl">
                  <a:srgbClr val="000000">
                    <a:alpha val="43137"/>
                  </a:srgbClr>
                </a:outerShdw>
              </a:effectLst>
            </a:rPr>
            <a:t>Reprender</a:t>
          </a:r>
          <a:r>
            <a:rPr lang="en-US" sz="1600" kern="1200" dirty="0">
              <a:effectLst>
                <a:outerShdw blurRad="38100" dist="38100" dir="2700000" algn="tl">
                  <a:srgbClr val="000000">
                    <a:alpha val="43137"/>
                  </a:srgbClr>
                </a:outerShdw>
              </a:effectLst>
            </a:rPr>
            <a:t> a </a:t>
          </a:r>
          <a:r>
            <a:rPr lang="en-US" sz="1600" kern="1200" dirty="0" err="1">
              <a:effectLst>
                <a:outerShdw blurRad="38100" dist="38100" dir="2700000" algn="tl">
                  <a:srgbClr val="000000">
                    <a:alpha val="43137"/>
                  </a:srgbClr>
                </a:outerShdw>
              </a:effectLst>
            </a:rPr>
            <a:t>los</a:t>
          </a:r>
          <a:r>
            <a:rPr lang="en-US" sz="1600" kern="1200" dirty="0">
              <a:effectLst>
                <a:outerShdw blurRad="38100" dist="38100" dir="2700000" algn="tl">
                  <a:srgbClr val="000000">
                    <a:alpha val="43137"/>
                  </a:srgbClr>
                </a:outerShdw>
              </a:effectLst>
            </a:rPr>
            <a:t> </a:t>
          </a:r>
          <a:r>
            <a:rPr lang="en-US" sz="1600" kern="1200" dirty="0" err="1">
              <a:effectLst>
                <a:outerShdw blurRad="38100" dist="38100" dir="2700000" algn="tl">
                  <a:srgbClr val="000000">
                    <a:alpha val="43137"/>
                  </a:srgbClr>
                </a:outerShdw>
              </a:effectLst>
            </a:rPr>
            <a:t>colaboradores</a:t>
          </a:r>
          <a:r>
            <a:rPr lang="en-US" sz="1600" kern="1200" dirty="0">
              <a:effectLst>
                <a:outerShdw blurRad="38100" dist="38100" dir="2700000" algn="tl">
                  <a:srgbClr val="000000">
                    <a:alpha val="43137"/>
                  </a:srgbClr>
                </a:outerShdw>
              </a:effectLst>
            </a:rPr>
            <a:t> en </a:t>
          </a:r>
          <a:r>
            <a:rPr lang="en-US" sz="1600" kern="1200" dirty="0" err="1">
              <a:effectLst>
                <a:outerShdw blurRad="38100" dist="38100" dir="2700000" algn="tl">
                  <a:srgbClr val="000000">
                    <a:alpha val="43137"/>
                  </a:srgbClr>
                </a:outerShdw>
              </a:effectLst>
            </a:rPr>
            <a:t>público</a:t>
          </a:r>
          <a:r>
            <a:rPr lang="en-US" sz="1600" kern="1200" dirty="0">
              <a:effectLst>
                <a:outerShdw blurRad="38100" dist="38100" dir="2700000" algn="tl">
                  <a:srgbClr val="000000">
                    <a:alpha val="43137"/>
                  </a:srgbClr>
                </a:outerShdw>
              </a:effectLst>
            </a:rPr>
            <a:t>. </a:t>
          </a:r>
        </a:p>
      </dsp:txBody>
      <dsp:txXfrm>
        <a:off x="2080114" y="3087985"/>
        <a:ext cx="1686724" cy="1012034"/>
      </dsp:txXfrm>
    </dsp:sp>
    <dsp:sp modelId="{FA150F3C-CBC2-46AB-A01A-BE182486E6F4}">
      <dsp:nvSpPr>
        <dsp:cNvPr id="0" name=""/>
        <dsp:cNvSpPr/>
      </dsp:nvSpPr>
      <dsp:spPr>
        <a:xfrm>
          <a:off x="5839710" y="3548283"/>
          <a:ext cx="357346" cy="91440"/>
        </a:xfrm>
        <a:custGeom>
          <a:avLst/>
          <a:gdLst/>
          <a:ahLst/>
          <a:cxnLst/>
          <a:rect l="0" t="0" r="0" b="0"/>
          <a:pathLst>
            <a:path>
              <a:moveTo>
                <a:pt x="0" y="45720"/>
              </a:moveTo>
              <a:lnTo>
                <a:pt x="357346" y="45720"/>
              </a:lnTo>
            </a:path>
          </a:pathLst>
        </a:custGeom>
        <a:noFill/>
        <a:ln w="9525" cap="rnd" cmpd="sng" algn="ctr">
          <a:solidFill>
            <a:schemeClr val="accent5">
              <a:hueOff val="18905621"/>
              <a:satOff val="-516"/>
              <a:lumOff val="-2853"/>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n-US" sz="1800" kern="1200">
            <a:effectLst>
              <a:outerShdw blurRad="38100" dist="38100" dir="2700000" algn="tl">
                <a:srgbClr val="000000">
                  <a:alpha val="43137"/>
                </a:srgbClr>
              </a:outerShdw>
            </a:effectLst>
          </a:endParaRPr>
        </a:p>
      </dsp:txBody>
      <dsp:txXfrm>
        <a:off x="6008685" y="3592061"/>
        <a:ext cx="19397" cy="3883"/>
      </dsp:txXfrm>
    </dsp:sp>
    <dsp:sp modelId="{76F162AB-EBBA-42F7-AB75-A0C30D79F98D}">
      <dsp:nvSpPr>
        <dsp:cNvPr id="0" name=""/>
        <dsp:cNvSpPr/>
      </dsp:nvSpPr>
      <dsp:spPr>
        <a:xfrm>
          <a:off x="4154785" y="3087985"/>
          <a:ext cx="1686724" cy="1012034"/>
        </a:xfrm>
        <a:prstGeom prst="rect">
          <a:avLst/>
        </a:prstGeom>
        <a:blipFill rotWithShape="1">
          <a:blip xmlns:r="http://schemas.openxmlformats.org/officeDocument/2006/relationships" r:embed="rId1">
            <a:duotone>
              <a:schemeClr val="accent5">
                <a:hueOff val="17330153"/>
                <a:satOff val="-473"/>
                <a:lumOff val="-2615"/>
                <a:alphaOff val="0"/>
                <a:tint val="98000"/>
                <a:lumMod val="102000"/>
              </a:schemeClr>
              <a:schemeClr val="accent5">
                <a:hueOff val="17330153"/>
                <a:satOff val="-473"/>
                <a:lumOff val="-2615"/>
                <a:alphaOff val="0"/>
                <a:shade val="98000"/>
                <a:lumMod val="98000"/>
              </a:schemeClr>
            </a:duotone>
          </a:blip>
          <a:tile tx="0" ty="0" sx="100000" sy="100000" flip="none" algn="tl"/>
        </a:blip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2651" tIns="86757" rIns="82651" bIns="86757" numCol="1" spcCol="1270" anchor="ctr" anchorCtr="0">
          <a:noAutofit/>
        </a:bodyPr>
        <a:lstStyle/>
        <a:p>
          <a:pPr marL="0" lvl="0" indent="0" algn="ctr" defTabSz="800100">
            <a:lnSpc>
              <a:spcPct val="90000"/>
            </a:lnSpc>
            <a:spcBef>
              <a:spcPct val="0"/>
            </a:spcBef>
            <a:spcAft>
              <a:spcPct val="35000"/>
            </a:spcAft>
            <a:buNone/>
          </a:pPr>
          <a:r>
            <a:rPr lang="en-US" sz="1800" kern="1200">
              <a:effectLst>
                <a:outerShdw blurRad="38100" dist="38100" dir="2700000" algn="tl">
                  <a:srgbClr val="000000">
                    <a:alpha val="43137"/>
                  </a:srgbClr>
                </a:outerShdw>
              </a:effectLst>
            </a:rPr>
            <a:t>Permitir el by pass. </a:t>
          </a:r>
        </a:p>
      </dsp:txBody>
      <dsp:txXfrm>
        <a:off x="4154785" y="3087985"/>
        <a:ext cx="1686724" cy="1012034"/>
      </dsp:txXfrm>
    </dsp:sp>
    <dsp:sp modelId="{9AE01AD6-61EB-40E5-9947-54F15FDEE5F7}">
      <dsp:nvSpPr>
        <dsp:cNvPr id="0" name=""/>
        <dsp:cNvSpPr/>
      </dsp:nvSpPr>
      <dsp:spPr>
        <a:xfrm>
          <a:off x="848805" y="4098220"/>
          <a:ext cx="6224014" cy="357346"/>
        </a:xfrm>
        <a:custGeom>
          <a:avLst/>
          <a:gdLst/>
          <a:ahLst/>
          <a:cxnLst/>
          <a:rect l="0" t="0" r="0" b="0"/>
          <a:pathLst>
            <a:path>
              <a:moveTo>
                <a:pt x="6224014" y="0"/>
              </a:moveTo>
              <a:lnTo>
                <a:pt x="6224014" y="195773"/>
              </a:lnTo>
              <a:lnTo>
                <a:pt x="0" y="195773"/>
              </a:lnTo>
              <a:lnTo>
                <a:pt x="0" y="357346"/>
              </a:lnTo>
            </a:path>
          </a:pathLst>
        </a:custGeom>
        <a:noFill/>
        <a:ln w="9525" cap="rnd" cmpd="sng" algn="ctr">
          <a:solidFill>
            <a:schemeClr val="accent5">
              <a:hueOff val="20796183"/>
              <a:satOff val="-568"/>
              <a:lumOff val="-3138"/>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n-US" sz="1800" kern="1200">
            <a:effectLst>
              <a:outerShdw blurRad="38100" dist="38100" dir="2700000" algn="tl">
                <a:srgbClr val="000000">
                  <a:alpha val="43137"/>
                </a:srgbClr>
              </a:outerShdw>
            </a:effectLst>
          </a:endParaRPr>
        </a:p>
      </dsp:txBody>
      <dsp:txXfrm>
        <a:off x="3804910" y="4274952"/>
        <a:ext cx="311804" cy="3883"/>
      </dsp:txXfrm>
    </dsp:sp>
    <dsp:sp modelId="{7CA553EE-1E23-42C0-83F2-3B340C9D1A10}">
      <dsp:nvSpPr>
        <dsp:cNvPr id="0" name=""/>
        <dsp:cNvSpPr/>
      </dsp:nvSpPr>
      <dsp:spPr>
        <a:xfrm>
          <a:off x="6229457" y="3087985"/>
          <a:ext cx="1686724" cy="1012034"/>
        </a:xfrm>
        <a:prstGeom prst="rect">
          <a:avLst/>
        </a:prstGeom>
        <a:blipFill rotWithShape="1">
          <a:blip xmlns:r="http://schemas.openxmlformats.org/officeDocument/2006/relationships" r:embed="rId1">
            <a:duotone>
              <a:schemeClr val="accent5">
                <a:hueOff val="19063169"/>
                <a:satOff val="-521"/>
                <a:lumOff val="-2877"/>
                <a:alphaOff val="0"/>
                <a:tint val="98000"/>
                <a:lumMod val="102000"/>
              </a:schemeClr>
              <a:schemeClr val="accent5">
                <a:hueOff val="19063169"/>
                <a:satOff val="-521"/>
                <a:lumOff val="-2877"/>
                <a:alphaOff val="0"/>
                <a:shade val="98000"/>
                <a:lumMod val="98000"/>
              </a:schemeClr>
            </a:duotone>
          </a:blip>
          <a:tile tx="0" ty="0" sx="100000" sy="100000" flip="none" algn="tl"/>
        </a:blip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2651" tIns="86757" rIns="82651" bIns="86757" numCol="1" spcCol="1270" anchor="ctr" anchorCtr="0">
          <a:noAutofit/>
        </a:bodyPr>
        <a:lstStyle/>
        <a:p>
          <a:pPr marL="0" lvl="0" indent="0" algn="ctr" defTabSz="800100">
            <a:lnSpc>
              <a:spcPct val="90000"/>
            </a:lnSpc>
            <a:spcBef>
              <a:spcPct val="0"/>
            </a:spcBef>
            <a:spcAft>
              <a:spcPct val="35000"/>
            </a:spcAft>
            <a:buNone/>
          </a:pPr>
          <a:r>
            <a:rPr lang="en-US" sz="1800" kern="1200">
              <a:effectLst>
                <a:outerShdw blurRad="38100" dist="38100" dir="2700000" algn="tl">
                  <a:srgbClr val="000000">
                    <a:alpha val="43137"/>
                  </a:srgbClr>
                </a:outerShdw>
              </a:effectLst>
            </a:rPr>
            <a:t>Mostrar favoritismo. </a:t>
          </a:r>
        </a:p>
      </dsp:txBody>
      <dsp:txXfrm>
        <a:off x="6229457" y="3087985"/>
        <a:ext cx="1686724" cy="1012034"/>
      </dsp:txXfrm>
    </dsp:sp>
    <dsp:sp modelId="{B36B5A9C-64A0-4347-A57D-8FF2B7EE6DC3}">
      <dsp:nvSpPr>
        <dsp:cNvPr id="0" name=""/>
        <dsp:cNvSpPr/>
      </dsp:nvSpPr>
      <dsp:spPr>
        <a:xfrm>
          <a:off x="5442" y="4487967"/>
          <a:ext cx="1686724" cy="1012034"/>
        </a:xfrm>
        <a:prstGeom prst="rect">
          <a:avLst/>
        </a:prstGeom>
        <a:blipFill rotWithShape="1">
          <a:blip xmlns:r="http://schemas.openxmlformats.org/officeDocument/2006/relationships" r:embed="rId1">
            <a:duotone>
              <a:schemeClr val="accent5">
                <a:hueOff val="20796183"/>
                <a:satOff val="-568"/>
                <a:lumOff val="-3138"/>
                <a:alphaOff val="0"/>
                <a:tint val="98000"/>
                <a:lumMod val="102000"/>
              </a:schemeClr>
              <a:schemeClr val="accent5">
                <a:hueOff val="20796183"/>
                <a:satOff val="-568"/>
                <a:lumOff val="-3138"/>
                <a:alphaOff val="0"/>
                <a:shade val="98000"/>
                <a:lumMod val="98000"/>
              </a:schemeClr>
            </a:duotone>
          </a:blip>
          <a:tile tx="0" ty="0" sx="100000" sy="100000" flip="none" algn="tl"/>
        </a:blip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2651" tIns="86757" rIns="82651" bIns="86757" numCol="1" spcCol="1270" anchor="ctr" anchorCtr="0">
          <a:noAutofit/>
        </a:bodyPr>
        <a:lstStyle/>
        <a:p>
          <a:pPr marL="0" lvl="0" indent="0" algn="ctr" defTabSz="800100">
            <a:lnSpc>
              <a:spcPct val="90000"/>
            </a:lnSpc>
            <a:spcBef>
              <a:spcPct val="0"/>
            </a:spcBef>
            <a:spcAft>
              <a:spcPct val="35000"/>
            </a:spcAft>
            <a:buNone/>
          </a:pPr>
          <a:r>
            <a:rPr lang="en-US" sz="1800" kern="1200" dirty="0" err="1">
              <a:effectLst>
                <a:outerShdw blurRad="38100" dist="38100" dir="2700000" algn="tl">
                  <a:srgbClr val="000000">
                    <a:alpha val="43137"/>
                  </a:srgbClr>
                </a:outerShdw>
              </a:effectLst>
            </a:rPr>
            <a:t>Descuidar</a:t>
          </a:r>
          <a:r>
            <a:rPr lang="en-US" sz="1800" kern="1200" dirty="0">
              <a:effectLst>
                <a:outerShdw blurRad="38100" dist="38100" dir="2700000" algn="tl">
                  <a:srgbClr val="000000">
                    <a:alpha val="43137"/>
                  </a:srgbClr>
                </a:outerShdw>
              </a:effectLst>
            </a:rPr>
            <a:t> </a:t>
          </a:r>
          <a:r>
            <a:rPr lang="en-US" sz="1800" kern="1200" dirty="0" err="1">
              <a:effectLst>
                <a:outerShdw blurRad="38100" dist="38100" dir="2700000" algn="tl">
                  <a:srgbClr val="000000">
                    <a:alpha val="43137"/>
                  </a:srgbClr>
                </a:outerShdw>
              </a:effectLst>
            </a:rPr>
            <a:t>los</a:t>
          </a:r>
          <a:r>
            <a:rPr lang="en-US" sz="1800" kern="1200" dirty="0">
              <a:effectLst>
                <a:outerShdw blurRad="38100" dist="38100" dir="2700000" algn="tl">
                  <a:srgbClr val="000000">
                    <a:alpha val="43137"/>
                  </a:srgbClr>
                </a:outerShdw>
              </a:effectLst>
            </a:rPr>
            <a:t> </a:t>
          </a:r>
          <a:r>
            <a:rPr lang="en-US" sz="1800" kern="1200" dirty="0" err="1">
              <a:effectLst>
                <a:outerShdw blurRad="38100" dist="38100" dir="2700000" algn="tl">
                  <a:srgbClr val="000000">
                    <a:alpha val="43137"/>
                  </a:srgbClr>
                </a:outerShdw>
              </a:effectLst>
            </a:rPr>
            <a:t>objetivos</a:t>
          </a:r>
          <a:r>
            <a:rPr lang="en-US" sz="1800" kern="1200" dirty="0">
              <a:effectLst>
                <a:outerShdw blurRad="38100" dist="38100" dir="2700000" algn="tl">
                  <a:srgbClr val="000000">
                    <a:alpha val="43137"/>
                  </a:srgbClr>
                </a:outerShdw>
              </a:effectLst>
            </a:rPr>
            <a:t>.</a:t>
          </a:r>
        </a:p>
      </dsp:txBody>
      <dsp:txXfrm>
        <a:off x="5442" y="4487967"/>
        <a:ext cx="1686724" cy="101203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54DAA2-E374-4835-9897-B8BC31E747B0}">
      <dsp:nvSpPr>
        <dsp:cNvPr id="0" name=""/>
        <dsp:cNvSpPr/>
      </dsp:nvSpPr>
      <dsp:spPr>
        <a:xfrm>
          <a:off x="1289792" y="196618"/>
          <a:ext cx="1944000" cy="1944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247E580F-7621-40D8-81FC-51F166656EA1}">
      <dsp:nvSpPr>
        <dsp:cNvPr id="0" name=""/>
        <dsp:cNvSpPr/>
      </dsp:nvSpPr>
      <dsp:spPr>
        <a:xfrm>
          <a:off x="101792" y="2611069"/>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90000"/>
            </a:lnSpc>
            <a:spcBef>
              <a:spcPct val="0"/>
            </a:spcBef>
            <a:spcAft>
              <a:spcPct val="35000"/>
            </a:spcAft>
            <a:buNone/>
          </a:pPr>
          <a:r>
            <a:rPr lang="es-CL" sz="2400" b="1" kern="1200" dirty="0"/>
            <a:t>¿Líder se nace o hacer? </a:t>
          </a:r>
          <a:endParaRPr lang="en-US" sz="2400" kern="1200" dirty="0"/>
        </a:p>
      </dsp:txBody>
      <dsp:txXfrm>
        <a:off x="101792" y="2611069"/>
        <a:ext cx="4320000" cy="720000"/>
      </dsp:txXfrm>
    </dsp:sp>
    <dsp:sp modelId="{2578FBC5-A9A4-48CA-85EF-0C4A4A33D4F5}">
      <dsp:nvSpPr>
        <dsp:cNvPr id="0" name=""/>
        <dsp:cNvSpPr/>
      </dsp:nvSpPr>
      <dsp:spPr>
        <a:xfrm>
          <a:off x="6842850" y="19459"/>
          <a:ext cx="1944000" cy="1944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6666EC98-8C7F-4CD8-B6D9-53F4D943C519}">
      <dsp:nvSpPr>
        <dsp:cNvPr id="0" name=""/>
        <dsp:cNvSpPr/>
      </dsp:nvSpPr>
      <dsp:spPr>
        <a:xfrm>
          <a:off x="5276850" y="2099049"/>
          <a:ext cx="5274115" cy="14286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pPr>
          <a:r>
            <a:rPr lang="es-CL" sz="1600" kern="1200" dirty="0"/>
            <a:t>A nuestro juicio, definitivamente y sin ambigüedad, el líder se HACE a sí mismo, a través de acciones que le permiten aprender y descubrir su liderazgo en relación con otros y con el equipo, en una situación y contexto determinado. </a:t>
          </a:r>
          <a:endParaRPr lang="en-US" sz="1600" kern="1200" dirty="0"/>
        </a:p>
      </dsp:txBody>
      <dsp:txXfrm>
        <a:off x="5276850" y="2099049"/>
        <a:ext cx="5274115" cy="142863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29F795-9198-4F2B-8062-B42AD1B0FC54}">
      <dsp:nvSpPr>
        <dsp:cNvPr id="0" name=""/>
        <dsp:cNvSpPr/>
      </dsp:nvSpPr>
      <dsp:spPr>
        <a:xfrm>
          <a:off x="277656" y="1060130"/>
          <a:ext cx="1369628" cy="1369628"/>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CE9B2A21-3850-4838-9BB0-66F59C8DBCA1}">
      <dsp:nvSpPr>
        <dsp:cNvPr id="0" name=""/>
        <dsp:cNvSpPr/>
      </dsp:nvSpPr>
      <dsp:spPr>
        <a:xfrm>
          <a:off x="565278" y="1347752"/>
          <a:ext cx="794384" cy="794384"/>
        </a:xfrm>
        <a:prstGeom prst="rect">
          <a:avLst/>
        </a:prstGeom>
        <a:blipFill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6119D473-3C75-489A-B8D5-843D21DB6F4D}">
      <dsp:nvSpPr>
        <dsp:cNvPr id="0" name=""/>
        <dsp:cNvSpPr/>
      </dsp:nvSpPr>
      <dsp:spPr>
        <a:xfrm>
          <a:off x="1940776" y="1060130"/>
          <a:ext cx="3228411" cy="13696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100000"/>
            </a:lnSpc>
            <a:spcBef>
              <a:spcPct val="0"/>
            </a:spcBef>
            <a:spcAft>
              <a:spcPct val="35000"/>
            </a:spcAft>
            <a:buNone/>
          </a:pPr>
          <a:r>
            <a:rPr lang="es-CL" sz="1600" b="1" kern="1200" dirty="0"/>
            <a:t>Adaptación al cambio: </a:t>
          </a:r>
          <a:r>
            <a:rPr lang="es-CL" sz="1600" kern="1200" dirty="0"/>
            <a:t>la adaptación al cambio organizacional se refiere a los cambios que tienen o deben tener lugar en las entidades como consecuencia de las reformas organizacionales. Ser flexible en el trabajo te permite responder de manera ágil a todo lo que ocurre en la empresa. Esto incluye tus responsabilidades, modernizaciones, estrategias y cualquier labor o tendencia.</a:t>
          </a:r>
          <a:endParaRPr lang="en-US" sz="1600" kern="1200" dirty="0"/>
        </a:p>
      </dsp:txBody>
      <dsp:txXfrm>
        <a:off x="1940776" y="1060130"/>
        <a:ext cx="3228411" cy="1369628"/>
      </dsp:txXfrm>
    </dsp:sp>
    <dsp:sp modelId="{DCAADD28-9A43-47ED-839C-61D063DB184F}">
      <dsp:nvSpPr>
        <dsp:cNvPr id="0" name=""/>
        <dsp:cNvSpPr/>
      </dsp:nvSpPr>
      <dsp:spPr>
        <a:xfrm>
          <a:off x="5731714" y="1060130"/>
          <a:ext cx="1369628" cy="1369628"/>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754822DC-C0F8-4B02-8574-8FB78FFF2D23}">
      <dsp:nvSpPr>
        <dsp:cNvPr id="0" name=""/>
        <dsp:cNvSpPr/>
      </dsp:nvSpPr>
      <dsp:spPr>
        <a:xfrm>
          <a:off x="6019336" y="1347752"/>
          <a:ext cx="794384" cy="794384"/>
        </a:xfrm>
        <a:prstGeom prst="rect">
          <a:avLst/>
        </a:prstGeom>
        <a:blipFill rotWithShape="1">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38A2215E-9A9C-430E-857A-84763F681BE3}">
      <dsp:nvSpPr>
        <dsp:cNvPr id="0" name=""/>
        <dsp:cNvSpPr/>
      </dsp:nvSpPr>
      <dsp:spPr>
        <a:xfrm>
          <a:off x="7394834" y="1060130"/>
          <a:ext cx="3228411" cy="13696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100000"/>
            </a:lnSpc>
            <a:spcBef>
              <a:spcPct val="0"/>
            </a:spcBef>
            <a:spcAft>
              <a:spcPct val="35000"/>
            </a:spcAft>
            <a:buNone/>
          </a:pPr>
          <a:r>
            <a:rPr lang="es-CL" sz="1600" b="1" kern="1200" dirty="0"/>
            <a:t>Visión estratégica: </a:t>
          </a:r>
          <a:r>
            <a:rPr lang="es-CL" sz="1600" kern="1200" dirty="0"/>
            <a:t>la visión estratégica forma parte de la cultura organizacional. Consiste en identificar tendencias estratégicas, así como sus implicaciones y posibilidades ; crear un enfoque a futuro que visualice en forma sistemática oportunidades, amenazas, escenarios, estrategias de largo plazo; anticipar eventos, reconocer fuerzas impulsoras y restrictivas. </a:t>
          </a:r>
          <a:endParaRPr lang="en-US" sz="1600" kern="1200" dirty="0"/>
        </a:p>
      </dsp:txBody>
      <dsp:txXfrm>
        <a:off x="7394834" y="1060130"/>
        <a:ext cx="3228411" cy="136962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E7FD78-2D20-4C0B-90FE-CD883244DA24}">
      <dsp:nvSpPr>
        <dsp:cNvPr id="0" name=""/>
        <dsp:cNvSpPr/>
      </dsp:nvSpPr>
      <dsp:spPr>
        <a:xfrm>
          <a:off x="1736358" y="481777"/>
          <a:ext cx="726943" cy="72694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1A751DF-DC08-4528-8279-0E98DB058731}">
      <dsp:nvSpPr>
        <dsp:cNvPr id="0" name=""/>
        <dsp:cNvSpPr/>
      </dsp:nvSpPr>
      <dsp:spPr>
        <a:xfrm>
          <a:off x="0" y="1553014"/>
          <a:ext cx="4076116" cy="40696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s-CL" sz="1400" b="1" kern="1200" dirty="0">
              <a:solidFill>
                <a:schemeClr val="bg1"/>
              </a:solidFill>
            </a:rPr>
            <a:t>Capacidad de análisis: </a:t>
          </a:r>
          <a:r>
            <a:rPr lang="es-CL" sz="1400" kern="1200" dirty="0">
              <a:solidFill>
                <a:schemeClr val="bg1"/>
              </a:solidFill>
            </a:rPr>
            <a:t>capacidad por analizar objetivamente cada paso que se da, cada punto de un proyecto, meta, decisión que se toma. Se prima la capacidad de analizar los pro y los contra, las decisiones y sus posibles resultados. </a:t>
          </a:r>
          <a:endParaRPr lang="en-US" sz="1400" kern="1200" dirty="0">
            <a:solidFill>
              <a:schemeClr val="bg1"/>
            </a:solidFill>
          </a:endParaRPr>
        </a:p>
      </dsp:txBody>
      <dsp:txXfrm>
        <a:off x="0" y="1553014"/>
        <a:ext cx="4076116" cy="4069670"/>
      </dsp:txXfrm>
    </dsp:sp>
    <dsp:sp modelId="{A6E60331-82D4-4D77-BD8C-6393B5F84455}">
      <dsp:nvSpPr>
        <dsp:cNvPr id="0" name=""/>
        <dsp:cNvSpPr/>
      </dsp:nvSpPr>
      <dsp:spPr>
        <a:xfrm>
          <a:off x="5358900" y="540250"/>
          <a:ext cx="726943" cy="72694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BB21AF7-F2C0-4014-8DD8-BEAE2C12E057}">
      <dsp:nvSpPr>
        <dsp:cNvPr id="0" name=""/>
        <dsp:cNvSpPr/>
      </dsp:nvSpPr>
      <dsp:spPr>
        <a:xfrm>
          <a:off x="4596173" y="1471006"/>
          <a:ext cx="2252409" cy="16835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s-CL" sz="1400" b="1" kern="1200" dirty="0">
              <a:solidFill>
                <a:schemeClr val="bg1"/>
              </a:solidFill>
            </a:rPr>
            <a:t>Orientación al cliente</a:t>
          </a:r>
          <a:r>
            <a:rPr lang="es-CL" sz="1400" kern="1200" dirty="0">
              <a:solidFill>
                <a:schemeClr val="bg1"/>
              </a:solidFill>
            </a:rPr>
            <a:t>:  es una visión de negocio que pone la satisfacción de las necesidades del cliente como la prioridad en sus operaciones. Es asegurar que dirección muestre liderazgo y compromiso de manera visible para mantener la organización centrada en cumplir los requisitos del cliente y mejorar la satisfacción del cliente. </a:t>
          </a:r>
          <a:endParaRPr lang="en-US" sz="1400" kern="1200" dirty="0">
            <a:solidFill>
              <a:schemeClr val="bg1"/>
            </a:solidFill>
          </a:endParaRPr>
        </a:p>
      </dsp:txBody>
      <dsp:txXfrm>
        <a:off x="4596173" y="1471006"/>
        <a:ext cx="2252409" cy="1683561"/>
      </dsp:txXfrm>
    </dsp:sp>
    <dsp:sp modelId="{7490D5D8-89D1-4A0D-9311-14E8255858CD}">
      <dsp:nvSpPr>
        <dsp:cNvPr id="0" name=""/>
        <dsp:cNvSpPr/>
      </dsp:nvSpPr>
      <dsp:spPr>
        <a:xfrm>
          <a:off x="9012343" y="574106"/>
          <a:ext cx="726943" cy="72694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2184FF4-75A4-424B-A7C7-6E6C58197EF9}">
      <dsp:nvSpPr>
        <dsp:cNvPr id="0" name=""/>
        <dsp:cNvSpPr/>
      </dsp:nvSpPr>
      <dsp:spPr>
        <a:xfrm>
          <a:off x="8130523" y="1471023"/>
          <a:ext cx="2431593" cy="21736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pPr>
          <a:r>
            <a:rPr lang="es-CL" sz="1500" b="1" kern="1200" dirty="0">
              <a:solidFill>
                <a:schemeClr val="bg1"/>
              </a:solidFill>
            </a:rPr>
            <a:t>Optimización de recursos: </a:t>
          </a:r>
          <a:r>
            <a:rPr lang="es-CL" sz="1500" kern="1200" dirty="0">
              <a:solidFill>
                <a:schemeClr val="bg1"/>
              </a:solidFill>
            </a:rPr>
            <a:t>trata de maximizar y mantener la calidad y la equidad de los productos, los resultados y el impacto en materia de salud con volumen de recursos determinados. </a:t>
          </a:r>
          <a:endParaRPr lang="en-US" sz="1500" kern="1200" dirty="0">
            <a:solidFill>
              <a:schemeClr val="bg1"/>
            </a:solidFill>
          </a:endParaRPr>
        </a:p>
      </dsp:txBody>
      <dsp:txXfrm>
        <a:off x="8130523" y="1471023"/>
        <a:ext cx="2431593" cy="217365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2DF865-589F-40C1-AD47-5EC13D314478}">
      <dsp:nvSpPr>
        <dsp:cNvPr id="0" name=""/>
        <dsp:cNvSpPr/>
      </dsp:nvSpPr>
      <dsp:spPr>
        <a:xfrm>
          <a:off x="0" y="0"/>
          <a:ext cx="9432914" cy="1211690"/>
        </a:xfrm>
        <a:prstGeom prst="roundRect">
          <a:avLst>
            <a:gd name="adj" fmla="val 10000"/>
          </a:avLst>
        </a:prstGeom>
        <a:solidFill>
          <a:schemeClr val="tx2">
            <a:lumMod val="7500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s-CL" sz="1400" b="1" kern="1200" dirty="0">
              <a:effectLst>
                <a:outerShdw blurRad="38100" dist="38100" dir="2700000" algn="tl">
                  <a:srgbClr val="000000">
                    <a:alpha val="43137"/>
                  </a:srgbClr>
                </a:outerShdw>
              </a:effectLst>
            </a:rPr>
            <a:t>Comunicación efectiva</a:t>
          </a:r>
          <a:r>
            <a:rPr lang="es-CL" sz="1400" kern="1200" dirty="0">
              <a:effectLst>
                <a:outerShdw blurRad="38100" dist="38100" dir="2700000" algn="tl">
                  <a:srgbClr val="000000">
                    <a:alpha val="43137"/>
                  </a:srgbClr>
                </a:outerShdw>
              </a:effectLst>
            </a:rPr>
            <a:t>: se define como una forma de comunicación, que logra que quien trasmite el mensaje lo haga de modo claro y comprensible para que el receptor, sin que genere confusión, dudas o malas interpretaciones. Entendida como un proceso, la comunicación efectiva engloba la tarea de compartir, de manera comprensible, todos los conocimientos e ideas entre colaboradores de la organización. </a:t>
          </a:r>
          <a:endParaRPr lang="en-US" sz="1400" kern="1200" dirty="0">
            <a:effectLst>
              <a:outerShdw blurRad="38100" dist="38100" dir="2700000" algn="tl">
                <a:srgbClr val="000000">
                  <a:alpha val="43137"/>
                </a:srgbClr>
              </a:outerShdw>
            </a:effectLst>
          </a:endParaRPr>
        </a:p>
      </dsp:txBody>
      <dsp:txXfrm>
        <a:off x="35489" y="35489"/>
        <a:ext cx="8125407" cy="1140712"/>
      </dsp:txXfrm>
    </dsp:sp>
    <dsp:sp modelId="{8515A3F0-B91C-4732-B4BC-159B7D92795B}">
      <dsp:nvSpPr>
        <dsp:cNvPr id="0" name=""/>
        <dsp:cNvSpPr/>
      </dsp:nvSpPr>
      <dsp:spPr>
        <a:xfrm>
          <a:off x="832316" y="1413638"/>
          <a:ext cx="9432914" cy="1211690"/>
        </a:xfrm>
        <a:prstGeom prst="roundRect">
          <a:avLst>
            <a:gd name="adj" fmla="val 10000"/>
          </a:avLst>
        </a:prstGeom>
        <a:solidFill>
          <a:schemeClr val="accent1">
            <a:lumMod val="7500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s-CL" sz="1400" b="1" kern="1200" dirty="0">
              <a:effectLst>
                <a:outerShdw blurRad="38100" dist="38100" dir="2700000" algn="tl">
                  <a:srgbClr val="000000">
                    <a:alpha val="43137"/>
                  </a:srgbClr>
                </a:outerShdw>
              </a:effectLst>
            </a:rPr>
            <a:t>Gestión de conflictos: </a:t>
          </a:r>
          <a:r>
            <a:rPr lang="es-CL" sz="1400" kern="1200" dirty="0">
              <a:effectLst>
                <a:outerShdw blurRad="38100" dist="38100" dir="2700000" algn="tl">
                  <a:srgbClr val="000000">
                    <a:alpha val="43137"/>
                  </a:srgbClr>
                </a:outerShdw>
              </a:effectLst>
            </a:rPr>
            <a:t>es la manera como dos o más individuos, u organizaciones encuentran solución pacífica a los desencuentros que encuentran. La importancia de la resolución de conflictos es una competencia que nos permite ser impulsores de cambio. Nos da la oportunidad de fortalecer nuevas ideas y formar nuestro pensamiento crítico</a:t>
          </a:r>
          <a:endParaRPr lang="en-US" sz="1400" kern="1200" dirty="0">
            <a:effectLst>
              <a:outerShdw blurRad="38100" dist="38100" dir="2700000" algn="tl">
                <a:srgbClr val="000000">
                  <a:alpha val="43137"/>
                </a:srgbClr>
              </a:outerShdw>
            </a:effectLst>
          </a:endParaRPr>
        </a:p>
      </dsp:txBody>
      <dsp:txXfrm>
        <a:off x="867805" y="1449127"/>
        <a:ext cx="7742022" cy="1140712"/>
      </dsp:txXfrm>
    </dsp:sp>
    <dsp:sp modelId="{2DFE6F31-2F8D-43E8-9EA3-441C8C70B61F}">
      <dsp:nvSpPr>
        <dsp:cNvPr id="0" name=""/>
        <dsp:cNvSpPr/>
      </dsp:nvSpPr>
      <dsp:spPr>
        <a:xfrm>
          <a:off x="1664632" y="2827276"/>
          <a:ext cx="9432914" cy="1211690"/>
        </a:xfrm>
        <a:prstGeom prst="roundRect">
          <a:avLst>
            <a:gd name="adj" fmla="val 10000"/>
          </a:avLst>
        </a:prstGeom>
        <a:solidFill>
          <a:schemeClr val="accent4">
            <a:lumMod val="5000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s-CL" sz="1400" b="1" kern="1200" dirty="0">
              <a:effectLst>
                <a:outerShdw blurRad="38100" dist="38100" dir="2700000" algn="tl">
                  <a:srgbClr val="000000">
                    <a:alpha val="43137"/>
                  </a:srgbClr>
                </a:outerShdw>
              </a:effectLst>
            </a:rPr>
            <a:t>Delegar y fomentar el trabajo en equipo</a:t>
          </a:r>
          <a:r>
            <a:rPr lang="es-CL" sz="1400" kern="1200" dirty="0">
              <a:effectLst>
                <a:outerShdw blurRad="38100" dist="38100" dir="2700000" algn="tl">
                  <a:srgbClr val="000000">
                    <a:alpha val="43137"/>
                  </a:srgbClr>
                </a:outerShdw>
              </a:effectLst>
            </a:rPr>
            <a:t>: delegar es la acción de redirigir tareas e iniciativas a otros miembros del equipo. Puedes delegar el trabajo para distribuir las responsabilidades de manera más equitativa o porque la tarea es más relevante para las prioridades, habilidades o intereses de otro miembro del equipo. Es otorgarle a un trabajador la facultad de tomar decisiones y desempeñar sus funciones sin la necesidad de aprobación de su supervisor. </a:t>
          </a:r>
          <a:endParaRPr lang="en-US" sz="1400" kern="1200" dirty="0">
            <a:effectLst>
              <a:outerShdw blurRad="38100" dist="38100" dir="2700000" algn="tl">
                <a:srgbClr val="000000">
                  <a:alpha val="43137"/>
                </a:srgbClr>
              </a:outerShdw>
            </a:effectLst>
          </a:endParaRPr>
        </a:p>
      </dsp:txBody>
      <dsp:txXfrm>
        <a:off x="1700121" y="2862765"/>
        <a:ext cx="7742022" cy="1140712"/>
      </dsp:txXfrm>
    </dsp:sp>
    <dsp:sp modelId="{2CE10155-1B81-464B-A4D9-AA071B9D8491}">
      <dsp:nvSpPr>
        <dsp:cNvPr id="0" name=""/>
        <dsp:cNvSpPr/>
      </dsp:nvSpPr>
      <dsp:spPr>
        <a:xfrm>
          <a:off x="8645316" y="918864"/>
          <a:ext cx="787598" cy="787598"/>
        </a:xfrm>
        <a:prstGeom prst="downArrow">
          <a:avLst>
            <a:gd name="adj1" fmla="val 55000"/>
            <a:gd name="adj2" fmla="val 45000"/>
          </a:avLst>
        </a:prstGeom>
        <a:solidFill>
          <a:schemeClr val="accent3">
            <a:tint val="40000"/>
            <a:alpha val="90000"/>
            <a:hueOff val="0"/>
            <a:satOff val="0"/>
            <a:lumOff val="0"/>
            <a:alphaOff val="0"/>
          </a:schemeClr>
        </a:solidFill>
        <a:ln w="15875" cap="rnd"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8822526" y="918864"/>
        <a:ext cx="433178" cy="592667"/>
      </dsp:txXfrm>
    </dsp:sp>
    <dsp:sp modelId="{4DCB41D8-AB7F-41BA-A5D1-17435E55CB13}">
      <dsp:nvSpPr>
        <dsp:cNvPr id="0" name=""/>
        <dsp:cNvSpPr/>
      </dsp:nvSpPr>
      <dsp:spPr>
        <a:xfrm>
          <a:off x="9477632" y="2324425"/>
          <a:ext cx="787598" cy="787598"/>
        </a:xfrm>
        <a:prstGeom prst="downArrow">
          <a:avLst>
            <a:gd name="adj1" fmla="val 55000"/>
            <a:gd name="adj2" fmla="val 45000"/>
          </a:avLst>
        </a:prstGeom>
        <a:solidFill>
          <a:schemeClr val="accent3">
            <a:tint val="40000"/>
            <a:alpha val="90000"/>
            <a:hueOff val="-3292193"/>
            <a:satOff val="18932"/>
            <a:lumOff val="817"/>
            <a:alphaOff val="0"/>
          </a:schemeClr>
        </a:solidFill>
        <a:ln w="15875" cap="rnd" cmpd="sng" algn="ctr">
          <a:solidFill>
            <a:schemeClr val="accent3">
              <a:tint val="40000"/>
              <a:alpha val="90000"/>
              <a:hueOff val="-3292193"/>
              <a:satOff val="18932"/>
              <a:lumOff val="81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9654842" y="2324425"/>
        <a:ext cx="433178" cy="59266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21B55D-FB69-4C32-972D-A9136153C3F9}">
      <dsp:nvSpPr>
        <dsp:cNvPr id="0" name=""/>
        <dsp:cNvSpPr/>
      </dsp:nvSpPr>
      <dsp:spPr>
        <a:xfrm>
          <a:off x="5377" y="46793"/>
          <a:ext cx="4621681" cy="3054409"/>
        </a:xfrm>
        <a:prstGeom prst="roundRect">
          <a:avLst>
            <a:gd name="adj" fmla="val 10000"/>
          </a:avLst>
        </a:prstGeom>
        <a:solidFill>
          <a:schemeClr val="accent1">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90C897DE-5261-40C6-A58C-C3653AF6C808}">
      <dsp:nvSpPr>
        <dsp:cNvPr id="0" name=""/>
        <dsp:cNvSpPr/>
      </dsp:nvSpPr>
      <dsp:spPr>
        <a:xfrm>
          <a:off x="488744" y="505992"/>
          <a:ext cx="4621681" cy="3054409"/>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s-CL" sz="1800" b="1" kern="1200" dirty="0"/>
            <a:t>Inteligencia emocional</a:t>
          </a:r>
          <a:r>
            <a:rPr lang="es-CL" sz="1800" kern="1200" dirty="0"/>
            <a:t>:</a:t>
          </a:r>
          <a:r>
            <a:rPr lang="es-CL" sz="1800" kern="1200" dirty="0">
              <a:latin typeface="Century Gothic" panose="020B0502020202020204"/>
            </a:rPr>
            <a:t>  Capacidad</a:t>
          </a:r>
          <a:r>
            <a:rPr lang="es-CL" sz="1800" kern="1200" dirty="0"/>
            <a:t> de reconocer sentimiento propios y ajenos, de motivarnos y de manejar adecuadamente las relaciones. Es</a:t>
          </a:r>
          <a:r>
            <a:rPr lang="es-CL" sz="1800" kern="1200" dirty="0">
              <a:latin typeface="Century Gothic" panose="020B0502020202020204"/>
            </a:rPr>
            <a:t> </a:t>
          </a:r>
          <a:r>
            <a:rPr lang="es-CL" sz="1800" kern="1200" dirty="0"/>
            <a:t>una de las habilidades comunicativas que un buen líder debe manejar. Saber leer una situación y actuar en consecuencia, buscando la mejor forma de dirigirse a los demás, es crucial a la hora de construir entornos y equipos de trabajo de alto rendimiento.</a:t>
          </a:r>
          <a:r>
            <a:rPr lang="es-CL" sz="1800" kern="1200" dirty="0">
              <a:latin typeface="Century Gothic" panose="020B0502020202020204"/>
            </a:rPr>
            <a:t> </a:t>
          </a:r>
          <a:endParaRPr lang="en-US" sz="1800" kern="1200" dirty="0"/>
        </a:p>
      </dsp:txBody>
      <dsp:txXfrm>
        <a:off x="578205" y="595453"/>
        <a:ext cx="4442759" cy="2875487"/>
      </dsp:txXfrm>
    </dsp:sp>
    <dsp:sp modelId="{AE5A010B-82F1-46D3-A025-21172A5E0EA0}">
      <dsp:nvSpPr>
        <dsp:cNvPr id="0" name=""/>
        <dsp:cNvSpPr/>
      </dsp:nvSpPr>
      <dsp:spPr>
        <a:xfrm>
          <a:off x="5593794" y="46793"/>
          <a:ext cx="4471160" cy="3028856"/>
        </a:xfrm>
        <a:prstGeom prst="roundRect">
          <a:avLst>
            <a:gd name="adj" fmla="val 10000"/>
          </a:avLst>
        </a:prstGeom>
        <a:solidFill>
          <a:schemeClr val="accent1">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65F1344C-CA1A-436F-AE08-B39EF8F69341}">
      <dsp:nvSpPr>
        <dsp:cNvPr id="0" name=""/>
        <dsp:cNvSpPr/>
      </dsp:nvSpPr>
      <dsp:spPr>
        <a:xfrm>
          <a:off x="6077161" y="505992"/>
          <a:ext cx="4471160" cy="3028856"/>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s-CL" sz="1800" b="1" kern="1200" dirty="0"/>
            <a:t>Productividad y gestión del tiempo:</a:t>
          </a:r>
          <a:r>
            <a:rPr lang="es-CL" sz="1800" b="1" kern="1200" dirty="0">
              <a:latin typeface="Century Gothic" panose="020B0502020202020204"/>
            </a:rPr>
            <a:t> </a:t>
          </a:r>
          <a:r>
            <a:rPr lang="es-CL" sz="1800" b="1" kern="1200" dirty="0"/>
            <a:t> </a:t>
          </a:r>
          <a:r>
            <a:rPr lang="es-CL" sz="1800" kern="1200" dirty="0">
              <a:latin typeface="Century Gothic" panose="020B0502020202020204"/>
            </a:rPr>
            <a:t>Es</a:t>
          </a:r>
          <a:r>
            <a:rPr lang="es-CL" sz="1800" kern="1200" dirty="0"/>
            <a:t> una habilidad esencial para el liderazgo efectivo. Ser capaz de administrar el tiempo de manera efectiva</a:t>
          </a:r>
          <a:r>
            <a:rPr lang="es-CL" sz="1800" kern="1200" dirty="0">
              <a:latin typeface="Century Gothic" panose="020B0502020202020204"/>
            </a:rPr>
            <a:t> </a:t>
          </a:r>
          <a:r>
            <a:rPr lang="es-CL" sz="1800" kern="1200" dirty="0"/>
            <a:t> puede maximizar la productividad, establecer el tono para el equipo y el bienestar tanto un líder como para el equipo mismo.</a:t>
          </a:r>
          <a:r>
            <a:rPr lang="es-CL" sz="1800" kern="1200" dirty="0">
              <a:latin typeface="Century Gothic" panose="020B0502020202020204"/>
            </a:rPr>
            <a:t> </a:t>
          </a:r>
          <a:endParaRPr lang="en-US" sz="1800" kern="1200" dirty="0"/>
        </a:p>
      </dsp:txBody>
      <dsp:txXfrm>
        <a:off x="6165873" y="594704"/>
        <a:ext cx="4293736" cy="2851432"/>
      </dsp:txXfrm>
    </dsp:sp>
  </dsp:spTree>
</dsp:drawing>
</file>

<file path=ppt/diagrams/layout1.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7.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8.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9.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0.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81D854-C9CB-41D8-9337-198105EB76E4}" type="datetimeFigureOut">
              <a:rPr lang="en-US" smtClean="0"/>
              <a:t>4/2/2024</a:t>
            </a:fld>
            <a:endParaRPr lang="en-U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B0B3A0-AC08-4B44-A8B5-FBA5829D0BF8}" type="slidenum">
              <a:rPr lang="en-US" smtClean="0"/>
              <a:t>‹Nº›</a:t>
            </a:fld>
            <a:endParaRPr lang="en-US"/>
          </a:p>
        </p:txBody>
      </p:sp>
    </p:spTree>
    <p:extLst>
      <p:ext uri="{BB962C8B-B14F-4D97-AF65-F5344CB8AC3E}">
        <p14:creationId xmlns:p14="http://schemas.microsoft.com/office/powerpoint/2010/main" val="39248910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978648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s-MX"/>
              <a:t>Haz clic para modificar el estilo de título del patrón</a:t>
            </a:r>
            <a:endParaRPr lang="en-US"/>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MX"/>
              <a:t>Haz clic para editar el estilo de subtítulo del patrón</a:t>
            </a:r>
            <a:endParaRPr lang="en-US"/>
          </a:p>
        </p:txBody>
      </p:sp>
      <p:sp>
        <p:nvSpPr>
          <p:cNvPr id="4" name="Date Placeholder 3"/>
          <p:cNvSpPr>
            <a:spLocks noGrp="1"/>
          </p:cNvSpPr>
          <p:nvPr>
            <p:ph type="dt" sz="half" idx="10"/>
          </p:nvPr>
        </p:nvSpPr>
        <p:spPr/>
        <p:txBody>
          <a:bodyPr/>
          <a:lstStyle/>
          <a:p>
            <a:fld id="{08B9EBBA-996F-894A-B54A-D6246ED52CEA}" type="datetimeFigureOut">
              <a:rPr lang="en-US" dirty="0"/>
              <a:pPr/>
              <a:t>4/2/2024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s-MX"/>
              <a:t>Haz clic para modificar el estilo de título del patrón</a:t>
            </a:r>
            <a:endParaRPr lang="en-US"/>
          </a:p>
        </p:txBody>
      </p:sp>
      <p:sp>
        <p:nvSpPr>
          <p:cNvPr id="3" name="Content Placeholder 2"/>
          <p:cNvSpPr>
            <a:spLocks noGrp="1"/>
          </p:cNvSpPr>
          <p:nvPr>
            <p:ph idx="1"/>
          </p:nvPr>
        </p:nvSpPr>
        <p:spPr>
          <a:xfrm>
            <a:off x="818712" y="2222287"/>
            <a:ext cx="10554574" cy="3636511"/>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a:p>
        </p:txBody>
      </p:sp>
      <p:sp>
        <p:nvSpPr>
          <p:cNvPr id="4" name="Date Placeholder 3"/>
          <p:cNvSpPr>
            <a:spLocks noGrp="1"/>
          </p:cNvSpPr>
          <p:nvPr>
            <p:ph type="dt" sz="half" idx="10"/>
          </p:nvPr>
        </p:nvSpPr>
        <p:spPr/>
        <p:txBody>
          <a:bodyPr/>
          <a:lstStyle/>
          <a:p>
            <a:fld id="{9B3A1323-8D79-1946-B0D7-40001CF92E9D}" type="datetimeFigureOut">
              <a:rPr lang="en-US" dirty="0"/>
              <a:pPr/>
              <a:t>4/2/2024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s-MX"/>
              <a:t>Haz clic para modificar el estilo de título del patrón</a:t>
            </a:r>
            <a:endParaRPr lang="en-US"/>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MX"/>
              <a:t>Haga clic para modificar los estilos de texto del patrón</a:t>
            </a:r>
          </a:p>
        </p:txBody>
      </p:sp>
      <p:sp>
        <p:nvSpPr>
          <p:cNvPr id="4" name="Date Placeholder 3"/>
          <p:cNvSpPr>
            <a:spLocks noGrp="1"/>
          </p:cNvSpPr>
          <p:nvPr>
            <p:ph type="dt" sz="half" idx="10"/>
          </p:nvPr>
        </p:nvSpPr>
        <p:spPr/>
        <p:txBody>
          <a:bodyPr/>
          <a:lstStyle/>
          <a:p>
            <a:fld id="{8DFA1846-DA80-1C48-A609-854EA85C59AD}" type="datetimeFigureOut">
              <a:rPr lang="en-US" dirty="0"/>
              <a:pPr/>
              <a:t>4/2/2024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s-MX"/>
              <a:t>Haz clic para modificar el estilo de título del patrón</a:t>
            </a:r>
            <a:endParaRPr lang="en-US"/>
          </a:p>
        </p:txBody>
      </p:sp>
      <p:sp>
        <p:nvSpPr>
          <p:cNvPr id="3" name="Content Placeholder 2"/>
          <p:cNvSpPr>
            <a:spLocks noGrp="1"/>
          </p:cNvSpPr>
          <p:nvPr>
            <p:ph sz="half" idx="1"/>
          </p:nvPr>
        </p:nvSpPr>
        <p:spPr>
          <a:xfrm>
            <a:off x="818712" y="2222287"/>
            <a:ext cx="5185873" cy="3638763"/>
          </a:xfrm>
        </p:spPr>
        <p:txBody>
          <a:bodyPr>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a:p>
        </p:txBody>
      </p:sp>
      <p:sp>
        <p:nvSpPr>
          <p:cNvPr id="5" name="Date Placeholder 4"/>
          <p:cNvSpPr>
            <a:spLocks noGrp="1"/>
          </p:cNvSpPr>
          <p:nvPr>
            <p:ph type="dt" sz="half" idx="10"/>
          </p:nvPr>
        </p:nvSpPr>
        <p:spPr/>
        <p:txBody>
          <a:bodyPr/>
          <a:lstStyle/>
          <a:p>
            <a:fld id="{57302355-E14B-8545-A8F8-0FE83CC9D524}" type="datetimeFigureOut">
              <a:rPr lang="en-US" dirty="0"/>
              <a:pPr/>
              <a:t>4/2/2024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s-MX"/>
              <a:t>Haz clic para modificar el estilo de título del patrón</a:t>
            </a:r>
            <a:endParaRPr lang="en-US"/>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a:p>
        </p:txBody>
      </p:sp>
      <p:sp>
        <p:nvSpPr>
          <p:cNvPr id="7" name="Date Placeholder 6"/>
          <p:cNvSpPr>
            <a:spLocks noGrp="1"/>
          </p:cNvSpPr>
          <p:nvPr>
            <p:ph type="dt" sz="half" idx="10"/>
          </p:nvPr>
        </p:nvSpPr>
        <p:spPr/>
        <p:txBody>
          <a:bodyPr/>
          <a:lstStyle/>
          <a:p>
            <a:fld id="{02640F58-564D-2B4F-AE67-E407BA4FCF45}" type="datetimeFigureOut">
              <a:rPr lang="en-US" dirty="0"/>
              <a:pPr/>
              <a:t>4/2/2024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s-MX"/>
              <a:t>Haz clic para modificar el estilo de título del patrón</a:t>
            </a:r>
            <a:endParaRPr lang="en-US"/>
          </a:p>
        </p:txBody>
      </p:sp>
      <p:sp>
        <p:nvSpPr>
          <p:cNvPr id="3" name="Date Placeholder 2"/>
          <p:cNvSpPr>
            <a:spLocks noGrp="1"/>
          </p:cNvSpPr>
          <p:nvPr>
            <p:ph type="dt" sz="half" idx="10"/>
          </p:nvPr>
        </p:nvSpPr>
        <p:spPr/>
        <p:txBody>
          <a:bodyPr/>
          <a:lstStyle/>
          <a:p>
            <a:fld id="{F13A34C8-038E-2045-AF43-DF7DBB8E0E9E}" type="datetimeFigureOut">
              <a:rPr lang="en-US" dirty="0"/>
              <a:pPr/>
              <a:t>4/2/2024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dirty="0"/>
              <a:pPr/>
              <a:t>4/2/2024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s-MX"/>
              <a:t>Haz clic para modificar el estilo de título del patrón</a:t>
            </a:r>
            <a:endParaRPr lang="en-US"/>
          </a:p>
        </p:txBody>
      </p:sp>
      <p:sp>
        <p:nvSpPr>
          <p:cNvPr id="3" name="Content Placeholder 2"/>
          <p:cNvSpPr>
            <a:spLocks noGrp="1"/>
          </p:cNvSpPr>
          <p:nvPr>
            <p:ph idx="1"/>
          </p:nvPr>
        </p:nvSpPr>
        <p:spPr>
          <a:xfrm>
            <a:off x="4855633" y="446088"/>
            <a:ext cx="6252633" cy="5414963"/>
          </a:xfrm>
        </p:spPr>
        <p:txBody>
          <a:bodyPr>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MX"/>
              <a:t>Haga clic para modificar los estilos de texto del patrón</a:t>
            </a:r>
          </a:p>
        </p:txBody>
      </p:sp>
      <p:sp>
        <p:nvSpPr>
          <p:cNvPr id="5" name="Date Placeholder 4"/>
          <p:cNvSpPr>
            <a:spLocks noGrp="1"/>
          </p:cNvSpPr>
          <p:nvPr>
            <p:ph type="dt" sz="half" idx="10"/>
          </p:nvPr>
        </p:nvSpPr>
        <p:spPr/>
        <p:txBody>
          <a:bodyPr/>
          <a:lstStyle/>
          <a:p>
            <a:fld id="{D0DF5E60-9974-AC48-9591-99C2BB44B7CF}" type="datetimeFigureOut">
              <a:rPr lang="en-US" dirty="0"/>
              <a:pPr/>
              <a:t>4/2/2024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s-MX"/>
              <a:t>Haz clic para modificar el estilo de título del patrón</a:t>
            </a:r>
            <a:endParaRPr lang="en-US"/>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s-MX"/>
              <a:t>Haz clic en el icono para agregar una imagen</a:t>
            </a:r>
            <a:endParaRPr lang="en-US"/>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MX"/>
              <a:t>Haga clic para modificar los estilos de texto del patrón</a:t>
            </a:r>
          </a:p>
        </p:txBody>
      </p:sp>
      <p:sp>
        <p:nvSpPr>
          <p:cNvPr id="5" name="Date Placeholder 4"/>
          <p:cNvSpPr>
            <a:spLocks noGrp="1"/>
          </p:cNvSpPr>
          <p:nvPr>
            <p:ph type="dt" sz="half" idx="10"/>
          </p:nvPr>
        </p:nvSpPr>
        <p:spPr>
          <a:xfrm>
            <a:off x="3885810" y="6041362"/>
            <a:ext cx="976879" cy="365125"/>
          </a:xfrm>
        </p:spPr>
        <p:txBody>
          <a:bodyPr/>
          <a:lstStyle/>
          <a:p>
            <a:fld id="{18C79C5D-2A6F-F04D-97DA-BEF2467B64E4}" type="datetimeFigureOut">
              <a:rPr lang="en-US" dirty="0"/>
              <a:pPr/>
              <a:t>4/2/2024</a:t>
            </a:fld>
            <a:endParaRPr lang="en-US"/>
          </a:p>
        </p:txBody>
      </p:sp>
      <p:sp>
        <p:nvSpPr>
          <p:cNvPr id="6" name="Footer Placeholder 5"/>
          <p:cNvSpPr>
            <a:spLocks noGrp="1"/>
          </p:cNvSpPr>
          <p:nvPr>
            <p:ph type="ftr" sz="quarter" idx="11"/>
          </p:nvPr>
        </p:nvSpPr>
        <p:spPr>
          <a:xfrm>
            <a:off x="590396" y="6041362"/>
            <a:ext cx="3295413" cy="365125"/>
          </a:xfrm>
        </p:spPr>
        <p:txBody>
          <a:bodyPr/>
          <a:lstStyle/>
          <a:p>
            <a:endParaRPr lang="en-US"/>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dirty="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s-MX"/>
              <a:t>Haz clic para modificar el estilo de título del patrón</a:t>
            </a:r>
            <a:endParaRPr lang="en-US"/>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s-MX"/>
              <a:t>Haz clic en el icono para agregar una imagen</a:t>
            </a:r>
            <a:endParaRPr lang="en-US"/>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MX"/>
              <a:t>Haga clic para modificar los estilos de texto del patrón</a:t>
            </a:r>
          </a:p>
        </p:txBody>
      </p:sp>
      <p:sp>
        <p:nvSpPr>
          <p:cNvPr id="5" name="Date Placeholder 4"/>
          <p:cNvSpPr>
            <a:spLocks noGrp="1"/>
          </p:cNvSpPr>
          <p:nvPr>
            <p:ph type="dt" sz="half" idx="10"/>
          </p:nvPr>
        </p:nvSpPr>
        <p:spPr/>
        <p:txBody>
          <a:bodyPr/>
          <a:lstStyle/>
          <a:p>
            <a:fld id="{18C79C5D-2A6F-F04D-97DA-BEF2467B64E4}" type="datetimeFigureOut">
              <a:rPr lang="en-US" dirty="0"/>
              <a:pPr/>
              <a:t>4/2/2024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s-MX"/>
              <a:t>Haz clic para modificar el estilo de título del patrón</a:t>
            </a:r>
            <a:endParaRPr lang="en-US"/>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MX"/>
              <a:t>Haga clic para modificar los estilos de texto del patrón</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s-MX"/>
              <a:t>Haga clic para modificar los estilos de texto del patrón</a:t>
            </a:r>
          </a:p>
        </p:txBody>
      </p:sp>
      <p:sp>
        <p:nvSpPr>
          <p:cNvPr id="4" name="Date Placeholder 3"/>
          <p:cNvSpPr>
            <a:spLocks noGrp="1"/>
          </p:cNvSpPr>
          <p:nvPr>
            <p:ph type="dt" sz="half" idx="10"/>
          </p:nvPr>
        </p:nvSpPr>
        <p:spPr/>
        <p:txBody>
          <a:bodyPr/>
          <a:lstStyle/>
          <a:p>
            <a:fld id="{8DFA1846-DA80-1C48-A609-854EA85C59AD}" type="datetimeFigureOut">
              <a:rPr lang="en-US" dirty="0"/>
              <a:pPr/>
              <a:t>4/2/2024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s-MX"/>
              <a:t>Haz clic para modificar el estilo de título del patrón</a:t>
            </a:r>
            <a:endParaRPr lang="en-US"/>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s-MX"/>
              <a:t>Haga clic para modificar los estilos de texto del patrón</a:t>
            </a:r>
          </a:p>
        </p:txBody>
      </p:sp>
      <p:sp>
        <p:nvSpPr>
          <p:cNvPr id="2" name="Date Placeholder 1"/>
          <p:cNvSpPr>
            <a:spLocks noGrp="1"/>
          </p:cNvSpPr>
          <p:nvPr>
            <p:ph type="dt" sz="half" idx="10"/>
          </p:nvPr>
        </p:nvSpPr>
        <p:spPr/>
        <p:txBody>
          <a:bodyPr/>
          <a:lstStyle/>
          <a:p>
            <a:fld id="{FBF54567-0DE4-3F47-BF90-CB84690072F9}" type="datetimeFigureOut">
              <a:rPr lang="en-US" dirty="0"/>
              <a:pPr/>
              <a:t>4/2/2024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s-MX"/>
              <a:t>Haz clic para modificar el estilo de título del patrón</a:t>
            </a:r>
            <a:endParaRPr lang="en-US"/>
          </a:p>
        </p:txBody>
      </p:sp>
      <p:sp>
        <p:nvSpPr>
          <p:cNvPr id="3" name="Vertical Text Placeholder 2"/>
          <p:cNvSpPr>
            <a:spLocks noGrp="1"/>
          </p:cNvSpPr>
          <p:nvPr>
            <p:ph type="body" orient="vert" idx="1"/>
          </p:nvPr>
        </p:nvSpPr>
        <p:spPr/>
        <p:txBody>
          <a:bodyPr vert="eaVert" ancho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a:p>
        </p:txBody>
      </p:sp>
      <p:sp>
        <p:nvSpPr>
          <p:cNvPr id="4" name="Date Placeholder 3"/>
          <p:cNvSpPr>
            <a:spLocks noGrp="1"/>
          </p:cNvSpPr>
          <p:nvPr>
            <p:ph type="dt" sz="half" idx="10"/>
          </p:nvPr>
        </p:nvSpPr>
        <p:spPr/>
        <p:txBody>
          <a:bodyPr/>
          <a:lstStyle/>
          <a:p>
            <a:fld id="{C6C52C72-DE31-F449-A4ED-4C594FD91407}" type="datetimeFigureOut">
              <a:rPr lang="en-US" dirty="0"/>
              <a:pPr/>
              <a:t>4/2/2024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s-MX"/>
              <a:t>Haz clic para modificar el estilo de título del patrón</a:t>
            </a:r>
            <a:endParaRPr lang="en-US"/>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a:p>
        </p:txBody>
      </p:sp>
      <p:sp>
        <p:nvSpPr>
          <p:cNvPr id="4" name="Date Placeholder 3"/>
          <p:cNvSpPr>
            <a:spLocks noGrp="1"/>
          </p:cNvSpPr>
          <p:nvPr>
            <p:ph type="dt" sz="half" idx="10"/>
          </p:nvPr>
        </p:nvSpPr>
        <p:spPr/>
        <p:txBody>
          <a:bodyPr/>
          <a:lstStyle/>
          <a:p>
            <a:fld id="{ED62726E-379B-B349-9EED-81ED093FA806}" type="datetimeFigureOut">
              <a:rPr lang="en-US" dirty="0"/>
              <a:pPr/>
              <a:t>4/2/2024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6234A"/>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s-MX"/>
              <a:t>Haz clic para modificar el estilo de título del patrón</a:t>
            </a:r>
            <a:endParaRPr lang="en-US"/>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dirty="0"/>
              <a:pPr/>
              <a:t>4/2/2024</a:t>
            </a:fld>
            <a:endParaRPr lang="en-US"/>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dirty="0"/>
              <a:pPr/>
              <a:t>‹Nº›</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3" r:id="rId9"/>
    <p:sldLayoutId id="2147483657" r:id="rId10"/>
    <p:sldLayoutId id="2147483666" r:id="rId11"/>
    <p:sldLayoutId id="2147483661" r:id="rId12"/>
    <p:sldLayoutId id="2147483658" r:id="rId13"/>
    <p:sldLayoutId id="2147483659" r:id="rId14"/>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hyperlink" Target="http://vidasaludable.udec.cl/node/231" TargetMode="External"/><Relationship Id="rId2" Type="http://schemas.openxmlformats.org/officeDocument/2006/relationships/hyperlink" Target="https://docs.google.com/presentation/d/1kYpw4__vZRr7YN_QoQw91PRfiY7vrSwj/edit?usp=sharing&amp;ouid=107113246133105357078&amp;rtpof=true&amp;sd=true" TargetMode="External"/><Relationship Id="rId1" Type="http://schemas.openxmlformats.org/officeDocument/2006/relationships/slideLayout" Target="../slideLayouts/slideLayout2.xml"/><Relationship Id="rId4" Type="http://schemas.openxmlformats.org/officeDocument/2006/relationships/hyperlink" Target="https://drive.google.com/file/d/13Nw-aCG-qWI5-NYO8qTrhgdOrPSB_rDh/view"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Marcador de contenido 8">
            <a:extLst>
              <a:ext uri="{FF2B5EF4-FFF2-40B4-BE49-F238E27FC236}">
                <a16:creationId xmlns:a16="http://schemas.microsoft.com/office/drawing/2014/main" id="{0346EEF1-5963-912F-9003-31F1287FFD30}"/>
              </a:ext>
            </a:extLst>
          </p:cNvPr>
          <p:cNvPicPr>
            <a:picLocks noGrp="1" noRot="1" noChangeAspect="1" noMove="1" noResize="1" noEditPoints="1" noAdjustHandles="1" noChangeArrowheads="1" noChangeShapeType="1" noCrop="1"/>
          </p:cNvPicPr>
          <p:nvPr>
            <p:ph idx="1"/>
          </p:nvPr>
        </p:nvPicPr>
        <p:blipFill rotWithShape="1">
          <a:blip r:embed="rId2"/>
          <a:srcRect/>
          <a:stretch/>
        </p:blipFill>
        <p:spPr>
          <a:xfrm>
            <a:off x="20" y="-68826"/>
            <a:ext cx="12270638" cy="6926826"/>
          </a:xfrm>
          <a:prstGeom prst="rect">
            <a:avLst/>
          </a:prstGeom>
        </p:spPr>
      </p:pic>
      <p:sp>
        <p:nvSpPr>
          <p:cNvPr id="11" name="CuadroTexto 10">
            <a:extLst>
              <a:ext uri="{FF2B5EF4-FFF2-40B4-BE49-F238E27FC236}">
                <a16:creationId xmlns:a16="http://schemas.microsoft.com/office/drawing/2014/main" id="{8366C4B0-C992-3F5D-C2C4-AF7119BE919C}"/>
              </a:ext>
            </a:extLst>
          </p:cNvPr>
          <p:cNvSpPr txBox="1"/>
          <p:nvPr/>
        </p:nvSpPr>
        <p:spPr>
          <a:xfrm>
            <a:off x="1676398" y="2598003"/>
            <a:ext cx="8839199" cy="830997"/>
          </a:xfrm>
          <a:prstGeom prst="rect">
            <a:avLst/>
          </a:prstGeom>
          <a:noFill/>
        </p:spPr>
        <p:txBody>
          <a:bodyPr wrap="square" rtlCol="0">
            <a:spAutoFit/>
          </a:bodyPr>
          <a:lstStyle/>
          <a:p>
            <a:pPr algn="ctr"/>
            <a:r>
              <a:rPr lang="es-CL" sz="2400" b="1" i="0" dirty="0">
                <a:solidFill>
                  <a:srgbClr val="CBB33D"/>
                </a:solidFill>
                <a:effectLst/>
              </a:rPr>
              <a:t>INDENTIFICACIÓN DE TÉCNICAS DE LIDERAZGO EN LA EMPRESA</a:t>
            </a:r>
            <a:endParaRPr lang="es-CL" sz="2400" dirty="0"/>
          </a:p>
        </p:txBody>
      </p:sp>
      <p:sp>
        <p:nvSpPr>
          <p:cNvPr id="12" name="CuadroTexto 11">
            <a:extLst>
              <a:ext uri="{FF2B5EF4-FFF2-40B4-BE49-F238E27FC236}">
                <a16:creationId xmlns:a16="http://schemas.microsoft.com/office/drawing/2014/main" id="{CAFCE37F-C9A4-F98D-14B9-CD3C4AADDBC4}"/>
              </a:ext>
            </a:extLst>
          </p:cNvPr>
          <p:cNvSpPr txBox="1"/>
          <p:nvPr/>
        </p:nvSpPr>
        <p:spPr>
          <a:xfrm>
            <a:off x="4591663" y="4069202"/>
            <a:ext cx="3008671" cy="369332"/>
          </a:xfrm>
          <a:prstGeom prst="rect">
            <a:avLst/>
          </a:prstGeom>
          <a:noFill/>
        </p:spPr>
        <p:txBody>
          <a:bodyPr wrap="square" rtlCol="0">
            <a:spAutoFit/>
          </a:bodyPr>
          <a:lstStyle/>
          <a:p>
            <a:r>
              <a:rPr lang="es-CL" b="1" dirty="0"/>
              <a:t>PS. LUIS PIQUIMIL ARDILES</a:t>
            </a:r>
          </a:p>
        </p:txBody>
      </p:sp>
    </p:spTree>
    <p:extLst>
      <p:ext uri="{BB962C8B-B14F-4D97-AF65-F5344CB8AC3E}">
        <p14:creationId xmlns:p14="http://schemas.microsoft.com/office/powerpoint/2010/main" val="38213719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342924" y="4786308"/>
            <a:ext cx="11506153" cy="1792292"/>
          </a:xfrm>
          <a:prstGeom prst="rect">
            <a:avLst/>
          </a:prstGeom>
        </p:spPr>
      </p:pic>
      <p:grpSp>
        <p:nvGrpSpPr>
          <p:cNvPr id="4" name="Group 4"/>
          <p:cNvGrpSpPr/>
          <p:nvPr/>
        </p:nvGrpSpPr>
        <p:grpSpPr>
          <a:xfrm>
            <a:off x="803282" y="688975"/>
            <a:ext cx="11045794" cy="4367257"/>
            <a:chOff x="0" y="0"/>
            <a:chExt cx="22091588" cy="8734513"/>
          </a:xfrm>
        </p:grpSpPr>
        <p:sp>
          <p:nvSpPr>
            <p:cNvPr id="5" name="TextBox 5"/>
            <p:cNvSpPr txBox="1"/>
            <p:nvPr/>
          </p:nvSpPr>
          <p:spPr>
            <a:xfrm>
              <a:off x="0" y="0"/>
              <a:ext cx="21640800" cy="1273170"/>
            </a:xfrm>
            <a:prstGeom prst="rect">
              <a:avLst/>
            </a:prstGeom>
          </p:spPr>
          <p:txBody>
            <a:bodyPr lIns="0" tIns="0" rIns="0" bIns="0" rtlCol="0" anchor="t">
              <a:spAutoFit/>
            </a:bodyPr>
            <a:lstStyle/>
            <a:p>
              <a:pPr algn="ctr">
                <a:lnSpc>
                  <a:spcPts val="2800"/>
                </a:lnSpc>
              </a:pPr>
              <a:r>
                <a:rPr lang="en-US" sz="2800" dirty="0" err="1">
                  <a:latin typeface="Now Bold Italics"/>
                </a:rPr>
                <a:t>Actividad</a:t>
              </a:r>
              <a:r>
                <a:rPr lang="en-US" sz="2800" dirty="0">
                  <a:latin typeface="Now Bold Italics"/>
                </a:rPr>
                <a:t> : </a:t>
              </a:r>
              <a:r>
                <a:rPr lang="en-US" sz="2800" dirty="0" err="1">
                  <a:latin typeface="Now Bold Italics"/>
                </a:rPr>
                <a:t>Ejercitando</a:t>
              </a:r>
              <a:r>
                <a:rPr lang="en-US" sz="2800" dirty="0">
                  <a:latin typeface="Now Bold Italics"/>
                </a:rPr>
                <a:t> </a:t>
              </a:r>
              <a:r>
                <a:rPr lang="en-US" sz="2800" dirty="0" err="1">
                  <a:latin typeface="Now Bold Italics"/>
                </a:rPr>
                <a:t>nuestro</a:t>
              </a:r>
              <a:r>
                <a:rPr lang="en-US" sz="2800" dirty="0">
                  <a:latin typeface="Now Bold Italics"/>
                </a:rPr>
                <a:t> </a:t>
              </a:r>
              <a:r>
                <a:rPr lang="en-US" sz="2800" dirty="0" err="1">
                  <a:latin typeface="Now Bold Italics"/>
                </a:rPr>
                <a:t>cerebro</a:t>
              </a:r>
              <a:r>
                <a:rPr lang="en-US" sz="2800" dirty="0">
                  <a:latin typeface="Now Bold Italics"/>
                </a:rPr>
                <a:t> </a:t>
              </a:r>
            </a:p>
            <a:p>
              <a:pPr algn="ctr">
                <a:lnSpc>
                  <a:spcPts val="1919"/>
                </a:lnSpc>
              </a:pPr>
              <a:r>
                <a:rPr lang="en-US" sz="2800" dirty="0" err="1">
                  <a:latin typeface="Josefin Sans Regular Italics"/>
                </a:rPr>
                <a:t>Duración</a:t>
              </a:r>
              <a:r>
                <a:rPr lang="en-US" sz="2800" dirty="0">
                  <a:latin typeface="Josefin Sans Regular Italics"/>
                </a:rPr>
                <a:t>: 10 </a:t>
              </a:r>
              <a:r>
                <a:rPr lang="en-US" sz="2800" dirty="0" err="1">
                  <a:latin typeface="Josefin Sans Regular Italics"/>
                </a:rPr>
                <a:t>minutos</a:t>
              </a:r>
              <a:r>
                <a:rPr lang="en-US" sz="2800" dirty="0">
                  <a:latin typeface="Josefin Sans Regular Italics"/>
                </a:rPr>
                <a:t> </a:t>
              </a:r>
            </a:p>
          </p:txBody>
        </p:sp>
        <p:sp>
          <p:nvSpPr>
            <p:cNvPr id="6" name="TextBox 6"/>
            <p:cNvSpPr txBox="1"/>
            <p:nvPr/>
          </p:nvSpPr>
          <p:spPr>
            <a:xfrm>
              <a:off x="450788" y="2205162"/>
              <a:ext cx="21640800" cy="6529351"/>
            </a:xfrm>
            <a:prstGeom prst="rect">
              <a:avLst/>
            </a:prstGeom>
          </p:spPr>
          <p:txBody>
            <a:bodyPr lIns="0" tIns="0" rIns="0" bIns="0" rtlCol="0" anchor="t">
              <a:spAutoFit/>
            </a:bodyPr>
            <a:lstStyle/>
            <a:p>
              <a:pPr algn="ctr">
                <a:lnSpc>
                  <a:spcPts val="2964"/>
                </a:lnSpc>
              </a:pPr>
              <a:r>
                <a:rPr lang="es-CL" sz="2400" dirty="0">
                  <a:latin typeface="Josefin Sans Regular Bold Italics"/>
                </a:rPr>
                <a:t>Iniciemos esta jornada de trabajo realizando gimnasia cerebral. </a:t>
              </a:r>
            </a:p>
            <a:p>
              <a:pPr algn="ctr">
                <a:lnSpc>
                  <a:spcPts val="3191"/>
                </a:lnSpc>
              </a:pPr>
              <a:endParaRPr lang="es-CL" sz="2400" dirty="0">
                <a:latin typeface="Josefin Sans Regular Bold Italics"/>
              </a:endParaRPr>
            </a:p>
            <a:p>
              <a:pPr algn="ctr">
                <a:lnSpc>
                  <a:spcPts val="2736"/>
                </a:lnSpc>
              </a:pPr>
              <a:endParaRPr lang="es-CL" sz="1733" dirty="0">
                <a:latin typeface="Josefin Sans Regular Bold Italics"/>
              </a:endParaRPr>
            </a:p>
            <a:p>
              <a:pPr algn="just">
                <a:lnSpc>
                  <a:spcPts val="2736"/>
                </a:lnSpc>
              </a:pPr>
              <a:endParaRPr lang="es-CL" sz="1733" dirty="0">
                <a:latin typeface="Josefin Sans Regular Bold Italics"/>
              </a:endParaRPr>
            </a:p>
            <a:p>
              <a:pPr algn="just">
                <a:lnSpc>
                  <a:spcPts val="2736"/>
                </a:lnSpc>
              </a:pPr>
              <a:r>
                <a:rPr lang="es-CL" sz="2400" dirty="0">
                  <a:latin typeface="Now"/>
                </a:rPr>
                <a:t>Son actividades especialmente diseñadas para ejercitar partes del cerebro, de modo de potenciar las destrezas mentales como: facilitar la concentración, mejorar la capacidad de retención, disminuir niveles de estrés, beneficiar la capacidad creativa, etc. </a:t>
              </a:r>
            </a:p>
            <a:p>
              <a:pPr algn="ctr">
                <a:lnSpc>
                  <a:spcPts val="3191"/>
                </a:lnSpc>
              </a:pPr>
              <a:endParaRPr lang="es-CL" sz="1866" dirty="0">
                <a:latin typeface="Josefin Sans Regular Bold Italics"/>
              </a:endParaRPr>
            </a:p>
            <a:p>
              <a:pPr algn="just">
                <a:lnSpc>
                  <a:spcPts val="2849"/>
                </a:lnSpc>
                <a:spcBef>
                  <a:spcPct val="0"/>
                </a:spcBef>
              </a:pPr>
              <a:endParaRPr lang="es-CL" sz="1733" dirty="0">
                <a:latin typeface="Now"/>
              </a:endParaRPr>
            </a:p>
          </p:txBody>
        </p:sp>
      </p:grpSp>
      <p:grpSp>
        <p:nvGrpSpPr>
          <p:cNvPr id="7" name="Group 7"/>
          <p:cNvGrpSpPr/>
          <p:nvPr/>
        </p:nvGrpSpPr>
        <p:grpSpPr>
          <a:xfrm>
            <a:off x="2216358" y="438841"/>
            <a:ext cx="915819" cy="1104689"/>
            <a:chOff x="0" y="0"/>
            <a:chExt cx="1831638" cy="2209378"/>
          </a:xfrm>
          <a:solidFill>
            <a:srgbClr val="CBB33D"/>
          </a:solidFill>
        </p:grpSpPr>
        <p:pic>
          <p:nvPicPr>
            <p:cNvPr id="8" name="Picture 8"/>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l="4867" r="4867"/>
            <a:stretch>
              <a:fillRect/>
            </a:stretch>
          </p:blipFill>
          <p:spPr>
            <a:xfrm>
              <a:off x="0" y="0"/>
              <a:ext cx="1831638" cy="2209378"/>
            </a:xfrm>
            <a:prstGeom prst="rect">
              <a:avLst/>
            </a:prstGeom>
          </p:spPr>
        </p:pic>
        <p:sp>
          <p:nvSpPr>
            <p:cNvPr id="9" name="TextBox 9"/>
            <p:cNvSpPr txBox="1"/>
            <p:nvPr/>
          </p:nvSpPr>
          <p:spPr>
            <a:xfrm>
              <a:off x="590974" y="627012"/>
              <a:ext cx="887678" cy="948978"/>
            </a:xfrm>
            <a:prstGeom prst="rect">
              <a:avLst/>
            </a:prstGeom>
            <a:grpFill/>
          </p:spPr>
          <p:txBody>
            <a:bodyPr lIns="0" tIns="0" rIns="0" bIns="0" rtlCol="0" anchor="t">
              <a:spAutoFit/>
            </a:bodyPr>
            <a:lstStyle/>
            <a:p>
              <a:pPr algn="r">
                <a:lnSpc>
                  <a:spcPts val="3735"/>
                </a:lnSpc>
              </a:pPr>
              <a:r>
                <a:rPr lang="en-US" sz="3112" dirty="0">
                  <a:solidFill>
                    <a:srgbClr val="043539"/>
                  </a:solidFill>
                  <a:latin typeface="Now Bold"/>
                </a:rPr>
                <a:t>1 </a:t>
              </a:r>
            </a:p>
          </p:txBody>
        </p:sp>
      </p:grpSp>
      <p:pic>
        <p:nvPicPr>
          <p:cNvPr id="10" name="Picture 10"/>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835513" y="2302138"/>
            <a:ext cx="4263390" cy="821561"/>
          </a:xfrm>
          <a:prstGeom prst="rect">
            <a:avLst/>
          </a:prstGeom>
        </p:spPr>
      </p:pic>
      <p:sp>
        <p:nvSpPr>
          <p:cNvPr id="12" name="TextBox 12"/>
          <p:cNvSpPr txBox="1"/>
          <p:nvPr/>
        </p:nvSpPr>
        <p:spPr>
          <a:xfrm>
            <a:off x="536087" y="2588525"/>
            <a:ext cx="4562816" cy="260071"/>
          </a:xfrm>
          <a:prstGeom prst="rect">
            <a:avLst/>
          </a:prstGeom>
        </p:spPr>
        <p:txBody>
          <a:bodyPr wrap="square" lIns="0" tIns="0" rIns="0" bIns="0" rtlCol="0" anchor="t">
            <a:spAutoFit/>
          </a:bodyPr>
          <a:lstStyle/>
          <a:p>
            <a:pPr algn="ctr">
              <a:lnSpc>
                <a:spcPts val="1999"/>
              </a:lnSpc>
              <a:spcBef>
                <a:spcPct val="0"/>
              </a:spcBef>
            </a:pPr>
            <a:r>
              <a:rPr lang="en-US" sz="2000" b="1" dirty="0">
                <a:effectLst>
                  <a:outerShdw blurRad="38100" dist="38100" dir="2700000" algn="tl">
                    <a:srgbClr val="000000">
                      <a:alpha val="43137"/>
                    </a:srgbClr>
                  </a:outerShdw>
                </a:effectLst>
                <a:latin typeface="Josefin Sans Regular Bold Italics"/>
              </a:rPr>
              <a:t>¿Pero </a:t>
            </a:r>
            <a:r>
              <a:rPr lang="en-US" sz="2000" b="1" dirty="0" err="1">
                <a:effectLst>
                  <a:outerShdw blurRad="38100" dist="38100" dir="2700000" algn="tl">
                    <a:srgbClr val="000000">
                      <a:alpha val="43137"/>
                    </a:srgbClr>
                  </a:outerShdw>
                </a:effectLst>
                <a:latin typeface="Josefin Sans Regular Bold Italics"/>
              </a:rPr>
              <a:t>qué</a:t>
            </a:r>
            <a:r>
              <a:rPr lang="en-US" sz="2000" b="1" dirty="0">
                <a:effectLst>
                  <a:outerShdw blurRad="38100" dist="38100" dir="2700000" algn="tl">
                    <a:srgbClr val="000000">
                      <a:alpha val="43137"/>
                    </a:srgbClr>
                  </a:outerShdw>
                </a:effectLst>
                <a:latin typeface="Josefin Sans Regular Bold Italics"/>
              </a:rPr>
              <a:t> es la </a:t>
            </a:r>
            <a:r>
              <a:rPr lang="en-US" sz="2000" b="1" dirty="0" err="1">
                <a:effectLst>
                  <a:outerShdw blurRad="38100" dist="38100" dir="2700000" algn="tl">
                    <a:srgbClr val="000000">
                      <a:alpha val="43137"/>
                    </a:srgbClr>
                  </a:outerShdw>
                </a:effectLst>
                <a:latin typeface="Josefin Sans Regular Bold Italics"/>
              </a:rPr>
              <a:t>gimnasia</a:t>
            </a:r>
            <a:r>
              <a:rPr lang="en-US" sz="2000" b="1" dirty="0">
                <a:effectLst>
                  <a:outerShdw blurRad="38100" dist="38100" dir="2700000" algn="tl">
                    <a:srgbClr val="000000">
                      <a:alpha val="43137"/>
                    </a:srgbClr>
                  </a:outerShdw>
                </a:effectLst>
                <a:latin typeface="Josefin Sans Regular Bold Italics"/>
              </a:rPr>
              <a:t> cerebral?</a:t>
            </a:r>
          </a:p>
        </p:txBody>
      </p:sp>
    </p:spTree>
    <p:extLst>
      <p:ext uri="{BB962C8B-B14F-4D97-AF65-F5344CB8AC3E}">
        <p14:creationId xmlns:p14="http://schemas.microsoft.com/office/powerpoint/2010/main" val="29309830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n-US" dirty="0"/>
          </a:p>
        </p:txBody>
      </p:sp>
      <p:sp>
        <p:nvSpPr>
          <p:cNvPr id="3" name="Marcador de contenido 2"/>
          <p:cNvSpPr>
            <a:spLocks noGrp="1"/>
          </p:cNvSpPr>
          <p:nvPr>
            <p:ph idx="1"/>
          </p:nvPr>
        </p:nvSpPr>
        <p:spPr/>
        <p:txBody>
          <a:bodyPr>
            <a:normAutofit/>
          </a:bodyPr>
          <a:lstStyle/>
          <a:p>
            <a:r>
              <a:rPr lang="es-CL" sz="2000" dirty="0"/>
              <a:t>Gimnasia Cerebral</a:t>
            </a:r>
          </a:p>
          <a:p>
            <a:pPr marL="0" indent="0">
              <a:buNone/>
            </a:pPr>
            <a:r>
              <a:rPr lang="en-US" sz="2000" dirty="0">
                <a:hlinkClick r:id="rId2"/>
              </a:rPr>
              <a:t>https://docs.google.com/presentation/d/1kYpw4__vZRr7YN_QoQw91PRfiY7vrSwj/edit?usp=sharing&amp;ouid=107113246133105357078&amp;rtpof=true&amp;sd=true</a:t>
            </a:r>
            <a:r>
              <a:rPr lang="en-US" sz="2000" dirty="0"/>
              <a:t> </a:t>
            </a:r>
          </a:p>
          <a:p>
            <a:r>
              <a:rPr lang="es-CL" sz="2000" dirty="0"/>
              <a:t>Gimnasia Cerebral (adulto mayor):</a:t>
            </a:r>
            <a:endParaRPr lang="en-US" sz="2000" dirty="0"/>
          </a:p>
          <a:p>
            <a:pPr marL="0" indent="0">
              <a:buNone/>
            </a:pPr>
            <a:r>
              <a:rPr lang="es-CL" sz="2000" u="sng" dirty="0">
                <a:hlinkClick r:id="rId3"/>
              </a:rPr>
              <a:t>http://vidasaludable.udec.cl/node/231</a:t>
            </a:r>
            <a:endParaRPr lang="en-US" sz="2000" dirty="0"/>
          </a:p>
          <a:p>
            <a:r>
              <a:rPr lang="es-CL" sz="2000" dirty="0"/>
              <a:t>Ejercicio Psicomotriz</a:t>
            </a:r>
            <a:endParaRPr lang="en-US" sz="2000" dirty="0"/>
          </a:p>
          <a:p>
            <a:pPr marL="0" indent="0">
              <a:buNone/>
            </a:pPr>
            <a:r>
              <a:rPr lang="es-CL" sz="2000" u="sng" dirty="0">
                <a:hlinkClick r:id="rId4"/>
              </a:rPr>
              <a:t>https://drive.google.com/file/d/13Nw-aCG-qWI5-NYO8qTrhgdOrPSB_rDh/view</a:t>
            </a:r>
            <a:r>
              <a:rPr lang="es-CL" sz="2000" dirty="0"/>
              <a:t> </a:t>
            </a:r>
            <a:endParaRPr lang="en-US" sz="2000" dirty="0"/>
          </a:p>
          <a:p>
            <a:endParaRPr lang="en-US" sz="2000" dirty="0"/>
          </a:p>
        </p:txBody>
      </p:sp>
    </p:spTree>
    <p:extLst>
      <p:ext uri="{BB962C8B-B14F-4D97-AF65-F5344CB8AC3E}">
        <p14:creationId xmlns:p14="http://schemas.microsoft.com/office/powerpoint/2010/main" val="10915182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
          <p:cNvSpPr/>
          <p:nvPr/>
        </p:nvSpPr>
        <p:spPr>
          <a:xfrm>
            <a:off x="1133006" y="2160681"/>
            <a:ext cx="4957596" cy="1569620"/>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s-CL" sz="1600" b="0" i="0" u="none" strike="noStrike" cap="none" dirty="0">
                <a:latin typeface="Calibri"/>
                <a:ea typeface="Calibri"/>
                <a:cs typeface="Calibri"/>
                <a:sym typeface="Calibri"/>
              </a:rPr>
              <a:t>Este ejercicio consiste en mantener las piernas un poco abiertas y levantar las manos, posteriormente abre todo lo que puedas los dedos del pie y de las manos. Al estar estirado en esta postura, toma aire y sostenlo por unos 10 segundos y suelta el aire dejando relajar todo el cuerpo.</a:t>
            </a:r>
            <a:endParaRPr sz="1600" b="0" i="0" u="none" strike="noStrike" cap="none" dirty="0">
              <a:latin typeface="Calibri"/>
              <a:ea typeface="Calibri"/>
              <a:cs typeface="Calibri"/>
              <a:sym typeface="Calibri"/>
            </a:endParaRPr>
          </a:p>
        </p:txBody>
      </p:sp>
      <p:sp>
        <p:nvSpPr>
          <p:cNvPr id="89" name="Google Shape;89;p1"/>
          <p:cNvSpPr/>
          <p:nvPr/>
        </p:nvSpPr>
        <p:spPr>
          <a:xfrm>
            <a:off x="2770060" y="1319474"/>
            <a:ext cx="2134449" cy="4000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CL" sz="2000" b="1" i="1" u="none" strike="noStrike" cap="none" dirty="0">
                <a:effectLst>
                  <a:outerShdw blurRad="38100" dist="38100" dir="2700000" algn="tl">
                    <a:srgbClr val="000000">
                      <a:alpha val="43137"/>
                    </a:srgbClr>
                  </a:outerShdw>
                </a:effectLst>
                <a:latin typeface="Calibri"/>
                <a:ea typeface="Calibri"/>
                <a:cs typeface="Calibri"/>
                <a:sym typeface="Calibri"/>
              </a:rPr>
              <a:t>EL ESPANTADO</a:t>
            </a:r>
            <a:endParaRPr sz="2000" b="1" i="1" u="none" strike="noStrike" cap="none" dirty="0">
              <a:effectLst>
                <a:outerShdw blurRad="38100" dist="38100" dir="2700000" algn="tl">
                  <a:srgbClr val="000000">
                    <a:alpha val="43137"/>
                  </a:srgbClr>
                </a:outerShdw>
              </a:effectLst>
              <a:latin typeface="Calibri"/>
              <a:ea typeface="Calibri"/>
              <a:cs typeface="Calibri"/>
              <a:sym typeface="Calibri"/>
            </a:endParaRPr>
          </a:p>
        </p:txBody>
      </p:sp>
      <p:sp>
        <p:nvSpPr>
          <p:cNvPr id="90" name="Google Shape;90;p1"/>
          <p:cNvSpPr/>
          <p:nvPr/>
        </p:nvSpPr>
        <p:spPr>
          <a:xfrm>
            <a:off x="1099867" y="5930925"/>
            <a:ext cx="4785050" cy="83095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s-CL" sz="1600" b="1" i="1" u="none" strike="noStrike" cap="none" dirty="0">
                <a:latin typeface="Calibri"/>
                <a:ea typeface="Calibri"/>
                <a:cs typeface="Calibri"/>
                <a:sym typeface="Calibri"/>
              </a:rPr>
              <a:t>Entre los tantos beneficios que encontramos en este ejercicio se encuentra preparar nuestro organismo para mejor respuesta de aprendizaje.</a:t>
            </a:r>
            <a:endParaRPr sz="1600" b="1" i="1" u="none" strike="noStrike" cap="none" dirty="0">
              <a:latin typeface="Calibri"/>
              <a:ea typeface="Calibri"/>
              <a:cs typeface="Calibri"/>
              <a:sym typeface="Calibri"/>
            </a:endParaRPr>
          </a:p>
        </p:txBody>
      </p:sp>
      <p:pic>
        <p:nvPicPr>
          <p:cNvPr id="91" name="Google Shape;91;p1"/>
          <p:cNvPicPr preferRelativeResize="0"/>
          <p:nvPr/>
        </p:nvPicPr>
        <p:blipFill rotWithShape="1">
          <a:blip r:embed="rId3">
            <a:alphaModFix/>
          </a:blip>
          <a:srcRect/>
          <a:stretch/>
        </p:blipFill>
        <p:spPr>
          <a:xfrm>
            <a:off x="2782751" y="3544787"/>
            <a:ext cx="856714" cy="2371390"/>
          </a:xfrm>
          <a:prstGeom prst="rect">
            <a:avLst/>
          </a:prstGeom>
          <a:noFill/>
          <a:ln>
            <a:noFill/>
          </a:ln>
        </p:spPr>
      </p:pic>
      <p:sp>
        <p:nvSpPr>
          <p:cNvPr id="92" name="Google Shape;92;p1"/>
          <p:cNvSpPr/>
          <p:nvPr/>
        </p:nvSpPr>
        <p:spPr>
          <a:xfrm>
            <a:off x="8354716" y="1341959"/>
            <a:ext cx="1838519"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s-CL" sz="2000" b="1" i="1" u="none" strike="noStrike" cap="none" dirty="0">
                <a:effectLst>
                  <a:outerShdw blurRad="38100" dist="38100" dir="2700000" algn="tl">
                    <a:srgbClr val="000000">
                      <a:alpha val="43137"/>
                    </a:srgbClr>
                  </a:outerShdw>
                </a:effectLst>
                <a:latin typeface="Calibri"/>
                <a:ea typeface="Calibri"/>
                <a:cs typeface="Calibri"/>
                <a:sym typeface="Calibri"/>
              </a:rPr>
              <a:t>EL PINOCHO</a:t>
            </a:r>
            <a:endParaRPr sz="2000" b="1" i="1" u="none" strike="noStrike" cap="none" dirty="0">
              <a:effectLst>
                <a:outerShdw blurRad="38100" dist="38100" dir="2700000" algn="tl">
                  <a:srgbClr val="000000">
                    <a:alpha val="43137"/>
                  </a:srgbClr>
                </a:outerShdw>
              </a:effectLst>
              <a:latin typeface="Calibri"/>
              <a:ea typeface="Calibri"/>
              <a:cs typeface="Calibri"/>
              <a:sym typeface="Calibri"/>
            </a:endParaRPr>
          </a:p>
        </p:txBody>
      </p:sp>
      <p:pic>
        <p:nvPicPr>
          <p:cNvPr id="93" name="Google Shape;93;p1"/>
          <p:cNvPicPr preferRelativeResize="0"/>
          <p:nvPr/>
        </p:nvPicPr>
        <p:blipFill rotWithShape="1">
          <a:blip r:embed="rId4">
            <a:alphaModFix/>
          </a:blip>
          <a:srcRect/>
          <a:stretch/>
        </p:blipFill>
        <p:spPr>
          <a:xfrm>
            <a:off x="8011251" y="3294736"/>
            <a:ext cx="2352675" cy="2533650"/>
          </a:xfrm>
          <a:prstGeom prst="rect">
            <a:avLst/>
          </a:prstGeom>
          <a:noFill/>
          <a:ln>
            <a:noFill/>
          </a:ln>
        </p:spPr>
      </p:pic>
      <p:sp>
        <p:nvSpPr>
          <p:cNvPr id="94" name="Google Shape;94;p1"/>
          <p:cNvSpPr/>
          <p:nvPr/>
        </p:nvSpPr>
        <p:spPr>
          <a:xfrm>
            <a:off x="6784403" y="2160681"/>
            <a:ext cx="4806370" cy="830956"/>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s-CL" sz="1600" b="0" i="0" u="none" strike="noStrike" cap="none" dirty="0">
                <a:latin typeface="Calibri"/>
                <a:ea typeface="Calibri"/>
                <a:cs typeface="Calibri"/>
                <a:sym typeface="Calibri"/>
              </a:rPr>
              <a:t>Este ejercicio consiste en inhalar aire y frotar la nariz rápidamente 10 veces y posteriormente exhalar el aire. Repetir unas 5 veces la secuencia y ahora inténtalo: </a:t>
            </a:r>
            <a:endParaRPr sz="1600" b="0" i="0" u="none" strike="noStrike" cap="none" dirty="0">
              <a:latin typeface="Calibri"/>
              <a:ea typeface="Calibri"/>
              <a:cs typeface="Calibri"/>
              <a:sym typeface="Calibri"/>
            </a:endParaRPr>
          </a:p>
        </p:txBody>
      </p:sp>
      <p:sp>
        <p:nvSpPr>
          <p:cNvPr id="95" name="Google Shape;95;p1"/>
          <p:cNvSpPr/>
          <p:nvPr/>
        </p:nvSpPr>
        <p:spPr>
          <a:xfrm>
            <a:off x="6664959" y="5916177"/>
            <a:ext cx="5045261" cy="83095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s-CL" sz="1600" b="1" i="1" u="none" strike="noStrike" cap="none" dirty="0">
                <a:latin typeface="Calibri"/>
                <a:ea typeface="Calibri"/>
                <a:cs typeface="Calibri"/>
                <a:sym typeface="Calibri"/>
              </a:rPr>
              <a:t>Este ejercicio es ideal para liberar y mejorar la respiración de las fosas nasales, además de activar e incrementar la memoria y ayudar a la concentración</a:t>
            </a:r>
            <a:r>
              <a:rPr lang="es-CL" sz="1200" b="1" i="1" u="none" strike="noStrike" cap="none" dirty="0">
                <a:latin typeface="Calibri"/>
                <a:ea typeface="Calibri"/>
                <a:cs typeface="Calibri"/>
                <a:sym typeface="Calibri"/>
              </a:rPr>
              <a:t>.</a:t>
            </a:r>
            <a:endParaRPr sz="1200" b="1" i="1" u="none" strike="noStrike" cap="none" dirty="0">
              <a:latin typeface="Calibri"/>
              <a:ea typeface="Calibri"/>
              <a:cs typeface="Calibri"/>
              <a:sym typeface="Calibri"/>
            </a:endParaRPr>
          </a:p>
        </p:txBody>
      </p:sp>
      <p:sp>
        <p:nvSpPr>
          <p:cNvPr id="96" name="Google Shape;96;p1"/>
          <p:cNvSpPr/>
          <p:nvPr/>
        </p:nvSpPr>
        <p:spPr>
          <a:xfrm>
            <a:off x="4629917" y="461682"/>
            <a:ext cx="2921370" cy="4616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CL" sz="2400" b="1" i="1" u="none" strike="noStrike" cap="none" dirty="0">
                <a:effectLst>
                  <a:outerShdw blurRad="38100" dist="38100" dir="2700000" algn="tl">
                    <a:srgbClr val="000000">
                      <a:alpha val="43137"/>
                    </a:srgbClr>
                  </a:outerShdw>
                </a:effectLst>
                <a:latin typeface="Calibri"/>
                <a:ea typeface="Calibri"/>
                <a:cs typeface="Calibri"/>
                <a:sym typeface="Calibri"/>
              </a:rPr>
              <a:t>GIMNASIA</a:t>
            </a:r>
            <a:r>
              <a:rPr lang="es-CL" sz="2400" b="1" i="1" u="none" strike="noStrike" cap="none" dirty="0">
                <a:latin typeface="Calibri"/>
                <a:ea typeface="Calibri"/>
                <a:cs typeface="Calibri"/>
                <a:sym typeface="Calibri"/>
              </a:rPr>
              <a:t> </a:t>
            </a:r>
            <a:r>
              <a:rPr lang="es-CL" sz="2400" b="1" i="1" u="none" strike="noStrike" cap="none" dirty="0">
                <a:effectLst>
                  <a:outerShdw blurRad="38100" dist="38100" dir="2700000" algn="tl">
                    <a:srgbClr val="000000">
                      <a:alpha val="43137"/>
                    </a:srgbClr>
                  </a:outerShdw>
                </a:effectLst>
                <a:latin typeface="Calibri"/>
                <a:ea typeface="Calibri"/>
                <a:cs typeface="Calibri"/>
                <a:sym typeface="Calibri"/>
              </a:rPr>
              <a:t>CEREBRAL</a:t>
            </a:r>
            <a:r>
              <a:rPr lang="es-CL" sz="2400" b="1" i="1" u="none" strike="noStrike" cap="none" dirty="0">
                <a:latin typeface="Calibri"/>
                <a:ea typeface="Calibri"/>
                <a:cs typeface="Calibri"/>
                <a:sym typeface="Calibri"/>
              </a:rPr>
              <a:t> </a:t>
            </a:r>
            <a:endParaRPr sz="2400" b="1" i="1" u="none" strike="noStrike" cap="none" dirty="0">
              <a:latin typeface="Calibri"/>
              <a:ea typeface="Calibri"/>
              <a:cs typeface="Calibri"/>
              <a:sym typeface="Calibri"/>
            </a:endParaRPr>
          </a:p>
        </p:txBody>
      </p:sp>
    </p:spTree>
    <p:extLst>
      <p:ext uri="{BB962C8B-B14F-4D97-AF65-F5344CB8AC3E}">
        <p14:creationId xmlns:p14="http://schemas.microsoft.com/office/powerpoint/2010/main" val="21277567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920A0ED-57A3-7145-80DE-E4241E33E4B5}"/>
              </a:ext>
            </a:extLst>
          </p:cNvPr>
          <p:cNvSpPr>
            <a:spLocks noGrp="1"/>
          </p:cNvSpPr>
          <p:nvPr>
            <p:ph type="title"/>
          </p:nvPr>
        </p:nvSpPr>
        <p:spPr>
          <a:xfrm>
            <a:off x="1002122" y="2069153"/>
            <a:ext cx="3628872" cy="3388287"/>
          </a:xfrm>
        </p:spPr>
        <p:txBody>
          <a:bodyPr anchor="ctr">
            <a:normAutofit/>
          </a:bodyPr>
          <a:lstStyle/>
          <a:p>
            <a:pPr algn="just"/>
            <a:r>
              <a:rPr lang="es-CL" dirty="0"/>
              <a:t>Descripción del Taller</a:t>
            </a:r>
            <a:endParaRPr lang="en-US" dirty="0"/>
          </a:p>
        </p:txBody>
      </p:sp>
      <p:sp>
        <p:nvSpPr>
          <p:cNvPr id="3" name="Marcador de contenido 2">
            <a:extLst>
              <a:ext uri="{FF2B5EF4-FFF2-40B4-BE49-F238E27FC236}">
                <a16:creationId xmlns:a16="http://schemas.microsoft.com/office/drawing/2014/main" id="{F225E524-D464-5151-B8F2-21D442732D52}"/>
              </a:ext>
            </a:extLst>
          </p:cNvPr>
          <p:cNvSpPr>
            <a:spLocks noGrp="1"/>
          </p:cNvSpPr>
          <p:nvPr>
            <p:ph idx="1"/>
          </p:nvPr>
        </p:nvSpPr>
        <p:spPr>
          <a:xfrm>
            <a:off x="5329084" y="1957986"/>
            <a:ext cx="5959117" cy="4900014"/>
          </a:xfrm>
          <a:effectLst/>
        </p:spPr>
        <p:txBody>
          <a:bodyPr>
            <a:normAutofit/>
          </a:bodyPr>
          <a:lstStyle/>
          <a:p>
            <a:pPr algn="just"/>
            <a:r>
              <a:rPr lang="es-CL" sz="2000" b="1" dirty="0"/>
              <a:t>Objetivo general: </a:t>
            </a:r>
            <a:r>
              <a:rPr lang="es-CL" sz="2000" dirty="0"/>
              <a:t>Desarrollar competencias de Liderazgo en Supervisores y Profesionales de la empresa Guiñez Ingeniería.</a:t>
            </a:r>
            <a:endParaRPr lang="en-US" sz="2000" dirty="0"/>
          </a:p>
          <a:p>
            <a:pPr marL="0" indent="0" algn="just">
              <a:buNone/>
            </a:pPr>
            <a:endParaRPr lang="es-CL" sz="2000" dirty="0"/>
          </a:p>
          <a:p>
            <a:pPr algn="just"/>
            <a:r>
              <a:rPr lang="es-CL" sz="2000" b="1" dirty="0"/>
              <a:t>Objetivos específicos: </a:t>
            </a:r>
          </a:p>
          <a:p>
            <a:pPr marL="800100" lvl="1" indent="-342900" algn="just">
              <a:buFont typeface="+mj-lt"/>
              <a:buAutoNum type="arabicPeriod"/>
            </a:pPr>
            <a:r>
              <a:rPr lang="es-CL" sz="2000" dirty="0"/>
              <a:t>Analizar rol y funciones de jefatura. </a:t>
            </a:r>
          </a:p>
          <a:p>
            <a:pPr marL="800100" lvl="1" indent="-342900" algn="just">
              <a:buFont typeface="+mj-lt"/>
              <a:buAutoNum type="arabicPeriod"/>
            </a:pPr>
            <a:r>
              <a:rPr lang="es-CL" sz="2000" dirty="0"/>
              <a:t>Reconocer diferencias entre Jefe y Líder.</a:t>
            </a:r>
          </a:p>
          <a:p>
            <a:pPr marL="800100" lvl="1" indent="-342900" algn="just">
              <a:buFont typeface="+mj-lt"/>
              <a:buAutoNum type="arabicPeriod"/>
            </a:pPr>
            <a:r>
              <a:rPr lang="es-CL" sz="2000" dirty="0"/>
              <a:t>Conocer y aplicar herramientas efectivas de liderazgo.</a:t>
            </a:r>
          </a:p>
          <a:p>
            <a:pPr marL="0" indent="0">
              <a:buNone/>
            </a:pPr>
            <a:endParaRPr lang="es-CL" sz="2000" dirty="0"/>
          </a:p>
        </p:txBody>
      </p:sp>
    </p:spTree>
    <p:extLst>
      <p:ext uri="{BB962C8B-B14F-4D97-AF65-F5344CB8AC3E}">
        <p14:creationId xmlns:p14="http://schemas.microsoft.com/office/powerpoint/2010/main" val="37914483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B667826-43A4-6739-4668-CE693B94A5D8}"/>
              </a:ext>
            </a:extLst>
          </p:cNvPr>
          <p:cNvSpPr>
            <a:spLocks noGrp="1"/>
          </p:cNvSpPr>
          <p:nvPr>
            <p:ph type="title"/>
          </p:nvPr>
        </p:nvSpPr>
        <p:spPr>
          <a:xfrm>
            <a:off x="1139773" y="2039657"/>
            <a:ext cx="3765483" cy="3388287"/>
          </a:xfrm>
        </p:spPr>
        <p:txBody>
          <a:bodyPr anchor="ctr">
            <a:normAutofit/>
          </a:bodyPr>
          <a:lstStyle/>
          <a:p>
            <a:pPr algn="just"/>
            <a:r>
              <a:rPr lang="es-CL" dirty="0"/>
              <a:t>Unidad I: Rol de la jefatura </a:t>
            </a:r>
          </a:p>
        </p:txBody>
      </p:sp>
      <p:sp>
        <p:nvSpPr>
          <p:cNvPr id="3" name="Marcador de contenido 2">
            <a:extLst>
              <a:ext uri="{FF2B5EF4-FFF2-40B4-BE49-F238E27FC236}">
                <a16:creationId xmlns:a16="http://schemas.microsoft.com/office/drawing/2014/main" id="{C5A2D328-CA2A-A49D-AEFF-3BB97037C086}"/>
              </a:ext>
            </a:extLst>
          </p:cNvPr>
          <p:cNvSpPr>
            <a:spLocks noGrp="1"/>
          </p:cNvSpPr>
          <p:nvPr>
            <p:ph idx="1"/>
          </p:nvPr>
        </p:nvSpPr>
        <p:spPr>
          <a:xfrm>
            <a:off x="5998235" y="1283793"/>
            <a:ext cx="5365218" cy="4900014"/>
          </a:xfrm>
          <a:effectLst/>
        </p:spPr>
        <p:txBody>
          <a:bodyPr>
            <a:normAutofit/>
          </a:bodyPr>
          <a:lstStyle/>
          <a:p>
            <a:pPr algn="just"/>
            <a:r>
              <a:rPr lang="es-CL" sz="2000" b="1" dirty="0"/>
              <a:t>Objetivos: </a:t>
            </a:r>
            <a:r>
              <a:rPr lang="es-CL" sz="2000" dirty="0"/>
              <a:t>Conocer las principales habilidades, actitudes y conocimientos del líder GUIÑEZ INGENIERÍA</a:t>
            </a:r>
            <a:endParaRPr lang="en-US" sz="2000" dirty="0"/>
          </a:p>
        </p:txBody>
      </p:sp>
    </p:spTree>
    <p:extLst>
      <p:ext uri="{BB962C8B-B14F-4D97-AF65-F5344CB8AC3E}">
        <p14:creationId xmlns:p14="http://schemas.microsoft.com/office/powerpoint/2010/main" val="30434311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Pregunta N°1</a:t>
            </a:r>
            <a:endParaRPr lang="en-US" dirty="0"/>
          </a:p>
        </p:txBody>
      </p:sp>
      <p:sp>
        <p:nvSpPr>
          <p:cNvPr id="3" name="Marcador de contenido 2"/>
          <p:cNvSpPr>
            <a:spLocks noGrp="1"/>
          </p:cNvSpPr>
          <p:nvPr>
            <p:ph idx="1"/>
          </p:nvPr>
        </p:nvSpPr>
        <p:spPr/>
        <p:txBody>
          <a:bodyPr>
            <a:normAutofit/>
          </a:bodyPr>
          <a:lstStyle/>
          <a:p>
            <a:pPr algn="ctr"/>
            <a:r>
              <a:rPr lang="es-ES" sz="2400" dirty="0"/>
              <a:t>¿Cuándo un líder exitoso? ¿Cuáles son las competencias que debe tener un líder en Guiñez Ingeniería?</a:t>
            </a:r>
            <a:endParaRPr lang="en-US" sz="2400" dirty="0"/>
          </a:p>
        </p:txBody>
      </p:sp>
    </p:spTree>
    <p:extLst>
      <p:ext uri="{BB962C8B-B14F-4D97-AF65-F5344CB8AC3E}">
        <p14:creationId xmlns:p14="http://schemas.microsoft.com/office/powerpoint/2010/main" val="4060752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8CEFEAD-7897-AE62-0051-E61F1A5E834A}"/>
              </a:ext>
            </a:extLst>
          </p:cNvPr>
          <p:cNvSpPr>
            <a:spLocks noGrp="1"/>
          </p:cNvSpPr>
          <p:nvPr>
            <p:ph type="title"/>
          </p:nvPr>
        </p:nvSpPr>
        <p:spPr/>
        <p:txBody>
          <a:bodyPr>
            <a:normAutofit/>
          </a:bodyPr>
          <a:lstStyle/>
          <a:p>
            <a:r>
              <a:rPr lang="es-CL"/>
              <a:t>Espacio de conversación</a:t>
            </a:r>
          </a:p>
        </p:txBody>
      </p:sp>
      <p:graphicFrame>
        <p:nvGraphicFramePr>
          <p:cNvPr id="5" name="Marcador de contenido 2">
            <a:extLst>
              <a:ext uri="{FF2B5EF4-FFF2-40B4-BE49-F238E27FC236}">
                <a16:creationId xmlns:a16="http://schemas.microsoft.com/office/drawing/2014/main" id="{9B460AFE-147B-402F-D720-0F1446257461}"/>
              </a:ext>
            </a:extLst>
          </p:cNvPr>
          <p:cNvGraphicFramePr>
            <a:graphicFrameLocks noGrp="1"/>
          </p:cNvGraphicFramePr>
          <p:nvPr>
            <p:ph idx="1"/>
            <p:extLst>
              <p:ext uri="{D42A27DB-BD31-4B8C-83A1-F6EECF244321}">
                <p14:modId xmlns:p14="http://schemas.microsoft.com/office/powerpoint/2010/main" val="4185202413"/>
              </p:ext>
            </p:extLst>
          </p:nvPr>
        </p:nvGraphicFramePr>
        <p:xfrm>
          <a:off x="819150" y="2548647"/>
          <a:ext cx="10553700" cy="33108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232487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Pregunta N°3</a:t>
            </a:r>
            <a:endParaRPr lang="en-US" dirty="0"/>
          </a:p>
        </p:txBody>
      </p:sp>
      <p:sp>
        <p:nvSpPr>
          <p:cNvPr id="3" name="Marcador de contenido 2"/>
          <p:cNvSpPr>
            <a:spLocks noGrp="1"/>
          </p:cNvSpPr>
          <p:nvPr>
            <p:ph idx="1"/>
          </p:nvPr>
        </p:nvSpPr>
        <p:spPr>
          <a:xfrm>
            <a:off x="810000" y="2222287"/>
            <a:ext cx="10554574" cy="3636511"/>
          </a:xfrm>
        </p:spPr>
        <p:txBody>
          <a:bodyPr>
            <a:normAutofit/>
          </a:bodyPr>
          <a:lstStyle/>
          <a:p>
            <a:r>
              <a:rPr lang="es-ES" sz="2400" dirty="0"/>
              <a:t>¿Qué es un perfil de cargo? ¿Por qué es importante conocer las funciones del cargo?</a:t>
            </a:r>
            <a:endParaRPr lang="en-US" sz="2400" dirty="0"/>
          </a:p>
        </p:txBody>
      </p:sp>
    </p:spTree>
    <p:extLst>
      <p:ext uri="{BB962C8B-B14F-4D97-AF65-F5344CB8AC3E}">
        <p14:creationId xmlns:p14="http://schemas.microsoft.com/office/powerpoint/2010/main" val="40008336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EFBAFA-95A6-A4DA-AC51-4278DEA461D5}"/>
            </a:ext>
          </a:extLst>
        </p:cNvPr>
        <p:cNvGrpSpPr/>
        <p:nvPr/>
      </p:nvGrpSpPr>
      <p:grpSpPr>
        <a:xfrm>
          <a:off x="0" y="0"/>
          <a:ext cx="0" cy="0"/>
          <a:chOff x="0" y="0"/>
          <a:chExt cx="0" cy="0"/>
        </a:xfrm>
      </p:grpSpPr>
      <p:sp>
        <p:nvSpPr>
          <p:cNvPr id="4" name="Título 3">
            <a:extLst>
              <a:ext uri="{FF2B5EF4-FFF2-40B4-BE49-F238E27FC236}">
                <a16:creationId xmlns:a16="http://schemas.microsoft.com/office/drawing/2014/main" id="{96D31C13-FA61-C5D5-7440-BC1D93682D4F}"/>
              </a:ext>
            </a:extLst>
          </p:cNvPr>
          <p:cNvSpPr>
            <a:spLocks noGrp="1"/>
          </p:cNvSpPr>
          <p:nvPr>
            <p:ph type="title"/>
          </p:nvPr>
        </p:nvSpPr>
        <p:spPr>
          <a:xfrm>
            <a:off x="761995" y="307447"/>
            <a:ext cx="10693884" cy="1109932"/>
          </a:xfrm>
        </p:spPr>
        <p:txBody>
          <a:bodyPr vert="horz" lIns="91440" tIns="45720" rIns="91440" bIns="45720" rtlCol="0" anchor="ctr">
            <a:normAutofit fontScale="90000"/>
          </a:bodyPr>
          <a:lstStyle/>
          <a:p>
            <a:pPr algn="ctr"/>
            <a:r>
              <a:rPr lang="en-US" sz="4000" kern="1200" dirty="0">
                <a:solidFill>
                  <a:schemeClr val="tx1"/>
                </a:solidFill>
                <a:latin typeface="+mj-lt"/>
                <a:ea typeface="+mj-ea"/>
                <a:cs typeface="+mj-cs"/>
              </a:rPr>
              <a:t>UN TRABAJADOR ES EXITOSO CUANDO CUMPLE CON LAS COMPETENCIAS DEL PERFIL</a:t>
            </a:r>
          </a:p>
        </p:txBody>
      </p:sp>
      <p:sp>
        <p:nvSpPr>
          <p:cNvPr id="5" name="Marcador de contenido 4">
            <a:extLst>
              <a:ext uri="{FF2B5EF4-FFF2-40B4-BE49-F238E27FC236}">
                <a16:creationId xmlns:a16="http://schemas.microsoft.com/office/drawing/2014/main" id="{024146C7-5A35-8D45-8AA3-082B56456D60}"/>
              </a:ext>
            </a:extLst>
          </p:cNvPr>
          <p:cNvSpPr>
            <a:spLocks noGrp="1"/>
          </p:cNvSpPr>
          <p:nvPr>
            <p:ph sz="half" idx="1"/>
          </p:nvPr>
        </p:nvSpPr>
        <p:spPr>
          <a:xfrm>
            <a:off x="6538452" y="2357888"/>
            <a:ext cx="4917427" cy="3902635"/>
          </a:xfrm>
        </p:spPr>
        <p:txBody>
          <a:bodyPr vert="horz" lIns="91440" tIns="45720" rIns="91440" bIns="45720" rtlCol="0" anchor="ctr">
            <a:noAutofit/>
          </a:bodyPr>
          <a:lstStyle/>
          <a:p>
            <a:pPr algn="just"/>
            <a:r>
              <a:rPr lang="en-US" sz="2400" dirty="0">
                <a:latin typeface="+mn-lt"/>
                <a:cs typeface="+mn-cs"/>
                <a:sym typeface="Calibri"/>
              </a:rPr>
              <a:t>Las </a:t>
            </a:r>
            <a:r>
              <a:rPr lang="en-US" sz="2400" dirty="0" err="1">
                <a:latin typeface="+mn-lt"/>
                <a:cs typeface="+mn-cs"/>
                <a:sym typeface="Calibri"/>
              </a:rPr>
              <a:t>Competencias</a:t>
            </a:r>
            <a:r>
              <a:rPr lang="en-US" sz="2400" dirty="0">
                <a:latin typeface="+mn-lt"/>
                <a:cs typeface="+mn-cs"/>
                <a:sym typeface="Calibri"/>
              </a:rPr>
              <a:t> </a:t>
            </a:r>
            <a:r>
              <a:rPr lang="en-US" sz="2400" dirty="0" err="1">
                <a:latin typeface="+mn-lt"/>
                <a:cs typeface="+mn-cs"/>
                <a:sym typeface="Calibri"/>
              </a:rPr>
              <a:t>Laborales</a:t>
            </a:r>
            <a:r>
              <a:rPr lang="en-US" sz="2400" dirty="0">
                <a:latin typeface="+mn-lt"/>
                <a:cs typeface="+mn-cs"/>
                <a:sym typeface="Calibri"/>
              </a:rPr>
              <a:t> son </a:t>
            </a:r>
            <a:r>
              <a:rPr lang="en-US" sz="2400" dirty="0" err="1">
                <a:latin typeface="+mn-lt"/>
                <a:cs typeface="+mn-cs"/>
                <a:sym typeface="Calibri"/>
              </a:rPr>
              <a:t>todos</a:t>
            </a:r>
            <a:r>
              <a:rPr lang="en-US" sz="2400" dirty="0">
                <a:latin typeface="+mn-lt"/>
                <a:cs typeface="+mn-cs"/>
                <a:sym typeface="Calibri"/>
              </a:rPr>
              <a:t> las </a:t>
            </a:r>
            <a:r>
              <a:rPr lang="en-US" sz="2400" dirty="0" err="1">
                <a:latin typeface="+mn-lt"/>
                <a:cs typeface="+mn-cs"/>
                <a:sym typeface="Calibri"/>
              </a:rPr>
              <a:t>conocimientos</a:t>
            </a:r>
            <a:r>
              <a:rPr lang="en-US" sz="2400" dirty="0">
                <a:latin typeface="+mn-lt"/>
                <a:cs typeface="+mn-cs"/>
                <a:sym typeface="Calibri"/>
              </a:rPr>
              <a:t>, </a:t>
            </a:r>
            <a:r>
              <a:rPr lang="en-US" sz="2400" dirty="0" err="1">
                <a:latin typeface="+mn-lt"/>
                <a:cs typeface="+mn-cs"/>
                <a:sym typeface="Calibri"/>
              </a:rPr>
              <a:t>actitudes</a:t>
            </a:r>
            <a:r>
              <a:rPr lang="en-US" sz="2400" dirty="0">
                <a:latin typeface="+mn-lt"/>
                <a:cs typeface="+mn-cs"/>
                <a:sym typeface="Calibri"/>
              </a:rPr>
              <a:t> y </a:t>
            </a:r>
            <a:r>
              <a:rPr lang="en-US" sz="2400" dirty="0" err="1">
                <a:latin typeface="+mn-lt"/>
                <a:cs typeface="+mn-cs"/>
                <a:sym typeface="Calibri"/>
              </a:rPr>
              <a:t>habilidades</a:t>
            </a:r>
            <a:r>
              <a:rPr lang="en-US" sz="2400" dirty="0">
                <a:latin typeface="+mn-lt"/>
                <a:cs typeface="+mn-cs"/>
                <a:sym typeface="Calibri"/>
              </a:rPr>
              <a:t> </a:t>
            </a:r>
            <a:r>
              <a:rPr lang="en-US" sz="2400" dirty="0" err="1">
                <a:latin typeface="+mn-lt"/>
                <a:cs typeface="+mn-cs"/>
                <a:sym typeface="Calibri"/>
              </a:rPr>
              <a:t>necesarias</a:t>
            </a:r>
            <a:r>
              <a:rPr lang="en-US" sz="2400" dirty="0">
                <a:latin typeface="+mn-lt"/>
                <a:cs typeface="+mn-cs"/>
                <a:sym typeface="Calibri"/>
              </a:rPr>
              <a:t> para </a:t>
            </a:r>
            <a:r>
              <a:rPr lang="en-US" sz="2400" dirty="0" err="1">
                <a:latin typeface="+mn-lt"/>
                <a:cs typeface="+mn-cs"/>
                <a:sym typeface="Calibri"/>
              </a:rPr>
              <a:t>cumplir</a:t>
            </a:r>
            <a:r>
              <a:rPr lang="en-US" sz="2400" dirty="0">
                <a:latin typeface="+mn-lt"/>
                <a:cs typeface="+mn-cs"/>
                <a:sym typeface="Calibri"/>
              </a:rPr>
              <a:t> </a:t>
            </a:r>
            <a:r>
              <a:rPr lang="en-US" sz="2400" dirty="0" err="1">
                <a:latin typeface="+mn-lt"/>
                <a:cs typeface="+mn-cs"/>
                <a:sym typeface="Calibri"/>
              </a:rPr>
              <a:t>exitosamente</a:t>
            </a:r>
            <a:r>
              <a:rPr lang="en-US" sz="2400" dirty="0">
                <a:latin typeface="+mn-lt"/>
                <a:cs typeface="+mn-cs"/>
                <a:sym typeface="Calibri"/>
              </a:rPr>
              <a:t> las </a:t>
            </a:r>
            <a:r>
              <a:rPr lang="en-US" sz="2400" dirty="0" err="1">
                <a:latin typeface="+mn-lt"/>
                <a:cs typeface="+mn-cs"/>
                <a:sym typeface="Calibri"/>
              </a:rPr>
              <a:t>actividades</a:t>
            </a:r>
            <a:r>
              <a:rPr lang="en-US" sz="2400" dirty="0">
                <a:latin typeface="+mn-lt"/>
                <a:cs typeface="+mn-cs"/>
                <a:sym typeface="Calibri"/>
              </a:rPr>
              <a:t> que </a:t>
            </a:r>
            <a:r>
              <a:rPr lang="en-US" sz="2400" dirty="0" err="1">
                <a:latin typeface="+mn-lt"/>
                <a:cs typeface="+mn-cs"/>
                <a:sym typeface="Calibri"/>
              </a:rPr>
              <a:t>componen</a:t>
            </a:r>
            <a:r>
              <a:rPr lang="en-US" sz="2400" dirty="0">
                <a:latin typeface="+mn-lt"/>
                <a:cs typeface="+mn-cs"/>
                <a:sym typeface="Calibri"/>
              </a:rPr>
              <a:t> </a:t>
            </a:r>
            <a:r>
              <a:rPr lang="en-US" sz="2400" dirty="0" err="1">
                <a:latin typeface="+mn-lt"/>
                <a:cs typeface="+mn-cs"/>
                <a:sym typeface="Calibri"/>
              </a:rPr>
              <a:t>una</a:t>
            </a:r>
            <a:r>
              <a:rPr lang="en-US" sz="2400" dirty="0">
                <a:latin typeface="+mn-lt"/>
                <a:cs typeface="+mn-cs"/>
                <a:sym typeface="Calibri"/>
              </a:rPr>
              <a:t> </a:t>
            </a:r>
            <a:r>
              <a:rPr lang="en-US" sz="2400" dirty="0" err="1">
                <a:latin typeface="+mn-lt"/>
                <a:cs typeface="+mn-cs"/>
                <a:sym typeface="Calibri"/>
              </a:rPr>
              <a:t>función</a:t>
            </a:r>
            <a:r>
              <a:rPr lang="en-US" sz="2400" dirty="0">
                <a:latin typeface="+mn-lt"/>
                <a:cs typeface="+mn-cs"/>
                <a:sym typeface="Calibri"/>
              </a:rPr>
              <a:t> </a:t>
            </a:r>
            <a:r>
              <a:rPr lang="en-US" sz="2400" dirty="0" err="1">
                <a:latin typeface="+mn-lt"/>
                <a:cs typeface="+mn-cs"/>
                <a:sym typeface="Calibri"/>
              </a:rPr>
              <a:t>laboral</a:t>
            </a:r>
            <a:r>
              <a:rPr lang="en-US" sz="2400" dirty="0">
                <a:latin typeface="+mn-lt"/>
                <a:cs typeface="+mn-cs"/>
                <a:sym typeface="Calibri"/>
              </a:rPr>
              <a:t>, </a:t>
            </a:r>
            <a:r>
              <a:rPr lang="en-US" sz="2400" dirty="0" err="1">
                <a:latin typeface="+mn-lt"/>
                <a:cs typeface="+mn-cs"/>
                <a:sym typeface="Calibri"/>
              </a:rPr>
              <a:t>según</a:t>
            </a:r>
            <a:r>
              <a:rPr lang="en-US" sz="2400" dirty="0">
                <a:latin typeface="+mn-lt"/>
                <a:cs typeface="+mn-cs"/>
                <a:sym typeface="Calibri"/>
              </a:rPr>
              <a:t> </a:t>
            </a:r>
            <a:r>
              <a:rPr lang="en-US" sz="2400" dirty="0" err="1">
                <a:latin typeface="+mn-lt"/>
                <a:cs typeface="+mn-cs"/>
                <a:sym typeface="Calibri"/>
              </a:rPr>
              <a:t>estándares</a:t>
            </a:r>
            <a:r>
              <a:rPr lang="en-US" sz="2400" dirty="0">
                <a:latin typeface="+mn-lt"/>
                <a:cs typeface="+mn-cs"/>
                <a:sym typeface="Calibri"/>
              </a:rPr>
              <a:t> </a:t>
            </a:r>
            <a:r>
              <a:rPr lang="en-US" sz="2400" dirty="0" err="1">
                <a:latin typeface="+mn-lt"/>
                <a:cs typeface="+mn-cs"/>
                <a:sym typeface="Calibri"/>
              </a:rPr>
              <a:t>por</a:t>
            </a:r>
            <a:r>
              <a:rPr lang="en-US" sz="2400" dirty="0">
                <a:latin typeface="+mn-lt"/>
                <a:cs typeface="+mn-cs"/>
                <a:sym typeface="Calibri"/>
              </a:rPr>
              <a:t> </a:t>
            </a:r>
            <a:r>
              <a:rPr lang="en-US" sz="2400" dirty="0" err="1">
                <a:latin typeface="+mn-lt"/>
                <a:cs typeface="+mn-cs"/>
                <a:sym typeface="Calibri"/>
              </a:rPr>
              <a:t>el</a:t>
            </a:r>
            <a:r>
              <a:rPr lang="en-US" sz="2400" dirty="0">
                <a:latin typeface="+mn-lt"/>
                <a:cs typeface="+mn-cs"/>
                <a:sym typeface="Calibri"/>
              </a:rPr>
              <a:t> sector </a:t>
            </a:r>
            <a:r>
              <a:rPr lang="en-US" sz="2400" dirty="0" err="1">
                <a:latin typeface="+mn-lt"/>
                <a:cs typeface="+mn-cs"/>
                <a:sym typeface="Calibri"/>
              </a:rPr>
              <a:t>productivo</a:t>
            </a:r>
            <a:r>
              <a:rPr lang="en-US" sz="2400" dirty="0">
                <a:latin typeface="+mn-lt"/>
                <a:cs typeface="+mn-cs"/>
                <a:sym typeface="Calibri"/>
              </a:rPr>
              <a:t>.</a:t>
            </a:r>
          </a:p>
          <a:p>
            <a:endParaRPr lang="en-US" sz="2400" dirty="0">
              <a:latin typeface="+mn-lt"/>
              <a:cs typeface="+mn-cs"/>
            </a:endParaRPr>
          </a:p>
        </p:txBody>
      </p:sp>
      <p:pic>
        <p:nvPicPr>
          <p:cNvPr id="7" name="Marcador de contenido 6" descr="Diagrama&#10;&#10;Descripción generada automáticamente">
            <a:extLst>
              <a:ext uri="{FF2B5EF4-FFF2-40B4-BE49-F238E27FC236}">
                <a16:creationId xmlns:a16="http://schemas.microsoft.com/office/drawing/2014/main" id="{D6B2F535-B71C-4AE9-3B42-F6F1C72101A7}"/>
              </a:ext>
            </a:extLst>
          </p:cNvPr>
          <p:cNvPicPr>
            <a:picLocks noGrp="1" noChangeAspect="1"/>
          </p:cNvPicPr>
          <p:nvPr>
            <p:ph sz="half" idx="2"/>
          </p:nvPr>
        </p:nvPicPr>
        <p:blipFill>
          <a:blip r:embed="rId2"/>
          <a:stretch>
            <a:fillRect/>
          </a:stretch>
        </p:blipFill>
        <p:spPr>
          <a:xfrm>
            <a:off x="1048593" y="1622322"/>
            <a:ext cx="5047407" cy="4731945"/>
          </a:xfrm>
          <a:prstGeom prst="rect">
            <a:avLst/>
          </a:prstGeom>
        </p:spPr>
      </p:pic>
    </p:spTree>
    <p:extLst>
      <p:ext uri="{BB962C8B-B14F-4D97-AF65-F5344CB8AC3E}">
        <p14:creationId xmlns:p14="http://schemas.microsoft.com/office/powerpoint/2010/main" val="25192490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4" descr="Contenedores apilados y un semirremolque en un puerto marítimo">
            <a:extLst>
              <a:ext uri="{FF2B5EF4-FFF2-40B4-BE49-F238E27FC236}">
                <a16:creationId xmlns:a16="http://schemas.microsoft.com/office/drawing/2014/main" id="{34FC12F5-328B-C51C-A4A8-2D11EDC7A4CF}"/>
              </a:ext>
            </a:extLst>
          </p:cNvPr>
          <p:cNvPicPr>
            <a:picLocks noChangeAspect="1"/>
          </p:cNvPicPr>
          <p:nvPr/>
        </p:nvPicPr>
        <p:blipFill rotWithShape="1">
          <a:blip r:embed="rId2">
            <a:duotone>
              <a:schemeClr val="accent1">
                <a:shade val="45000"/>
                <a:satMod val="135000"/>
              </a:schemeClr>
              <a:prstClr val="white"/>
            </a:duotone>
          </a:blip>
          <a:srcRect l="26225" r="7126"/>
          <a:stretch/>
        </p:blipFill>
        <p:spPr>
          <a:xfrm>
            <a:off x="6108700" y="-1"/>
            <a:ext cx="6094450" cy="6858001"/>
          </a:xfrm>
          <a:prstGeom prst="rect">
            <a:avLst/>
          </a:prstGeom>
        </p:spPr>
      </p:pic>
      <p:sp>
        <p:nvSpPr>
          <p:cNvPr id="2" name="Título 1">
            <a:extLst>
              <a:ext uri="{FF2B5EF4-FFF2-40B4-BE49-F238E27FC236}">
                <a16:creationId xmlns:a16="http://schemas.microsoft.com/office/drawing/2014/main" id="{2A2A2F44-F0E5-CFDA-8139-1F6742AD09E2}"/>
              </a:ext>
            </a:extLst>
          </p:cNvPr>
          <p:cNvSpPr>
            <a:spLocks noGrp="1"/>
          </p:cNvSpPr>
          <p:nvPr>
            <p:ph type="title"/>
          </p:nvPr>
        </p:nvSpPr>
        <p:spPr>
          <a:xfrm>
            <a:off x="921568" y="-113251"/>
            <a:ext cx="5070100" cy="1559412"/>
          </a:xfrm>
        </p:spPr>
        <p:txBody>
          <a:bodyPr>
            <a:normAutofit/>
          </a:bodyPr>
          <a:lstStyle/>
          <a:p>
            <a:pPr algn="just"/>
            <a:r>
              <a:rPr lang="es-CL" dirty="0">
                <a:effectLst>
                  <a:outerShdw blurRad="38100" dist="38100" dir="2700000" algn="tl">
                    <a:srgbClr val="000000">
                      <a:alpha val="43137"/>
                    </a:srgbClr>
                  </a:outerShdw>
                </a:effectLst>
              </a:rPr>
              <a:t>Perfil de cargo</a:t>
            </a:r>
            <a:endParaRPr lang="en-US" dirty="0">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296AB3E1-298D-3C0B-1262-098FCD11922D}"/>
              </a:ext>
            </a:extLst>
          </p:cNvPr>
          <p:cNvSpPr>
            <a:spLocks noGrp="1"/>
          </p:cNvSpPr>
          <p:nvPr>
            <p:ph idx="1"/>
          </p:nvPr>
        </p:nvSpPr>
        <p:spPr>
          <a:xfrm>
            <a:off x="543409" y="2403168"/>
            <a:ext cx="5055923" cy="3632200"/>
          </a:xfrm>
        </p:spPr>
        <p:txBody>
          <a:bodyPr>
            <a:normAutofit/>
          </a:bodyPr>
          <a:lstStyle/>
          <a:p>
            <a:pPr algn="just"/>
            <a:r>
              <a:rPr lang="es-CL" sz="2000" dirty="0"/>
              <a:t>Un perfil de cargo establece las contribuciones que realiza cada cargo para el cumplimiento de los objetivos institucionales y de su equipo, y cómo puede lograrlo. </a:t>
            </a:r>
          </a:p>
          <a:p>
            <a:pPr algn="just"/>
            <a:r>
              <a:rPr lang="es-CL" sz="2000" dirty="0"/>
              <a:t>A través de un perfil se describe la dependencia de cada cargo dentro de la organización, su contenido y los requisitos necesarios para el desempeño esperado. </a:t>
            </a:r>
            <a:endParaRPr lang="en-US" sz="2000" dirty="0"/>
          </a:p>
        </p:txBody>
      </p:sp>
    </p:spTree>
    <p:extLst>
      <p:ext uri="{BB962C8B-B14F-4D97-AF65-F5344CB8AC3E}">
        <p14:creationId xmlns:p14="http://schemas.microsoft.com/office/powerpoint/2010/main" val="29973966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BE5551D-3B4B-877B-70FB-41555B7FA64A}"/>
              </a:ext>
            </a:extLst>
          </p:cNvPr>
          <p:cNvSpPr>
            <a:spLocks noGrp="1"/>
          </p:cNvSpPr>
          <p:nvPr>
            <p:ph type="title"/>
          </p:nvPr>
        </p:nvSpPr>
        <p:spPr/>
        <p:txBody>
          <a:bodyPr/>
          <a:lstStyle/>
          <a:p>
            <a:endParaRPr lang="es-CL"/>
          </a:p>
        </p:txBody>
      </p:sp>
      <p:sp>
        <p:nvSpPr>
          <p:cNvPr id="3" name="Marcador de contenido 2">
            <a:extLst>
              <a:ext uri="{FF2B5EF4-FFF2-40B4-BE49-F238E27FC236}">
                <a16:creationId xmlns:a16="http://schemas.microsoft.com/office/drawing/2014/main" id="{39592CDD-69BD-E8CF-9503-081F1C9C863D}"/>
              </a:ext>
            </a:extLst>
          </p:cNvPr>
          <p:cNvSpPr>
            <a:spLocks noGrp="1"/>
          </p:cNvSpPr>
          <p:nvPr>
            <p:ph idx="1"/>
          </p:nvPr>
        </p:nvSpPr>
        <p:spPr/>
        <p:txBody>
          <a:bodyPr>
            <a:normAutofit/>
          </a:bodyPr>
          <a:lstStyle/>
          <a:p>
            <a:pPr algn="ctr"/>
            <a:r>
              <a:rPr lang="es-CL" sz="2400" dirty="0"/>
              <a:t>¿Cuáles son las habilidades o competencias técnicas que debe tener un Supervisor para un desempeño exitoso?</a:t>
            </a:r>
          </a:p>
        </p:txBody>
      </p:sp>
    </p:spTree>
    <p:extLst>
      <p:ext uri="{BB962C8B-B14F-4D97-AF65-F5344CB8AC3E}">
        <p14:creationId xmlns:p14="http://schemas.microsoft.com/office/powerpoint/2010/main" val="24781698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0AD6F8-86A6-4E22-651F-36B6BF756520}"/>
              </a:ext>
            </a:extLst>
          </p:cNvPr>
          <p:cNvSpPr>
            <a:spLocks noGrp="1"/>
          </p:cNvSpPr>
          <p:nvPr>
            <p:ph type="title"/>
          </p:nvPr>
        </p:nvSpPr>
        <p:spPr>
          <a:effectLst/>
        </p:spPr>
        <p:txBody>
          <a:bodyPr anchor="ctr">
            <a:normAutofit/>
          </a:bodyPr>
          <a:lstStyle/>
          <a:p>
            <a:pPr algn="ctr"/>
            <a:r>
              <a:rPr lang="es-CL" sz="2800" dirty="0">
                <a:solidFill>
                  <a:schemeClr val="tx1"/>
                </a:solidFill>
                <a:effectLst>
                  <a:outerShdw blurRad="38100" dist="38100" dir="2700000" algn="tl">
                    <a:srgbClr val="000000">
                      <a:alpha val="43137"/>
                    </a:srgbClr>
                  </a:outerShdw>
                </a:effectLst>
              </a:rPr>
              <a:t>Perfil de cargo del Supervisor</a:t>
            </a:r>
          </a:p>
        </p:txBody>
      </p:sp>
      <p:sp>
        <p:nvSpPr>
          <p:cNvPr id="3" name="Marcador de contenido 2">
            <a:extLst>
              <a:ext uri="{FF2B5EF4-FFF2-40B4-BE49-F238E27FC236}">
                <a16:creationId xmlns:a16="http://schemas.microsoft.com/office/drawing/2014/main" id="{61586A90-DAC6-13D0-ACD2-5F3DD1A6A714}"/>
              </a:ext>
            </a:extLst>
          </p:cNvPr>
          <p:cNvSpPr>
            <a:spLocks noGrp="1"/>
          </p:cNvSpPr>
          <p:nvPr>
            <p:ph idx="1"/>
          </p:nvPr>
        </p:nvSpPr>
        <p:spPr>
          <a:xfrm>
            <a:off x="594482" y="2293620"/>
            <a:ext cx="10997749" cy="4046219"/>
          </a:xfrm>
          <a:effectLst/>
        </p:spPr>
        <p:txBody>
          <a:bodyPr>
            <a:noAutofit/>
          </a:bodyPr>
          <a:lstStyle/>
          <a:p>
            <a:pPr>
              <a:lnSpc>
                <a:spcPct val="90000"/>
              </a:lnSpc>
            </a:pPr>
            <a:r>
              <a:rPr lang="es-CL" sz="2000" b="1" dirty="0"/>
              <a:t>Propósito  </a:t>
            </a:r>
          </a:p>
          <a:p>
            <a:pPr>
              <a:lnSpc>
                <a:spcPct val="90000"/>
              </a:lnSpc>
              <a:buFontTx/>
              <a:buChar char="-"/>
            </a:pPr>
            <a:r>
              <a:rPr lang="es-ES" sz="2000" dirty="0"/>
              <a:t>SUPERVISAR/LIDERAR A LAS PERSONAS EN FUNCIÓN DE LAS ESTRATEGIAS DEL NEGOCIO.</a:t>
            </a:r>
          </a:p>
          <a:p>
            <a:pPr marL="0" indent="0">
              <a:lnSpc>
                <a:spcPct val="90000"/>
              </a:lnSpc>
              <a:buNone/>
            </a:pPr>
            <a:endParaRPr lang="es-CL" sz="2000" dirty="0"/>
          </a:p>
          <a:p>
            <a:pPr>
              <a:lnSpc>
                <a:spcPct val="90000"/>
              </a:lnSpc>
            </a:pPr>
            <a:r>
              <a:rPr lang="es-CL" sz="2000" b="1" dirty="0"/>
              <a:t>Habilidades </a:t>
            </a:r>
          </a:p>
          <a:p>
            <a:pPr marL="0" indent="0">
              <a:lnSpc>
                <a:spcPct val="90000"/>
              </a:lnSpc>
              <a:buNone/>
            </a:pPr>
            <a:r>
              <a:rPr lang="es-ES" sz="2000" dirty="0"/>
              <a:t>1.	Administrar la unidad a cargo de acuerdo con protocolos y procedimientos establecidos y normativa vigente.</a:t>
            </a:r>
          </a:p>
          <a:p>
            <a:pPr marL="0" indent="0">
              <a:lnSpc>
                <a:spcPct val="90000"/>
              </a:lnSpc>
              <a:buNone/>
            </a:pPr>
            <a:r>
              <a:rPr lang="es-ES" sz="2000" dirty="0"/>
              <a:t>2.	Supervisar a las personas a cargo de acuerdo a protocolos, procedimientos y normativa vigente.</a:t>
            </a:r>
          </a:p>
          <a:p>
            <a:pPr marL="0" indent="0">
              <a:lnSpc>
                <a:spcPct val="90000"/>
              </a:lnSpc>
              <a:buNone/>
            </a:pPr>
            <a:r>
              <a:rPr lang="es-ES" sz="2000" dirty="0"/>
              <a:t>3.	Gestionar estratégicamente a las personas a cargo de acuerdo a protocolos, procedimientos y normativa vigente.</a:t>
            </a:r>
          </a:p>
          <a:p>
            <a:pPr marL="0" indent="0">
              <a:lnSpc>
                <a:spcPct val="90000"/>
              </a:lnSpc>
              <a:buNone/>
            </a:pPr>
            <a:r>
              <a:rPr lang="es-ES" sz="2000" dirty="0"/>
              <a:t>4.	Asegurar la satisfacción de clientes externos/internos de acuerdo a los lineamientos establecidos por la empresa.</a:t>
            </a:r>
          </a:p>
        </p:txBody>
      </p:sp>
    </p:spTree>
    <p:extLst>
      <p:ext uri="{BB962C8B-B14F-4D97-AF65-F5344CB8AC3E}">
        <p14:creationId xmlns:p14="http://schemas.microsoft.com/office/powerpoint/2010/main" val="41114687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93716E-27EF-5B34-1988-818AF6843115}"/>
              </a:ext>
            </a:extLst>
          </p:cNvPr>
          <p:cNvSpPr>
            <a:spLocks noGrp="1"/>
          </p:cNvSpPr>
          <p:nvPr>
            <p:ph type="title"/>
          </p:nvPr>
        </p:nvSpPr>
        <p:spPr>
          <a:xfrm>
            <a:off x="522984" y="5672306"/>
            <a:ext cx="10572000" cy="779529"/>
          </a:xfrm>
        </p:spPr>
        <p:txBody>
          <a:bodyPr vert="horz" lIns="91440" tIns="45720" rIns="91440" bIns="45720" rtlCol="0" anchor="b">
            <a:normAutofit/>
          </a:bodyPr>
          <a:lstStyle/>
          <a:p>
            <a:r>
              <a:rPr lang="en-US" dirty="0" err="1"/>
              <a:t>Perfil</a:t>
            </a:r>
            <a:r>
              <a:rPr lang="en-US" dirty="0"/>
              <a:t> de cargo – UCL 2</a:t>
            </a:r>
          </a:p>
        </p:txBody>
      </p:sp>
      <p:pic>
        <p:nvPicPr>
          <p:cNvPr id="5" name="Imagen 4">
            <a:extLst>
              <a:ext uri="{FF2B5EF4-FFF2-40B4-BE49-F238E27FC236}">
                <a16:creationId xmlns:a16="http://schemas.microsoft.com/office/drawing/2014/main" id="{4ACF8B73-B6E6-10CF-4CEA-10CE9707E4E4}"/>
              </a:ext>
            </a:extLst>
          </p:cNvPr>
          <p:cNvPicPr>
            <a:picLocks noChangeAspect="1"/>
          </p:cNvPicPr>
          <p:nvPr/>
        </p:nvPicPr>
        <p:blipFill>
          <a:blip r:embed="rId2"/>
          <a:stretch>
            <a:fillRect/>
          </a:stretch>
        </p:blipFill>
        <p:spPr>
          <a:xfrm>
            <a:off x="345066" y="212805"/>
            <a:ext cx="11501868" cy="5459501"/>
          </a:xfrm>
          <a:prstGeom prst="rect">
            <a:avLst/>
          </a:prstGeom>
        </p:spPr>
      </p:pic>
    </p:spTree>
    <p:extLst>
      <p:ext uri="{BB962C8B-B14F-4D97-AF65-F5344CB8AC3E}">
        <p14:creationId xmlns:p14="http://schemas.microsoft.com/office/powerpoint/2010/main" val="2203320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5A25569B-20ED-28D2-EE77-8E6689A60E5C}"/>
              </a:ext>
            </a:extLst>
          </p:cNvPr>
          <p:cNvSpPr>
            <a:spLocks noGrp="1"/>
          </p:cNvSpPr>
          <p:nvPr>
            <p:ph type="ctrTitle"/>
          </p:nvPr>
        </p:nvSpPr>
        <p:spPr/>
        <p:txBody>
          <a:bodyPr/>
          <a:lstStyle/>
          <a:p>
            <a:endParaRPr lang="es-CL"/>
          </a:p>
        </p:txBody>
      </p:sp>
      <p:sp>
        <p:nvSpPr>
          <p:cNvPr id="5" name="Subtítulo 4">
            <a:extLst>
              <a:ext uri="{FF2B5EF4-FFF2-40B4-BE49-F238E27FC236}">
                <a16:creationId xmlns:a16="http://schemas.microsoft.com/office/drawing/2014/main" id="{179AAFE6-CC35-F018-526C-3DE2C1ADDD4E}"/>
              </a:ext>
            </a:extLst>
          </p:cNvPr>
          <p:cNvSpPr>
            <a:spLocks noGrp="1"/>
          </p:cNvSpPr>
          <p:nvPr>
            <p:ph type="subTitle" idx="1"/>
          </p:nvPr>
        </p:nvSpPr>
        <p:spPr>
          <a:xfrm>
            <a:off x="495369" y="5762627"/>
            <a:ext cx="10572000" cy="434974"/>
          </a:xfrm>
        </p:spPr>
        <p:txBody>
          <a:bodyPr>
            <a:noAutofit/>
          </a:bodyPr>
          <a:lstStyle/>
          <a:p>
            <a:r>
              <a:rPr lang="es-CL" sz="4000" b="1" dirty="0"/>
              <a:t>Perfil de cargo – UCL 1</a:t>
            </a:r>
          </a:p>
        </p:txBody>
      </p:sp>
      <p:pic>
        <p:nvPicPr>
          <p:cNvPr id="6" name="Imagen 5">
            <a:extLst>
              <a:ext uri="{FF2B5EF4-FFF2-40B4-BE49-F238E27FC236}">
                <a16:creationId xmlns:a16="http://schemas.microsoft.com/office/drawing/2014/main" id="{286D9910-5D86-CE46-9E0A-D48EF96F6E47}"/>
              </a:ext>
            </a:extLst>
          </p:cNvPr>
          <p:cNvPicPr>
            <a:picLocks noChangeAspect="1"/>
          </p:cNvPicPr>
          <p:nvPr/>
        </p:nvPicPr>
        <p:blipFill>
          <a:blip r:embed="rId2"/>
          <a:stretch>
            <a:fillRect/>
          </a:stretch>
        </p:blipFill>
        <p:spPr>
          <a:xfrm>
            <a:off x="-37398" y="186813"/>
            <a:ext cx="12266796" cy="5361906"/>
          </a:xfrm>
          <a:prstGeom prst="rect">
            <a:avLst/>
          </a:prstGeom>
        </p:spPr>
      </p:pic>
    </p:spTree>
    <p:extLst>
      <p:ext uri="{BB962C8B-B14F-4D97-AF65-F5344CB8AC3E}">
        <p14:creationId xmlns:p14="http://schemas.microsoft.com/office/powerpoint/2010/main" val="12457153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5A25569B-20ED-28D2-EE77-8E6689A60E5C}"/>
              </a:ext>
            </a:extLst>
          </p:cNvPr>
          <p:cNvSpPr>
            <a:spLocks noGrp="1"/>
          </p:cNvSpPr>
          <p:nvPr>
            <p:ph type="ctrTitle"/>
          </p:nvPr>
        </p:nvSpPr>
        <p:spPr/>
        <p:txBody>
          <a:bodyPr/>
          <a:lstStyle/>
          <a:p>
            <a:endParaRPr lang="es-CL"/>
          </a:p>
        </p:txBody>
      </p:sp>
      <p:sp>
        <p:nvSpPr>
          <p:cNvPr id="5" name="Subtítulo 4">
            <a:extLst>
              <a:ext uri="{FF2B5EF4-FFF2-40B4-BE49-F238E27FC236}">
                <a16:creationId xmlns:a16="http://schemas.microsoft.com/office/drawing/2014/main" id="{179AAFE6-CC35-F018-526C-3DE2C1ADDD4E}"/>
              </a:ext>
            </a:extLst>
          </p:cNvPr>
          <p:cNvSpPr>
            <a:spLocks noGrp="1"/>
          </p:cNvSpPr>
          <p:nvPr>
            <p:ph type="subTitle" idx="1"/>
          </p:nvPr>
        </p:nvSpPr>
        <p:spPr>
          <a:xfrm>
            <a:off x="456040" y="5712029"/>
            <a:ext cx="10572000" cy="434974"/>
          </a:xfrm>
        </p:spPr>
        <p:txBody>
          <a:bodyPr>
            <a:noAutofit/>
          </a:bodyPr>
          <a:lstStyle/>
          <a:p>
            <a:r>
              <a:rPr lang="es-CL" sz="4000" b="1" dirty="0"/>
              <a:t>Perfil de cargo – UCL 1</a:t>
            </a:r>
          </a:p>
        </p:txBody>
      </p:sp>
      <p:pic>
        <p:nvPicPr>
          <p:cNvPr id="2" name="Imagen 1">
            <a:extLst>
              <a:ext uri="{FF2B5EF4-FFF2-40B4-BE49-F238E27FC236}">
                <a16:creationId xmlns:a16="http://schemas.microsoft.com/office/drawing/2014/main" id="{05A6A735-C92E-F5B7-CBB6-8875B93ADDF8}"/>
              </a:ext>
            </a:extLst>
          </p:cNvPr>
          <p:cNvPicPr>
            <a:picLocks noChangeAspect="1"/>
          </p:cNvPicPr>
          <p:nvPr/>
        </p:nvPicPr>
        <p:blipFill>
          <a:blip r:embed="rId2"/>
          <a:stretch>
            <a:fillRect/>
          </a:stretch>
        </p:blipFill>
        <p:spPr>
          <a:xfrm>
            <a:off x="0" y="157316"/>
            <a:ext cx="12192000" cy="5347093"/>
          </a:xfrm>
          <a:prstGeom prst="rect">
            <a:avLst/>
          </a:prstGeom>
        </p:spPr>
      </p:pic>
    </p:spTree>
    <p:extLst>
      <p:ext uri="{BB962C8B-B14F-4D97-AF65-F5344CB8AC3E}">
        <p14:creationId xmlns:p14="http://schemas.microsoft.com/office/powerpoint/2010/main" val="37336566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5A25569B-20ED-28D2-EE77-8E6689A60E5C}"/>
              </a:ext>
            </a:extLst>
          </p:cNvPr>
          <p:cNvSpPr>
            <a:spLocks noGrp="1"/>
          </p:cNvSpPr>
          <p:nvPr>
            <p:ph type="ctrTitle"/>
          </p:nvPr>
        </p:nvSpPr>
        <p:spPr/>
        <p:txBody>
          <a:bodyPr/>
          <a:lstStyle/>
          <a:p>
            <a:endParaRPr lang="es-CL"/>
          </a:p>
        </p:txBody>
      </p:sp>
      <p:sp>
        <p:nvSpPr>
          <p:cNvPr id="5" name="Subtítulo 4">
            <a:extLst>
              <a:ext uri="{FF2B5EF4-FFF2-40B4-BE49-F238E27FC236}">
                <a16:creationId xmlns:a16="http://schemas.microsoft.com/office/drawing/2014/main" id="{179AAFE6-CC35-F018-526C-3DE2C1ADDD4E}"/>
              </a:ext>
            </a:extLst>
          </p:cNvPr>
          <p:cNvSpPr>
            <a:spLocks noGrp="1"/>
          </p:cNvSpPr>
          <p:nvPr>
            <p:ph type="subTitle" idx="1"/>
          </p:nvPr>
        </p:nvSpPr>
        <p:spPr>
          <a:xfrm>
            <a:off x="495369" y="5804183"/>
            <a:ext cx="10572000" cy="434974"/>
          </a:xfrm>
        </p:spPr>
        <p:txBody>
          <a:bodyPr>
            <a:noAutofit/>
          </a:bodyPr>
          <a:lstStyle/>
          <a:p>
            <a:r>
              <a:rPr lang="es-CL" sz="4000" b="1" dirty="0"/>
              <a:t>Perfil de cargo – UCL 2</a:t>
            </a:r>
          </a:p>
        </p:txBody>
      </p:sp>
      <p:pic>
        <p:nvPicPr>
          <p:cNvPr id="2" name="Imagen 1">
            <a:extLst>
              <a:ext uri="{FF2B5EF4-FFF2-40B4-BE49-F238E27FC236}">
                <a16:creationId xmlns:a16="http://schemas.microsoft.com/office/drawing/2014/main" id="{3E91F15E-A541-0084-F663-0831404E4D2D}"/>
              </a:ext>
            </a:extLst>
          </p:cNvPr>
          <p:cNvPicPr>
            <a:picLocks noChangeAspect="1"/>
          </p:cNvPicPr>
          <p:nvPr/>
        </p:nvPicPr>
        <p:blipFill>
          <a:blip r:embed="rId2"/>
          <a:stretch>
            <a:fillRect/>
          </a:stretch>
        </p:blipFill>
        <p:spPr>
          <a:xfrm>
            <a:off x="41676" y="265471"/>
            <a:ext cx="12108647" cy="5338917"/>
          </a:xfrm>
          <a:prstGeom prst="rect">
            <a:avLst/>
          </a:prstGeom>
        </p:spPr>
      </p:pic>
    </p:spTree>
    <p:extLst>
      <p:ext uri="{BB962C8B-B14F-4D97-AF65-F5344CB8AC3E}">
        <p14:creationId xmlns:p14="http://schemas.microsoft.com/office/powerpoint/2010/main" val="2052292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5A25569B-20ED-28D2-EE77-8E6689A60E5C}"/>
              </a:ext>
            </a:extLst>
          </p:cNvPr>
          <p:cNvSpPr>
            <a:spLocks noGrp="1"/>
          </p:cNvSpPr>
          <p:nvPr>
            <p:ph type="ctrTitle"/>
          </p:nvPr>
        </p:nvSpPr>
        <p:spPr/>
        <p:txBody>
          <a:bodyPr/>
          <a:lstStyle/>
          <a:p>
            <a:endParaRPr lang="es-CL"/>
          </a:p>
        </p:txBody>
      </p:sp>
      <p:sp>
        <p:nvSpPr>
          <p:cNvPr id="5" name="Subtítulo 4">
            <a:extLst>
              <a:ext uri="{FF2B5EF4-FFF2-40B4-BE49-F238E27FC236}">
                <a16:creationId xmlns:a16="http://schemas.microsoft.com/office/drawing/2014/main" id="{179AAFE6-CC35-F018-526C-3DE2C1ADDD4E}"/>
              </a:ext>
            </a:extLst>
          </p:cNvPr>
          <p:cNvSpPr>
            <a:spLocks noGrp="1"/>
          </p:cNvSpPr>
          <p:nvPr>
            <p:ph type="subTitle" idx="1"/>
          </p:nvPr>
        </p:nvSpPr>
        <p:spPr>
          <a:xfrm>
            <a:off x="475704" y="5731694"/>
            <a:ext cx="10572000" cy="434974"/>
          </a:xfrm>
        </p:spPr>
        <p:txBody>
          <a:bodyPr>
            <a:noAutofit/>
          </a:bodyPr>
          <a:lstStyle/>
          <a:p>
            <a:r>
              <a:rPr lang="es-CL" sz="4000" b="1" dirty="0"/>
              <a:t>Perfil de Cargo – UCL 2</a:t>
            </a:r>
          </a:p>
        </p:txBody>
      </p:sp>
      <p:pic>
        <p:nvPicPr>
          <p:cNvPr id="2" name="Imagen 1">
            <a:extLst>
              <a:ext uri="{FF2B5EF4-FFF2-40B4-BE49-F238E27FC236}">
                <a16:creationId xmlns:a16="http://schemas.microsoft.com/office/drawing/2014/main" id="{C94BA7A7-3EE3-419A-14F0-8B950669A21A}"/>
              </a:ext>
            </a:extLst>
          </p:cNvPr>
          <p:cNvPicPr>
            <a:picLocks noChangeAspect="1"/>
          </p:cNvPicPr>
          <p:nvPr/>
        </p:nvPicPr>
        <p:blipFill>
          <a:blip r:embed="rId2"/>
          <a:stretch>
            <a:fillRect/>
          </a:stretch>
        </p:blipFill>
        <p:spPr>
          <a:xfrm>
            <a:off x="0" y="176981"/>
            <a:ext cx="12192000" cy="5554713"/>
          </a:xfrm>
          <a:prstGeom prst="rect">
            <a:avLst/>
          </a:prstGeom>
        </p:spPr>
      </p:pic>
    </p:spTree>
    <p:extLst>
      <p:ext uri="{BB962C8B-B14F-4D97-AF65-F5344CB8AC3E}">
        <p14:creationId xmlns:p14="http://schemas.microsoft.com/office/powerpoint/2010/main" val="20295862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2D915D65-E8ED-CA91-A375-E165BACCC04F}"/>
              </a:ext>
            </a:extLst>
          </p:cNvPr>
          <p:cNvSpPr>
            <a:spLocks noGrp="1"/>
          </p:cNvSpPr>
          <p:nvPr>
            <p:ph type="ctrTitle"/>
          </p:nvPr>
        </p:nvSpPr>
        <p:spPr/>
        <p:txBody>
          <a:bodyPr/>
          <a:lstStyle/>
          <a:p>
            <a:endParaRPr lang="es-CL"/>
          </a:p>
        </p:txBody>
      </p:sp>
      <p:sp>
        <p:nvSpPr>
          <p:cNvPr id="5" name="Subtítulo 4">
            <a:extLst>
              <a:ext uri="{FF2B5EF4-FFF2-40B4-BE49-F238E27FC236}">
                <a16:creationId xmlns:a16="http://schemas.microsoft.com/office/drawing/2014/main" id="{179AAFE6-CC35-F018-526C-3DE2C1ADDD4E}"/>
              </a:ext>
            </a:extLst>
          </p:cNvPr>
          <p:cNvSpPr>
            <a:spLocks noGrp="1"/>
          </p:cNvSpPr>
          <p:nvPr>
            <p:ph type="subTitle" idx="1"/>
          </p:nvPr>
        </p:nvSpPr>
        <p:spPr>
          <a:xfrm>
            <a:off x="517965" y="5772460"/>
            <a:ext cx="10572000" cy="434974"/>
          </a:xfrm>
        </p:spPr>
        <p:txBody>
          <a:bodyPr>
            <a:noAutofit/>
          </a:bodyPr>
          <a:lstStyle/>
          <a:p>
            <a:r>
              <a:rPr lang="es-CL" sz="4000" b="1" dirty="0"/>
              <a:t>Perfil de Cargo – UCL 3</a:t>
            </a:r>
          </a:p>
        </p:txBody>
      </p:sp>
      <p:pic>
        <p:nvPicPr>
          <p:cNvPr id="7" name="Imagen 6">
            <a:extLst>
              <a:ext uri="{FF2B5EF4-FFF2-40B4-BE49-F238E27FC236}">
                <a16:creationId xmlns:a16="http://schemas.microsoft.com/office/drawing/2014/main" id="{BFE21DCF-6812-D6FC-18C9-20843A4E657D}"/>
              </a:ext>
            </a:extLst>
          </p:cNvPr>
          <p:cNvPicPr>
            <a:picLocks noChangeAspect="1"/>
          </p:cNvPicPr>
          <p:nvPr/>
        </p:nvPicPr>
        <p:blipFill>
          <a:blip r:embed="rId2"/>
          <a:stretch>
            <a:fillRect/>
          </a:stretch>
        </p:blipFill>
        <p:spPr>
          <a:xfrm>
            <a:off x="98323" y="206478"/>
            <a:ext cx="11950559" cy="5418720"/>
          </a:xfrm>
          <a:prstGeom prst="rect">
            <a:avLst/>
          </a:prstGeom>
        </p:spPr>
      </p:pic>
    </p:spTree>
    <p:extLst>
      <p:ext uri="{BB962C8B-B14F-4D97-AF65-F5344CB8AC3E}">
        <p14:creationId xmlns:p14="http://schemas.microsoft.com/office/powerpoint/2010/main" val="18106841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2D915D65-E8ED-CA91-A375-E165BACCC04F}"/>
              </a:ext>
            </a:extLst>
          </p:cNvPr>
          <p:cNvSpPr>
            <a:spLocks noGrp="1"/>
          </p:cNvSpPr>
          <p:nvPr>
            <p:ph type="ctrTitle"/>
          </p:nvPr>
        </p:nvSpPr>
        <p:spPr/>
        <p:txBody>
          <a:bodyPr/>
          <a:lstStyle/>
          <a:p>
            <a:endParaRPr lang="es-CL"/>
          </a:p>
        </p:txBody>
      </p:sp>
      <p:sp>
        <p:nvSpPr>
          <p:cNvPr id="5" name="Subtítulo 4">
            <a:extLst>
              <a:ext uri="{FF2B5EF4-FFF2-40B4-BE49-F238E27FC236}">
                <a16:creationId xmlns:a16="http://schemas.microsoft.com/office/drawing/2014/main" id="{179AAFE6-CC35-F018-526C-3DE2C1ADDD4E}"/>
              </a:ext>
            </a:extLst>
          </p:cNvPr>
          <p:cNvSpPr>
            <a:spLocks noGrp="1"/>
          </p:cNvSpPr>
          <p:nvPr>
            <p:ph type="subTitle" idx="1"/>
          </p:nvPr>
        </p:nvSpPr>
        <p:spPr>
          <a:xfrm>
            <a:off x="263870" y="5589059"/>
            <a:ext cx="10572000" cy="434974"/>
          </a:xfrm>
        </p:spPr>
        <p:txBody>
          <a:bodyPr>
            <a:noAutofit/>
          </a:bodyPr>
          <a:lstStyle/>
          <a:p>
            <a:r>
              <a:rPr lang="es-CL" sz="4000" b="1" dirty="0"/>
              <a:t>Perfil de Cargo – UCL 3</a:t>
            </a:r>
          </a:p>
        </p:txBody>
      </p:sp>
      <p:pic>
        <p:nvPicPr>
          <p:cNvPr id="4" name="Imagen 3">
            <a:extLst>
              <a:ext uri="{FF2B5EF4-FFF2-40B4-BE49-F238E27FC236}">
                <a16:creationId xmlns:a16="http://schemas.microsoft.com/office/drawing/2014/main" id="{0348E321-0814-56B0-27E2-E68940A0DAA8}"/>
              </a:ext>
            </a:extLst>
          </p:cNvPr>
          <p:cNvPicPr>
            <a:picLocks noChangeAspect="1"/>
          </p:cNvPicPr>
          <p:nvPr/>
        </p:nvPicPr>
        <p:blipFill>
          <a:blip r:embed="rId2"/>
          <a:stretch>
            <a:fillRect/>
          </a:stretch>
        </p:blipFill>
        <p:spPr>
          <a:xfrm>
            <a:off x="165140" y="904568"/>
            <a:ext cx="11861720" cy="1386348"/>
          </a:xfrm>
          <a:prstGeom prst="rect">
            <a:avLst/>
          </a:prstGeom>
        </p:spPr>
      </p:pic>
      <p:pic>
        <p:nvPicPr>
          <p:cNvPr id="8" name="Imagen 7">
            <a:extLst>
              <a:ext uri="{FF2B5EF4-FFF2-40B4-BE49-F238E27FC236}">
                <a16:creationId xmlns:a16="http://schemas.microsoft.com/office/drawing/2014/main" id="{904ED755-E967-5A08-AF21-3C2DA0215B15}"/>
              </a:ext>
            </a:extLst>
          </p:cNvPr>
          <p:cNvPicPr>
            <a:picLocks noChangeAspect="1"/>
          </p:cNvPicPr>
          <p:nvPr/>
        </p:nvPicPr>
        <p:blipFill>
          <a:blip r:embed="rId3"/>
          <a:stretch>
            <a:fillRect/>
          </a:stretch>
        </p:blipFill>
        <p:spPr>
          <a:xfrm>
            <a:off x="165140" y="2290916"/>
            <a:ext cx="11861720" cy="2918063"/>
          </a:xfrm>
          <a:prstGeom prst="rect">
            <a:avLst/>
          </a:prstGeom>
        </p:spPr>
      </p:pic>
    </p:spTree>
    <p:extLst>
      <p:ext uri="{BB962C8B-B14F-4D97-AF65-F5344CB8AC3E}">
        <p14:creationId xmlns:p14="http://schemas.microsoft.com/office/powerpoint/2010/main" val="40767042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2D915D65-E8ED-CA91-A375-E165BACCC04F}"/>
              </a:ext>
            </a:extLst>
          </p:cNvPr>
          <p:cNvSpPr>
            <a:spLocks noGrp="1"/>
          </p:cNvSpPr>
          <p:nvPr>
            <p:ph type="ctrTitle"/>
          </p:nvPr>
        </p:nvSpPr>
        <p:spPr/>
        <p:txBody>
          <a:bodyPr/>
          <a:lstStyle/>
          <a:p>
            <a:endParaRPr lang="es-CL"/>
          </a:p>
        </p:txBody>
      </p:sp>
      <p:sp>
        <p:nvSpPr>
          <p:cNvPr id="5" name="Subtítulo 4">
            <a:extLst>
              <a:ext uri="{FF2B5EF4-FFF2-40B4-BE49-F238E27FC236}">
                <a16:creationId xmlns:a16="http://schemas.microsoft.com/office/drawing/2014/main" id="{179AAFE6-CC35-F018-526C-3DE2C1ADDD4E}"/>
              </a:ext>
            </a:extLst>
          </p:cNvPr>
          <p:cNvSpPr>
            <a:spLocks noGrp="1"/>
          </p:cNvSpPr>
          <p:nvPr>
            <p:ph type="subTitle" idx="1"/>
          </p:nvPr>
        </p:nvSpPr>
        <p:spPr>
          <a:xfrm>
            <a:off x="436375" y="5634809"/>
            <a:ext cx="10572000" cy="434974"/>
          </a:xfrm>
        </p:spPr>
        <p:txBody>
          <a:bodyPr>
            <a:noAutofit/>
          </a:bodyPr>
          <a:lstStyle/>
          <a:p>
            <a:r>
              <a:rPr lang="es-CL" sz="4000" b="1" dirty="0"/>
              <a:t>Perfil de Cargo – UCL 3</a:t>
            </a:r>
          </a:p>
        </p:txBody>
      </p:sp>
      <p:pic>
        <p:nvPicPr>
          <p:cNvPr id="6" name="Imagen 5">
            <a:extLst>
              <a:ext uri="{FF2B5EF4-FFF2-40B4-BE49-F238E27FC236}">
                <a16:creationId xmlns:a16="http://schemas.microsoft.com/office/drawing/2014/main" id="{78F9A5EE-AC54-CB50-0D7C-B809456085CA}"/>
              </a:ext>
            </a:extLst>
          </p:cNvPr>
          <p:cNvPicPr>
            <a:picLocks noChangeAspect="1"/>
          </p:cNvPicPr>
          <p:nvPr/>
        </p:nvPicPr>
        <p:blipFill>
          <a:blip r:embed="rId2"/>
          <a:stretch>
            <a:fillRect/>
          </a:stretch>
        </p:blipFill>
        <p:spPr>
          <a:xfrm>
            <a:off x="3147" y="148590"/>
            <a:ext cx="12188853" cy="4754880"/>
          </a:xfrm>
          <a:prstGeom prst="rect">
            <a:avLst/>
          </a:prstGeom>
        </p:spPr>
      </p:pic>
    </p:spTree>
    <p:extLst>
      <p:ext uri="{BB962C8B-B14F-4D97-AF65-F5344CB8AC3E}">
        <p14:creationId xmlns:p14="http://schemas.microsoft.com/office/powerpoint/2010/main" val="41489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2D915D65-E8ED-CA91-A375-E165BACCC04F}"/>
              </a:ext>
            </a:extLst>
          </p:cNvPr>
          <p:cNvSpPr>
            <a:spLocks noGrp="1"/>
          </p:cNvSpPr>
          <p:nvPr>
            <p:ph type="ctrTitle"/>
          </p:nvPr>
        </p:nvSpPr>
        <p:spPr/>
        <p:txBody>
          <a:bodyPr/>
          <a:lstStyle/>
          <a:p>
            <a:endParaRPr lang="es-CL"/>
          </a:p>
        </p:txBody>
      </p:sp>
      <p:sp>
        <p:nvSpPr>
          <p:cNvPr id="5" name="Subtítulo 4">
            <a:extLst>
              <a:ext uri="{FF2B5EF4-FFF2-40B4-BE49-F238E27FC236}">
                <a16:creationId xmlns:a16="http://schemas.microsoft.com/office/drawing/2014/main" id="{179AAFE6-CC35-F018-526C-3DE2C1ADDD4E}"/>
              </a:ext>
            </a:extLst>
          </p:cNvPr>
          <p:cNvSpPr>
            <a:spLocks noGrp="1"/>
          </p:cNvSpPr>
          <p:nvPr>
            <p:ph type="subTitle" idx="1"/>
          </p:nvPr>
        </p:nvSpPr>
        <p:spPr>
          <a:xfrm>
            <a:off x="446208" y="5651858"/>
            <a:ext cx="10572000" cy="434974"/>
          </a:xfrm>
        </p:spPr>
        <p:txBody>
          <a:bodyPr>
            <a:noAutofit/>
          </a:bodyPr>
          <a:lstStyle/>
          <a:p>
            <a:r>
              <a:rPr lang="es-CL" sz="4000" b="1" dirty="0"/>
              <a:t>Perfil de Cargo – UCL 4</a:t>
            </a:r>
          </a:p>
        </p:txBody>
      </p:sp>
      <p:pic>
        <p:nvPicPr>
          <p:cNvPr id="4" name="Imagen 3">
            <a:extLst>
              <a:ext uri="{FF2B5EF4-FFF2-40B4-BE49-F238E27FC236}">
                <a16:creationId xmlns:a16="http://schemas.microsoft.com/office/drawing/2014/main" id="{66A27D35-6B02-38E2-C804-062486CB9B1C}"/>
              </a:ext>
            </a:extLst>
          </p:cNvPr>
          <p:cNvPicPr>
            <a:picLocks noChangeAspect="1"/>
          </p:cNvPicPr>
          <p:nvPr/>
        </p:nvPicPr>
        <p:blipFill>
          <a:blip r:embed="rId2"/>
          <a:stretch>
            <a:fillRect/>
          </a:stretch>
        </p:blipFill>
        <p:spPr>
          <a:xfrm>
            <a:off x="251088" y="213376"/>
            <a:ext cx="11689824" cy="5195477"/>
          </a:xfrm>
          <a:prstGeom prst="rect">
            <a:avLst/>
          </a:prstGeom>
        </p:spPr>
      </p:pic>
    </p:spTree>
    <p:extLst>
      <p:ext uri="{BB962C8B-B14F-4D97-AF65-F5344CB8AC3E}">
        <p14:creationId xmlns:p14="http://schemas.microsoft.com/office/powerpoint/2010/main" val="8727074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Pregunta N°4</a:t>
            </a:r>
            <a:endParaRPr lang="en-US" dirty="0"/>
          </a:p>
        </p:txBody>
      </p:sp>
      <p:sp>
        <p:nvSpPr>
          <p:cNvPr id="3" name="Marcador de contenido 2"/>
          <p:cNvSpPr>
            <a:spLocks noGrp="1"/>
          </p:cNvSpPr>
          <p:nvPr>
            <p:ph idx="1"/>
          </p:nvPr>
        </p:nvSpPr>
        <p:spPr/>
        <p:txBody>
          <a:bodyPr>
            <a:normAutofit/>
          </a:bodyPr>
          <a:lstStyle/>
          <a:p>
            <a:pPr algn="ctr"/>
            <a:r>
              <a:rPr lang="es-ES" sz="2400" dirty="0"/>
              <a:t>¿Cuáles son las competencias conductuales o actitudes que debe tener un Supervisor para un desempeño exitoso? </a:t>
            </a:r>
            <a:endParaRPr lang="en-US" sz="2400" dirty="0"/>
          </a:p>
        </p:txBody>
      </p:sp>
    </p:spTree>
    <p:extLst>
      <p:ext uri="{BB962C8B-B14F-4D97-AF65-F5344CB8AC3E}">
        <p14:creationId xmlns:p14="http://schemas.microsoft.com/office/powerpoint/2010/main" val="28951585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0C6C57-2D30-E652-C491-55D80F306D17}"/>
              </a:ext>
            </a:extLst>
          </p:cNvPr>
          <p:cNvSpPr>
            <a:spLocks noGrp="1"/>
          </p:cNvSpPr>
          <p:nvPr>
            <p:ph type="title" idx="4294967295"/>
          </p:nvPr>
        </p:nvSpPr>
        <p:spPr>
          <a:xfrm>
            <a:off x="845574" y="1734343"/>
            <a:ext cx="3844925" cy="3389313"/>
          </a:xfrm>
        </p:spPr>
        <p:txBody>
          <a:bodyPr anchor="ctr">
            <a:normAutofit/>
          </a:bodyPr>
          <a:lstStyle/>
          <a:p>
            <a:pPr algn="just"/>
            <a:r>
              <a:rPr lang="es-CL" sz="3700" dirty="0"/>
              <a:t>Competencias conductuales del Líder </a:t>
            </a:r>
            <a:endParaRPr lang="en-US" dirty="0"/>
          </a:p>
        </p:txBody>
      </p:sp>
      <p:graphicFrame>
        <p:nvGraphicFramePr>
          <p:cNvPr id="12" name="Marcador de contenido 2">
            <a:extLst>
              <a:ext uri="{FF2B5EF4-FFF2-40B4-BE49-F238E27FC236}">
                <a16:creationId xmlns:a16="http://schemas.microsoft.com/office/drawing/2014/main" id="{D5F60034-AF57-62D1-6313-72D82F8B7D20}"/>
              </a:ext>
            </a:extLst>
          </p:cNvPr>
          <p:cNvGraphicFramePr>
            <a:graphicFrameLocks noGrp="1"/>
          </p:cNvGraphicFramePr>
          <p:nvPr>
            <p:ph idx="4294967295"/>
            <p:extLst>
              <p:ext uri="{D42A27DB-BD31-4B8C-83A1-F6EECF244321}">
                <p14:modId xmlns:p14="http://schemas.microsoft.com/office/powerpoint/2010/main" val="3047325147"/>
              </p:ext>
            </p:extLst>
          </p:nvPr>
        </p:nvGraphicFramePr>
        <p:xfrm>
          <a:off x="5437393" y="1071666"/>
          <a:ext cx="5643562" cy="5003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082454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BC8DBF-A7A0-4520-E937-FEAB4C15885D}"/>
              </a:ext>
            </a:extLst>
          </p:cNvPr>
          <p:cNvSpPr>
            <a:spLocks noGrp="1"/>
          </p:cNvSpPr>
          <p:nvPr>
            <p:ph type="title" idx="4294967295"/>
          </p:nvPr>
        </p:nvSpPr>
        <p:spPr>
          <a:xfrm>
            <a:off x="442452" y="2357386"/>
            <a:ext cx="4017963" cy="3976688"/>
          </a:xfrm>
        </p:spPr>
        <p:txBody>
          <a:bodyPr anchor="t">
            <a:normAutofit/>
          </a:bodyPr>
          <a:lstStyle/>
          <a:p>
            <a:r>
              <a:rPr lang="es-CL" sz="3100" dirty="0"/>
              <a:t>Competencias Conductuales del cargo </a:t>
            </a:r>
            <a:endParaRPr lang="en-US" sz="3100" dirty="0"/>
          </a:p>
        </p:txBody>
      </p:sp>
      <p:graphicFrame>
        <p:nvGraphicFramePr>
          <p:cNvPr id="15" name="Marcador de contenido 2">
            <a:extLst>
              <a:ext uri="{FF2B5EF4-FFF2-40B4-BE49-F238E27FC236}">
                <a16:creationId xmlns:a16="http://schemas.microsoft.com/office/drawing/2014/main" id="{249BEFD1-EE38-EEEC-F26A-C312CFDA8D44}"/>
              </a:ext>
            </a:extLst>
          </p:cNvPr>
          <p:cNvGraphicFramePr>
            <a:graphicFrameLocks noGrp="1"/>
          </p:cNvGraphicFramePr>
          <p:nvPr>
            <p:ph idx="4294967295"/>
            <p:extLst>
              <p:ext uri="{D42A27DB-BD31-4B8C-83A1-F6EECF244321}">
                <p14:modId xmlns:p14="http://schemas.microsoft.com/office/powerpoint/2010/main" val="2063688292"/>
              </p:ext>
            </p:extLst>
          </p:nvPr>
        </p:nvGraphicFramePr>
        <p:xfrm>
          <a:off x="4379299" y="428625"/>
          <a:ext cx="7432675" cy="60007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97370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873BEAC-DF3F-111A-5C00-404551890539}"/>
              </a:ext>
            </a:extLst>
          </p:cNvPr>
          <p:cNvSpPr>
            <a:spLocks noGrp="1"/>
          </p:cNvSpPr>
          <p:nvPr>
            <p:ph type="title" idx="4294967295"/>
          </p:nvPr>
        </p:nvSpPr>
        <p:spPr>
          <a:xfrm>
            <a:off x="678426" y="2409672"/>
            <a:ext cx="3365500" cy="3997325"/>
          </a:xfrm>
        </p:spPr>
        <p:txBody>
          <a:bodyPr anchor="t">
            <a:normAutofit/>
          </a:bodyPr>
          <a:lstStyle/>
          <a:p>
            <a:r>
              <a:rPr lang="es-CL" sz="3400" dirty="0"/>
              <a:t>Competencias Conductuales del cargo</a:t>
            </a:r>
            <a:endParaRPr lang="en-US" sz="3400" dirty="0"/>
          </a:p>
        </p:txBody>
      </p:sp>
      <p:graphicFrame>
        <p:nvGraphicFramePr>
          <p:cNvPr id="12" name="Marcador de contenido 2">
            <a:extLst>
              <a:ext uri="{FF2B5EF4-FFF2-40B4-BE49-F238E27FC236}">
                <a16:creationId xmlns:a16="http://schemas.microsoft.com/office/drawing/2014/main" id="{5869EAAD-084C-F97D-1CD8-4F1EEDF6F5F3}"/>
              </a:ext>
            </a:extLst>
          </p:cNvPr>
          <p:cNvGraphicFramePr>
            <a:graphicFrameLocks noGrp="1"/>
          </p:cNvGraphicFramePr>
          <p:nvPr>
            <p:ph idx="4294967295"/>
            <p:extLst>
              <p:ext uri="{D42A27DB-BD31-4B8C-83A1-F6EECF244321}">
                <p14:modId xmlns:p14="http://schemas.microsoft.com/office/powerpoint/2010/main" val="2326809220"/>
              </p:ext>
            </p:extLst>
          </p:nvPr>
        </p:nvGraphicFramePr>
        <p:xfrm>
          <a:off x="4493496" y="621506"/>
          <a:ext cx="7167562" cy="56149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25684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BE5551D-3B4B-877B-70FB-41555B7FA64A}"/>
              </a:ext>
            </a:extLst>
          </p:cNvPr>
          <p:cNvSpPr>
            <a:spLocks noGrp="1"/>
          </p:cNvSpPr>
          <p:nvPr>
            <p:ph type="title"/>
          </p:nvPr>
        </p:nvSpPr>
        <p:spPr/>
        <p:txBody>
          <a:bodyPr/>
          <a:lstStyle/>
          <a:p>
            <a:endParaRPr lang="es-CL"/>
          </a:p>
        </p:txBody>
      </p:sp>
      <p:sp>
        <p:nvSpPr>
          <p:cNvPr id="3" name="Marcador de contenido 2">
            <a:extLst>
              <a:ext uri="{FF2B5EF4-FFF2-40B4-BE49-F238E27FC236}">
                <a16:creationId xmlns:a16="http://schemas.microsoft.com/office/drawing/2014/main" id="{39592CDD-69BD-E8CF-9503-081F1C9C863D}"/>
              </a:ext>
            </a:extLst>
          </p:cNvPr>
          <p:cNvSpPr>
            <a:spLocks noGrp="1"/>
          </p:cNvSpPr>
          <p:nvPr>
            <p:ph idx="1"/>
          </p:nvPr>
        </p:nvSpPr>
        <p:spPr/>
        <p:txBody>
          <a:bodyPr>
            <a:normAutofit/>
          </a:bodyPr>
          <a:lstStyle/>
          <a:p>
            <a:pPr algn="ctr"/>
            <a:r>
              <a:rPr lang="es-CL" sz="2400" dirty="0"/>
              <a:t>¿Cuáles son los conocimientos o saberes que debe tener un Supervisor para un desempeño exitoso?</a:t>
            </a:r>
          </a:p>
        </p:txBody>
      </p:sp>
    </p:spTree>
    <p:extLst>
      <p:ext uri="{BB962C8B-B14F-4D97-AF65-F5344CB8AC3E}">
        <p14:creationId xmlns:p14="http://schemas.microsoft.com/office/powerpoint/2010/main" val="32368748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F467917-6252-CAF2-064D-E848DC1D192C}"/>
              </a:ext>
            </a:extLst>
          </p:cNvPr>
          <p:cNvSpPr>
            <a:spLocks noGrp="1"/>
          </p:cNvSpPr>
          <p:nvPr>
            <p:ph type="title" idx="4294967295"/>
          </p:nvPr>
        </p:nvSpPr>
        <p:spPr>
          <a:xfrm>
            <a:off x="0" y="5872163"/>
            <a:ext cx="10571163" cy="781050"/>
          </a:xfrm>
        </p:spPr>
        <p:txBody>
          <a:bodyPr vert="horz" lIns="91440" tIns="45720" rIns="91440" bIns="45720" rtlCol="0" anchor="b">
            <a:normAutofit/>
          </a:bodyPr>
          <a:lstStyle/>
          <a:p>
            <a:pPr marL="0" marR="0" lvl="0" indent="0" defTabSz="457200" rtl="0" eaLnBrk="1" fontAlgn="auto" latinLnBrk="0" hangingPunct="1">
              <a:lnSpc>
                <a:spcPct val="100000"/>
              </a:lnSpc>
              <a:spcBef>
                <a:spcPct val="20000"/>
              </a:spcBef>
              <a:spcAft>
                <a:spcPts val="600"/>
              </a:spcAft>
              <a:tabLst/>
              <a:defRPr/>
            </a:pPr>
            <a:r>
              <a:rPr lang="es-CL" dirty="0">
                <a:solidFill>
                  <a:prstClr val="white"/>
                </a:solidFill>
                <a:latin typeface="Century Gothic" panose="020B0502020202020204"/>
                <a:ea typeface="+mn-ea"/>
                <a:cs typeface="+mn-cs"/>
              </a:rPr>
              <a:t>Conocimientos de Liderazgo</a:t>
            </a:r>
            <a:endParaRPr lang="en-US" dirty="0"/>
          </a:p>
        </p:txBody>
      </p:sp>
      <p:pic>
        <p:nvPicPr>
          <p:cNvPr id="9" name="Imagen 8">
            <a:extLst>
              <a:ext uri="{FF2B5EF4-FFF2-40B4-BE49-F238E27FC236}">
                <a16:creationId xmlns:a16="http://schemas.microsoft.com/office/drawing/2014/main" id="{3B2F8179-A894-7ECE-71AA-6732862A2D1A}"/>
              </a:ext>
            </a:extLst>
          </p:cNvPr>
          <p:cNvPicPr>
            <a:picLocks noChangeAspect="1"/>
          </p:cNvPicPr>
          <p:nvPr/>
        </p:nvPicPr>
        <p:blipFill>
          <a:blip r:embed="rId2"/>
          <a:stretch>
            <a:fillRect/>
          </a:stretch>
        </p:blipFill>
        <p:spPr>
          <a:xfrm>
            <a:off x="122232" y="205570"/>
            <a:ext cx="11947536" cy="5476568"/>
          </a:xfrm>
          <a:prstGeom prst="rect">
            <a:avLst/>
          </a:prstGeom>
        </p:spPr>
      </p:pic>
    </p:spTree>
    <p:extLst>
      <p:ext uri="{BB962C8B-B14F-4D97-AF65-F5344CB8AC3E}">
        <p14:creationId xmlns:p14="http://schemas.microsoft.com/office/powerpoint/2010/main" val="6139458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F467917-6252-CAF2-064D-E848DC1D192C}"/>
              </a:ext>
            </a:extLst>
          </p:cNvPr>
          <p:cNvSpPr>
            <a:spLocks noGrp="1"/>
          </p:cNvSpPr>
          <p:nvPr>
            <p:ph type="title" idx="4294967295"/>
          </p:nvPr>
        </p:nvSpPr>
        <p:spPr>
          <a:xfrm>
            <a:off x="0" y="5842000"/>
            <a:ext cx="10572750" cy="779463"/>
          </a:xfrm>
        </p:spPr>
        <p:txBody>
          <a:bodyPr vert="horz" lIns="91440" tIns="45720" rIns="91440" bIns="45720" rtlCol="0" anchor="b">
            <a:normAutofit/>
          </a:bodyPr>
          <a:lstStyle/>
          <a:p>
            <a:pPr marL="0" marR="0" lvl="0" indent="0" defTabSz="457200" rtl="0" eaLnBrk="1" fontAlgn="auto" latinLnBrk="0" hangingPunct="1">
              <a:lnSpc>
                <a:spcPct val="100000"/>
              </a:lnSpc>
              <a:spcBef>
                <a:spcPct val="20000"/>
              </a:spcBef>
              <a:spcAft>
                <a:spcPts val="600"/>
              </a:spcAft>
              <a:tabLst/>
              <a:defRPr/>
            </a:pPr>
            <a:r>
              <a:rPr lang="es-CL" dirty="0">
                <a:solidFill>
                  <a:prstClr val="white"/>
                </a:solidFill>
                <a:latin typeface="Century Gothic" panose="020B0502020202020204"/>
                <a:ea typeface="+mn-ea"/>
                <a:cs typeface="+mn-cs"/>
              </a:rPr>
              <a:t>Conocimientos de Liderazgo</a:t>
            </a:r>
            <a:endParaRPr lang="en-US" dirty="0"/>
          </a:p>
        </p:txBody>
      </p:sp>
      <p:pic>
        <p:nvPicPr>
          <p:cNvPr id="4" name="Imagen 3">
            <a:extLst>
              <a:ext uri="{FF2B5EF4-FFF2-40B4-BE49-F238E27FC236}">
                <a16:creationId xmlns:a16="http://schemas.microsoft.com/office/drawing/2014/main" id="{613B5C18-463C-1C29-B744-E27526819E42}"/>
              </a:ext>
            </a:extLst>
          </p:cNvPr>
          <p:cNvPicPr>
            <a:picLocks noChangeAspect="1"/>
          </p:cNvPicPr>
          <p:nvPr/>
        </p:nvPicPr>
        <p:blipFill>
          <a:blip r:embed="rId2"/>
          <a:stretch>
            <a:fillRect/>
          </a:stretch>
        </p:blipFill>
        <p:spPr>
          <a:xfrm>
            <a:off x="0" y="570271"/>
            <a:ext cx="12192000" cy="5014441"/>
          </a:xfrm>
          <a:prstGeom prst="rect">
            <a:avLst/>
          </a:prstGeom>
        </p:spPr>
      </p:pic>
    </p:spTree>
    <p:extLst>
      <p:ext uri="{BB962C8B-B14F-4D97-AF65-F5344CB8AC3E}">
        <p14:creationId xmlns:p14="http://schemas.microsoft.com/office/powerpoint/2010/main" val="10080733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F467917-6252-CAF2-064D-E848DC1D192C}"/>
              </a:ext>
            </a:extLst>
          </p:cNvPr>
          <p:cNvSpPr>
            <a:spLocks noGrp="1"/>
          </p:cNvSpPr>
          <p:nvPr>
            <p:ph type="title" idx="4294967295"/>
          </p:nvPr>
        </p:nvSpPr>
        <p:spPr>
          <a:xfrm>
            <a:off x="0" y="5761038"/>
            <a:ext cx="10571163" cy="779462"/>
          </a:xfrm>
        </p:spPr>
        <p:txBody>
          <a:bodyPr vert="horz" lIns="91440" tIns="45720" rIns="91440" bIns="45720" rtlCol="0" anchor="b">
            <a:normAutofit/>
          </a:bodyPr>
          <a:lstStyle/>
          <a:p>
            <a:pPr marL="0" marR="0" lvl="0" indent="0" defTabSz="457200" rtl="0" eaLnBrk="1" fontAlgn="auto" latinLnBrk="0" hangingPunct="1">
              <a:lnSpc>
                <a:spcPct val="100000"/>
              </a:lnSpc>
              <a:spcBef>
                <a:spcPct val="20000"/>
              </a:spcBef>
              <a:spcAft>
                <a:spcPts val="600"/>
              </a:spcAft>
              <a:tabLst/>
              <a:defRPr/>
            </a:pPr>
            <a:r>
              <a:rPr lang="es-CL" dirty="0">
                <a:solidFill>
                  <a:prstClr val="white"/>
                </a:solidFill>
                <a:latin typeface="Century Gothic" panose="020B0502020202020204"/>
                <a:ea typeface="+mn-ea"/>
                <a:cs typeface="+mn-cs"/>
              </a:rPr>
              <a:t>Conocimientos de Liderazgo</a:t>
            </a:r>
            <a:endParaRPr lang="en-US" dirty="0"/>
          </a:p>
        </p:txBody>
      </p:sp>
      <p:pic>
        <p:nvPicPr>
          <p:cNvPr id="5" name="Imagen 4">
            <a:extLst>
              <a:ext uri="{FF2B5EF4-FFF2-40B4-BE49-F238E27FC236}">
                <a16:creationId xmlns:a16="http://schemas.microsoft.com/office/drawing/2014/main" id="{A1818623-4686-FE6E-0AD8-9CD0BAE39B15}"/>
              </a:ext>
            </a:extLst>
          </p:cNvPr>
          <p:cNvPicPr>
            <a:picLocks noChangeAspect="1"/>
          </p:cNvPicPr>
          <p:nvPr/>
        </p:nvPicPr>
        <p:blipFill>
          <a:blip r:embed="rId2"/>
          <a:stretch>
            <a:fillRect/>
          </a:stretch>
        </p:blipFill>
        <p:spPr>
          <a:xfrm>
            <a:off x="263837" y="973394"/>
            <a:ext cx="11741348" cy="2251588"/>
          </a:xfrm>
          <a:prstGeom prst="rect">
            <a:avLst/>
          </a:prstGeom>
        </p:spPr>
      </p:pic>
      <p:pic>
        <p:nvPicPr>
          <p:cNvPr id="8" name="Imagen 7">
            <a:extLst>
              <a:ext uri="{FF2B5EF4-FFF2-40B4-BE49-F238E27FC236}">
                <a16:creationId xmlns:a16="http://schemas.microsoft.com/office/drawing/2014/main" id="{206694CD-068B-D2AB-9E68-75E01505C4BC}"/>
              </a:ext>
            </a:extLst>
          </p:cNvPr>
          <p:cNvPicPr>
            <a:picLocks noChangeAspect="1"/>
          </p:cNvPicPr>
          <p:nvPr/>
        </p:nvPicPr>
        <p:blipFill>
          <a:blip r:embed="rId3"/>
          <a:stretch>
            <a:fillRect/>
          </a:stretch>
        </p:blipFill>
        <p:spPr>
          <a:xfrm>
            <a:off x="263837" y="3224981"/>
            <a:ext cx="11741349" cy="2536478"/>
          </a:xfrm>
          <a:prstGeom prst="rect">
            <a:avLst/>
          </a:prstGeom>
        </p:spPr>
      </p:pic>
    </p:spTree>
    <p:extLst>
      <p:ext uri="{BB962C8B-B14F-4D97-AF65-F5344CB8AC3E}">
        <p14:creationId xmlns:p14="http://schemas.microsoft.com/office/powerpoint/2010/main" val="39702088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S" dirty="0"/>
              <a:t>Pregunta Desarrollo Personal</a:t>
            </a:r>
            <a:endParaRPr lang="es-CL" dirty="0"/>
          </a:p>
        </p:txBody>
      </p:sp>
      <p:sp>
        <p:nvSpPr>
          <p:cNvPr id="3" name="Marcador de contenido 2"/>
          <p:cNvSpPr>
            <a:spLocks noGrp="1"/>
          </p:cNvSpPr>
          <p:nvPr>
            <p:ph idx="1"/>
          </p:nvPr>
        </p:nvSpPr>
        <p:spPr/>
        <p:txBody>
          <a:bodyPr>
            <a:normAutofit/>
          </a:bodyPr>
          <a:lstStyle/>
          <a:p>
            <a:pPr marL="0" indent="0">
              <a:buNone/>
            </a:pPr>
            <a:endParaRPr lang="es-CL" sz="2400" b="1" dirty="0"/>
          </a:p>
          <a:p>
            <a:pPr marL="0" indent="0" algn="ctr">
              <a:buNone/>
            </a:pPr>
            <a:endParaRPr lang="es-CL" sz="2400" b="1" dirty="0"/>
          </a:p>
          <a:p>
            <a:pPr algn="ctr"/>
            <a:r>
              <a:rPr lang="es-CL" sz="2400" b="1" dirty="0"/>
              <a:t>¿Qué estrategias o actividades puedo realizar para </a:t>
            </a:r>
            <a:r>
              <a:rPr lang="es-ES" sz="2400" b="1" dirty="0"/>
              <a:t>aumentar el CONOCIMIENTO DE MI MISMO?</a:t>
            </a:r>
          </a:p>
          <a:p>
            <a:pPr algn="ctr">
              <a:buFont typeface="Wingdings" panose="05000000000000000000" pitchFamily="2" charset="2"/>
              <a:buChar char="ü"/>
            </a:pPr>
            <a:r>
              <a:rPr lang="es-ES" sz="2400" dirty="0"/>
              <a:t>Comprométase a poner en práctica 1. </a:t>
            </a:r>
            <a:endParaRPr lang="es-CL" sz="2400" dirty="0"/>
          </a:p>
          <a:p>
            <a:endParaRPr lang="es-CL" sz="2400" dirty="0"/>
          </a:p>
        </p:txBody>
      </p:sp>
    </p:spTree>
    <p:extLst>
      <p:ext uri="{BB962C8B-B14F-4D97-AF65-F5344CB8AC3E}">
        <p14:creationId xmlns:p14="http://schemas.microsoft.com/office/powerpoint/2010/main" val="783208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B667826-43A4-6739-4668-CE693B94A5D8}"/>
              </a:ext>
            </a:extLst>
          </p:cNvPr>
          <p:cNvSpPr>
            <a:spLocks noGrp="1"/>
          </p:cNvSpPr>
          <p:nvPr>
            <p:ph type="title"/>
          </p:nvPr>
        </p:nvSpPr>
        <p:spPr>
          <a:xfrm>
            <a:off x="687489" y="1980663"/>
            <a:ext cx="3765483" cy="3388287"/>
          </a:xfrm>
        </p:spPr>
        <p:txBody>
          <a:bodyPr anchor="ctr">
            <a:normAutofit/>
          </a:bodyPr>
          <a:lstStyle/>
          <a:p>
            <a:pPr algn="just"/>
            <a:r>
              <a:rPr lang="es-CL" dirty="0"/>
              <a:t>Unidad II: Liderazgo</a:t>
            </a:r>
          </a:p>
        </p:txBody>
      </p:sp>
      <p:sp>
        <p:nvSpPr>
          <p:cNvPr id="3" name="Marcador de contenido 2">
            <a:extLst>
              <a:ext uri="{FF2B5EF4-FFF2-40B4-BE49-F238E27FC236}">
                <a16:creationId xmlns:a16="http://schemas.microsoft.com/office/drawing/2014/main" id="{C5A2D328-CA2A-A49D-AEFF-3BB97037C086}"/>
              </a:ext>
            </a:extLst>
          </p:cNvPr>
          <p:cNvSpPr>
            <a:spLocks noGrp="1"/>
          </p:cNvSpPr>
          <p:nvPr>
            <p:ph idx="1"/>
          </p:nvPr>
        </p:nvSpPr>
        <p:spPr>
          <a:xfrm>
            <a:off x="5722933" y="1323122"/>
            <a:ext cx="5365218" cy="4900014"/>
          </a:xfrm>
          <a:effectLst/>
        </p:spPr>
        <p:txBody>
          <a:bodyPr>
            <a:normAutofit/>
          </a:bodyPr>
          <a:lstStyle/>
          <a:p>
            <a:pPr algn="just"/>
            <a:r>
              <a:rPr lang="es-CL" sz="2400" b="1" dirty="0"/>
              <a:t>Objetivos: </a:t>
            </a:r>
            <a:r>
              <a:rPr lang="es-CL" sz="2400" dirty="0"/>
              <a:t>Identificar el concepto de liderazgo y herramientas para ejercer un adecuado liderazgo.</a:t>
            </a:r>
            <a:endParaRPr lang="en-US" sz="2400" dirty="0"/>
          </a:p>
        </p:txBody>
      </p:sp>
    </p:spTree>
    <p:extLst>
      <p:ext uri="{BB962C8B-B14F-4D97-AF65-F5344CB8AC3E}">
        <p14:creationId xmlns:p14="http://schemas.microsoft.com/office/powerpoint/2010/main" val="40855774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Pregunta N°5</a:t>
            </a:r>
            <a:endParaRPr lang="en-US" dirty="0"/>
          </a:p>
        </p:txBody>
      </p:sp>
      <p:sp>
        <p:nvSpPr>
          <p:cNvPr id="3" name="Marcador de contenido 2"/>
          <p:cNvSpPr>
            <a:spLocks noGrp="1"/>
          </p:cNvSpPr>
          <p:nvPr>
            <p:ph idx="1"/>
          </p:nvPr>
        </p:nvSpPr>
        <p:spPr/>
        <p:txBody>
          <a:bodyPr>
            <a:normAutofit/>
          </a:bodyPr>
          <a:lstStyle/>
          <a:p>
            <a:r>
              <a:rPr lang="es-ES" sz="2400" dirty="0"/>
              <a:t>¿Qué entendemos por liderazgo? ¿Líder se nace o se hace? ¿Es lo mismo Líder que Jefe?</a:t>
            </a:r>
            <a:endParaRPr lang="en-US" sz="2400" dirty="0"/>
          </a:p>
        </p:txBody>
      </p:sp>
    </p:spTree>
    <p:extLst>
      <p:ext uri="{BB962C8B-B14F-4D97-AF65-F5344CB8AC3E}">
        <p14:creationId xmlns:p14="http://schemas.microsoft.com/office/powerpoint/2010/main" val="41530129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9E01E-4588-F50D-7937-1C13D8B51ED3}"/>
              </a:ext>
            </a:extLst>
          </p:cNvPr>
          <p:cNvSpPr>
            <a:spLocks noGrp="1"/>
          </p:cNvSpPr>
          <p:nvPr>
            <p:ph type="title"/>
          </p:nvPr>
        </p:nvSpPr>
        <p:spPr>
          <a:xfrm>
            <a:off x="965200" y="1218476"/>
            <a:ext cx="3187318" cy="4421050"/>
          </a:xfrm>
          <a:effectLst/>
        </p:spPr>
        <p:txBody>
          <a:bodyPr anchor="ctr">
            <a:normAutofit/>
          </a:bodyPr>
          <a:lstStyle/>
          <a:p>
            <a:pPr algn="ctr"/>
            <a:r>
              <a:rPr lang="en-US" sz="3200" dirty="0" err="1">
                <a:solidFill>
                  <a:schemeClr val="tx1"/>
                </a:solidFill>
              </a:rPr>
              <a:t>Concepto</a:t>
            </a:r>
            <a:r>
              <a:rPr lang="en-US" sz="3200" dirty="0">
                <a:solidFill>
                  <a:schemeClr val="tx1"/>
                </a:solidFill>
              </a:rPr>
              <a:t> de </a:t>
            </a:r>
            <a:r>
              <a:rPr lang="en-US" sz="3200" dirty="0" err="1">
                <a:solidFill>
                  <a:schemeClr val="tx1"/>
                </a:solidFill>
              </a:rPr>
              <a:t>liderazgo</a:t>
            </a:r>
            <a:r>
              <a:rPr lang="en-US" sz="3200" dirty="0">
                <a:solidFill>
                  <a:schemeClr val="tx1"/>
                </a:solidFill>
              </a:rPr>
              <a:t> </a:t>
            </a:r>
          </a:p>
        </p:txBody>
      </p:sp>
      <p:sp>
        <p:nvSpPr>
          <p:cNvPr id="3" name="Content Placeholder 2">
            <a:extLst>
              <a:ext uri="{FF2B5EF4-FFF2-40B4-BE49-F238E27FC236}">
                <a16:creationId xmlns:a16="http://schemas.microsoft.com/office/drawing/2014/main" id="{7ADB44B1-405C-C27B-492C-A974EAB764FF}"/>
              </a:ext>
            </a:extLst>
          </p:cNvPr>
          <p:cNvSpPr>
            <a:spLocks noGrp="1"/>
          </p:cNvSpPr>
          <p:nvPr>
            <p:ph idx="1"/>
          </p:nvPr>
        </p:nvSpPr>
        <p:spPr>
          <a:xfrm>
            <a:off x="4108233" y="1553498"/>
            <a:ext cx="7862501" cy="5212080"/>
          </a:xfrm>
          <a:effectLst/>
        </p:spPr>
        <p:txBody>
          <a:bodyPr>
            <a:noAutofit/>
          </a:bodyPr>
          <a:lstStyle/>
          <a:p>
            <a:pPr>
              <a:spcBef>
                <a:spcPts val="600"/>
              </a:spcBef>
              <a:spcAft>
                <a:spcPts val="1200"/>
              </a:spcAft>
            </a:pPr>
            <a:r>
              <a:rPr lang="en-US" sz="2000" dirty="0">
                <a:ea typeface="+mn-lt"/>
                <a:cs typeface="+mn-lt"/>
              </a:rPr>
              <a:t>Los </a:t>
            </a:r>
            <a:r>
              <a:rPr lang="en-US" sz="2000" dirty="0" err="1">
                <a:ea typeface="+mn-lt"/>
                <a:cs typeface="+mn-lt"/>
              </a:rPr>
              <a:t>Líderes</a:t>
            </a:r>
            <a:r>
              <a:rPr lang="en-US" sz="2000" dirty="0">
                <a:ea typeface="+mn-lt"/>
                <a:cs typeface="+mn-lt"/>
              </a:rPr>
              <a:t> son personas </a:t>
            </a:r>
            <a:r>
              <a:rPr lang="en-US" sz="2000" dirty="0" err="1">
                <a:ea typeface="+mn-lt"/>
                <a:cs typeface="+mn-lt"/>
              </a:rPr>
              <a:t>motivadas</a:t>
            </a:r>
            <a:r>
              <a:rPr lang="en-US" sz="2000" dirty="0">
                <a:ea typeface="+mn-lt"/>
                <a:cs typeface="+mn-lt"/>
              </a:rPr>
              <a:t> </a:t>
            </a:r>
            <a:r>
              <a:rPr lang="en-US" sz="2000" dirty="0" err="1">
                <a:ea typeface="+mn-lt"/>
                <a:cs typeface="+mn-lt"/>
              </a:rPr>
              <a:t>por</a:t>
            </a:r>
            <a:r>
              <a:rPr lang="en-US" sz="2000" dirty="0">
                <a:ea typeface="+mn-lt"/>
                <a:cs typeface="+mn-lt"/>
              </a:rPr>
              <a:t> la </a:t>
            </a:r>
            <a:r>
              <a:rPr lang="en-US" sz="2000" dirty="0" err="1">
                <a:ea typeface="+mn-lt"/>
                <a:cs typeface="+mn-lt"/>
              </a:rPr>
              <a:t>necesidad</a:t>
            </a:r>
            <a:r>
              <a:rPr lang="en-US" sz="2000" dirty="0">
                <a:ea typeface="+mn-lt"/>
                <a:cs typeface="+mn-lt"/>
              </a:rPr>
              <a:t> de </a:t>
            </a:r>
            <a:r>
              <a:rPr lang="en-US" sz="2000" dirty="0" err="1">
                <a:ea typeface="+mn-lt"/>
                <a:cs typeface="+mn-lt"/>
              </a:rPr>
              <a:t>hacer</a:t>
            </a:r>
            <a:r>
              <a:rPr lang="en-US" sz="2000" dirty="0">
                <a:ea typeface="+mn-lt"/>
                <a:cs typeface="+mn-lt"/>
              </a:rPr>
              <a:t> </a:t>
            </a:r>
            <a:r>
              <a:rPr lang="en-US" sz="2000" dirty="0" err="1">
                <a:ea typeface="+mn-lt"/>
                <a:cs typeface="+mn-lt"/>
              </a:rPr>
              <a:t>cambios</a:t>
            </a:r>
            <a:r>
              <a:rPr lang="en-US" sz="2000" dirty="0">
                <a:ea typeface="+mn-lt"/>
                <a:cs typeface="+mn-lt"/>
              </a:rPr>
              <a:t> </a:t>
            </a:r>
            <a:r>
              <a:rPr lang="en-US" sz="2000" dirty="0" err="1">
                <a:ea typeface="+mn-lt"/>
                <a:cs typeface="+mn-lt"/>
              </a:rPr>
              <a:t>dentro</a:t>
            </a:r>
            <a:r>
              <a:rPr lang="en-US" sz="2000" dirty="0">
                <a:ea typeface="+mn-lt"/>
                <a:cs typeface="+mn-lt"/>
              </a:rPr>
              <a:t> de un </a:t>
            </a:r>
            <a:r>
              <a:rPr lang="en-US" sz="2000" dirty="0" err="1">
                <a:ea typeface="+mn-lt"/>
                <a:cs typeface="+mn-lt"/>
              </a:rPr>
              <a:t>grupo</a:t>
            </a:r>
            <a:r>
              <a:rPr lang="en-US" sz="2000" dirty="0">
                <a:ea typeface="+mn-lt"/>
                <a:cs typeface="+mn-lt"/>
              </a:rPr>
              <a:t> u </a:t>
            </a:r>
            <a:r>
              <a:rPr lang="en-US" sz="2000" dirty="0" err="1">
                <a:ea typeface="+mn-lt"/>
                <a:cs typeface="+mn-lt"/>
              </a:rPr>
              <a:t>organización</a:t>
            </a:r>
            <a:r>
              <a:rPr lang="en-US" sz="2000" dirty="0">
                <a:ea typeface="+mn-lt"/>
                <a:cs typeface="+mn-lt"/>
              </a:rPr>
              <a:t>, </a:t>
            </a:r>
            <a:r>
              <a:rPr lang="en-US" sz="2000" dirty="0" err="1">
                <a:ea typeface="+mn-lt"/>
                <a:cs typeface="+mn-lt"/>
              </a:rPr>
              <a:t>comunicando</a:t>
            </a:r>
            <a:r>
              <a:rPr lang="en-US" sz="2000" dirty="0">
                <a:ea typeface="+mn-lt"/>
                <a:cs typeface="+mn-lt"/>
              </a:rPr>
              <a:t> </a:t>
            </a:r>
            <a:r>
              <a:rPr lang="en-US" sz="2000" dirty="0" err="1">
                <a:ea typeface="+mn-lt"/>
                <a:cs typeface="+mn-lt"/>
              </a:rPr>
              <a:t>una</a:t>
            </a:r>
            <a:r>
              <a:rPr lang="en-US" sz="2000" dirty="0">
                <a:ea typeface="+mn-lt"/>
                <a:cs typeface="+mn-lt"/>
              </a:rPr>
              <a:t> imagen </a:t>
            </a:r>
            <a:r>
              <a:rPr lang="en-US" sz="2000" dirty="0" err="1">
                <a:ea typeface="+mn-lt"/>
                <a:cs typeface="+mn-lt"/>
              </a:rPr>
              <a:t>clara</a:t>
            </a:r>
            <a:r>
              <a:rPr lang="en-US" sz="2000" dirty="0">
                <a:ea typeface="+mn-lt"/>
                <a:cs typeface="+mn-lt"/>
              </a:rPr>
              <a:t> y </a:t>
            </a:r>
            <a:r>
              <a:rPr lang="en-US" sz="2000" dirty="0" err="1">
                <a:ea typeface="+mn-lt"/>
                <a:cs typeface="+mn-lt"/>
              </a:rPr>
              <a:t>unificada</a:t>
            </a:r>
            <a:r>
              <a:rPr lang="en-US" sz="2000" dirty="0">
                <a:ea typeface="+mn-lt"/>
                <a:cs typeface="+mn-lt"/>
              </a:rPr>
              <a:t> de un ideal.</a:t>
            </a:r>
          </a:p>
          <a:p>
            <a:pPr>
              <a:spcBef>
                <a:spcPts val="600"/>
              </a:spcBef>
              <a:spcAft>
                <a:spcPts val="1200"/>
              </a:spcAft>
            </a:pPr>
            <a:r>
              <a:rPr lang="en-US" sz="2000" dirty="0">
                <a:ea typeface="+mn-lt"/>
                <a:cs typeface="+mn-lt"/>
              </a:rPr>
              <a:t>El </a:t>
            </a:r>
            <a:r>
              <a:rPr lang="en-US" sz="2000" dirty="0" err="1">
                <a:ea typeface="+mn-lt"/>
                <a:cs typeface="+mn-lt"/>
              </a:rPr>
              <a:t>proceso</a:t>
            </a:r>
            <a:r>
              <a:rPr lang="en-US" sz="2000" dirty="0">
                <a:ea typeface="+mn-lt"/>
                <a:cs typeface="+mn-lt"/>
              </a:rPr>
              <a:t> de </a:t>
            </a:r>
            <a:r>
              <a:rPr lang="en-US" sz="2000" dirty="0" err="1">
                <a:ea typeface="+mn-lt"/>
                <a:cs typeface="+mn-lt"/>
              </a:rPr>
              <a:t>Liderazgo</a:t>
            </a:r>
            <a:r>
              <a:rPr lang="en-US" sz="2000" dirty="0">
                <a:ea typeface="+mn-lt"/>
                <a:cs typeface="+mn-lt"/>
              </a:rPr>
              <a:t> se define </a:t>
            </a:r>
            <a:r>
              <a:rPr lang="en-US" sz="2000" dirty="0" err="1">
                <a:ea typeface="+mn-lt"/>
                <a:cs typeface="+mn-lt"/>
              </a:rPr>
              <a:t>por</a:t>
            </a:r>
            <a:r>
              <a:rPr lang="en-US" sz="2000" dirty="0">
                <a:ea typeface="+mn-lt"/>
                <a:cs typeface="+mn-lt"/>
              </a:rPr>
              <a:t> la </a:t>
            </a:r>
            <a:r>
              <a:rPr lang="en-US" sz="2000" dirty="0" err="1">
                <a:ea typeface="+mn-lt"/>
                <a:cs typeface="+mn-lt"/>
              </a:rPr>
              <a:t>capacidad</a:t>
            </a:r>
            <a:r>
              <a:rPr lang="en-US" sz="2000" dirty="0">
                <a:ea typeface="+mn-lt"/>
                <a:cs typeface="+mn-lt"/>
              </a:rPr>
              <a:t> de </a:t>
            </a:r>
            <a:r>
              <a:rPr lang="en-US" sz="2000" dirty="0" err="1">
                <a:ea typeface="+mn-lt"/>
                <a:cs typeface="+mn-lt"/>
              </a:rPr>
              <a:t>influir</a:t>
            </a:r>
            <a:r>
              <a:rPr lang="en-US" sz="2000" dirty="0">
                <a:ea typeface="+mn-lt"/>
                <a:cs typeface="+mn-lt"/>
              </a:rPr>
              <a:t> </a:t>
            </a:r>
            <a:r>
              <a:rPr lang="en-US" sz="2000" dirty="0" err="1">
                <a:ea typeface="+mn-lt"/>
                <a:cs typeface="+mn-lt"/>
              </a:rPr>
              <a:t>en</a:t>
            </a:r>
            <a:r>
              <a:rPr lang="en-US" sz="2000" dirty="0">
                <a:ea typeface="+mn-lt"/>
                <a:cs typeface="+mn-lt"/>
              </a:rPr>
              <a:t> un </a:t>
            </a:r>
            <a:r>
              <a:rPr lang="en-US" sz="2000" dirty="0" err="1">
                <a:ea typeface="+mn-lt"/>
                <a:cs typeface="+mn-lt"/>
              </a:rPr>
              <a:t>grupo</a:t>
            </a:r>
            <a:r>
              <a:rPr lang="en-US" sz="2000" dirty="0">
                <a:ea typeface="+mn-lt"/>
                <a:cs typeface="+mn-lt"/>
              </a:rPr>
              <a:t> para la </a:t>
            </a:r>
            <a:r>
              <a:rPr lang="en-US" sz="2000" dirty="0" err="1">
                <a:ea typeface="+mn-lt"/>
                <a:cs typeface="+mn-lt"/>
              </a:rPr>
              <a:t>obtención</a:t>
            </a:r>
            <a:r>
              <a:rPr lang="en-US" sz="2000" dirty="0">
                <a:ea typeface="+mn-lt"/>
                <a:cs typeface="+mn-lt"/>
              </a:rPr>
              <a:t> de </a:t>
            </a:r>
            <a:r>
              <a:rPr lang="en-US" sz="2000" dirty="0" err="1">
                <a:ea typeface="+mn-lt"/>
                <a:cs typeface="+mn-lt"/>
              </a:rPr>
              <a:t>metas</a:t>
            </a:r>
            <a:r>
              <a:rPr lang="en-US" sz="2000" dirty="0">
                <a:ea typeface="+mn-lt"/>
                <a:cs typeface="+mn-lt"/>
              </a:rPr>
              <a:t>.</a:t>
            </a:r>
          </a:p>
          <a:p>
            <a:pPr>
              <a:spcBef>
                <a:spcPts val="600"/>
              </a:spcBef>
              <a:spcAft>
                <a:spcPts val="1200"/>
              </a:spcAft>
            </a:pPr>
            <a:r>
              <a:rPr lang="en-US" sz="2000" dirty="0">
                <a:ea typeface="+mn-lt"/>
                <a:cs typeface="+mn-lt"/>
              </a:rPr>
              <a:t>La </a:t>
            </a:r>
            <a:r>
              <a:rPr lang="en-US" sz="2000" dirty="0" err="1">
                <a:ea typeface="+mn-lt"/>
                <a:cs typeface="+mn-lt"/>
              </a:rPr>
              <a:t>efectividad</a:t>
            </a:r>
            <a:r>
              <a:rPr lang="en-US" sz="2000" dirty="0">
                <a:ea typeface="+mn-lt"/>
                <a:cs typeface="+mn-lt"/>
              </a:rPr>
              <a:t> de un </a:t>
            </a:r>
            <a:r>
              <a:rPr lang="en-US" sz="2000" dirty="0" err="1">
                <a:ea typeface="+mn-lt"/>
                <a:cs typeface="+mn-lt"/>
              </a:rPr>
              <a:t>líder</a:t>
            </a:r>
            <a:r>
              <a:rPr lang="en-US" sz="2000" dirty="0">
                <a:ea typeface="+mn-lt"/>
                <a:cs typeface="+mn-lt"/>
              </a:rPr>
              <a:t> </a:t>
            </a:r>
            <a:r>
              <a:rPr lang="en-US" sz="2000" dirty="0" err="1">
                <a:ea typeface="+mn-lt"/>
                <a:cs typeface="+mn-lt"/>
              </a:rPr>
              <a:t>está</a:t>
            </a:r>
            <a:r>
              <a:rPr lang="en-US" sz="2000" dirty="0">
                <a:ea typeface="+mn-lt"/>
                <a:cs typeface="+mn-lt"/>
              </a:rPr>
              <a:t> </a:t>
            </a:r>
            <a:r>
              <a:rPr lang="en-US" sz="2000" dirty="0" err="1">
                <a:ea typeface="+mn-lt"/>
                <a:cs typeface="+mn-lt"/>
              </a:rPr>
              <a:t>definida</a:t>
            </a:r>
            <a:r>
              <a:rPr lang="en-US" sz="2000" dirty="0">
                <a:ea typeface="+mn-lt"/>
                <a:cs typeface="+mn-lt"/>
              </a:rPr>
              <a:t> </a:t>
            </a:r>
            <a:r>
              <a:rPr lang="en-US" sz="2000" dirty="0" err="1">
                <a:ea typeface="+mn-lt"/>
                <a:cs typeface="+mn-lt"/>
              </a:rPr>
              <a:t>en</a:t>
            </a:r>
            <a:r>
              <a:rPr lang="en-US" sz="2000" dirty="0">
                <a:ea typeface="+mn-lt"/>
                <a:cs typeface="+mn-lt"/>
              </a:rPr>
              <a:t> </a:t>
            </a:r>
            <a:r>
              <a:rPr lang="en-US" sz="2000" dirty="0" err="1">
                <a:ea typeface="+mn-lt"/>
                <a:cs typeface="+mn-lt"/>
              </a:rPr>
              <a:t>términos</a:t>
            </a:r>
            <a:r>
              <a:rPr lang="en-US" sz="2000" dirty="0">
                <a:ea typeface="+mn-lt"/>
                <a:cs typeface="+mn-lt"/>
              </a:rPr>
              <a:t> de la </a:t>
            </a:r>
            <a:r>
              <a:rPr lang="en-US" sz="2000" dirty="0" err="1">
                <a:ea typeface="+mn-lt"/>
                <a:cs typeface="+mn-lt"/>
              </a:rPr>
              <a:t>influencia</a:t>
            </a:r>
            <a:r>
              <a:rPr lang="en-US" sz="2000" dirty="0">
                <a:ea typeface="+mn-lt"/>
                <a:cs typeface="+mn-lt"/>
              </a:rPr>
              <a:t> que </a:t>
            </a:r>
            <a:r>
              <a:rPr lang="en-US" sz="2000" dirty="0" err="1">
                <a:ea typeface="+mn-lt"/>
                <a:cs typeface="+mn-lt"/>
              </a:rPr>
              <a:t>logra</a:t>
            </a:r>
            <a:r>
              <a:rPr lang="en-US" sz="2000" dirty="0">
                <a:ea typeface="+mn-lt"/>
                <a:cs typeface="+mn-lt"/>
              </a:rPr>
              <a:t> </a:t>
            </a:r>
            <a:r>
              <a:rPr lang="en-US" sz="2000" dirty="0" err="1">
                <a:ea typeface="+mn-lt"/>
                <a:cs typeface="+mn-lt"/>
              </a:rPr>
              <a:t>sobre</a:t>
            </a:r>
            <a:r>
              <a:rPr lang="en-US" sz="2000" dirty="0">
                <a:ea typeface="+mn-lt"/>
                <a:cs typeface="+mn-lt"/>
              </a:rPr>
              <a:t> </a:t>
            </a:r>
            <a:r>
              <a:rPr lang="en-US" sz="2000" dirty="0" err="1">
                <a:ea typeface="+mn-lt"/>
                <a:cs typeface="+mn-lt"/>
              </a:rPr>
              <a:t>otras</a:t>
            </a:r>
            <a:r>
              <a:rPr lang="en-US" sz="2000" dirty="0">
                <a:ea typeface="+mn-lt"/>
                <a:cs typeface="+mn-lt"/>
              </a:rPr>
              <a:t> personas. </a:t>
            </a:r>
          </a:p>
          <a:p>
            <a:pPr>
              <a:spcBef>
                <a:spcPts val="600"/>
              </a:spcBef>
              <a:spcAft>
                <a:spcPts val="1200"/>
              </a:spcAft>
            </a:pPr>
            <a:r>
              <a:rPr lang="en-US" sz="2000" dirty="0">
                <a:ea typeface="+mn-lt"/>
                <a:cs typeface="+mn-lt"/>
              </a:rPr>
              <a:t>Esta </a:t>
            </a:r>
            <a:r>
              <a:rPr lang="en-US" sz="2000" dirty="0" err="1">
                <a:ea typeface="+mn-lt"/>
                <a:cs typeface="+mn-lt"/>
              </a:rPr>
              <a:t>influencia</a:t>
            </a:r>
            <a:r>
              <a:rPr lang="en-US" sz="2000" dirty="0">
                <a:ea typeface="+mn-lt"/>
                <a:cs typeface="+mn-lt"/>
              </a:rPr>
              <a:t> se </a:t>
            </a:r>
            <a:r>
              <a:rPr lang="en-US" sz="2000" dirty="0" err="1">
                <a:ea typeface="+mn-lt"/>
                <a:cs typeface="+mn-lt"/>
              </a:rPr>
              <a:t>logra</a:t>
            </a:r>
            <a:r>
              <a:rPr lang="en-US" sz="2000" dirty="0">
                <a:ea typeface="+mn-lt"/>
                <a:cs typeface="+mn-lt"/>
              </a:rPr>
              <a:t> </a:t>
            </a:r>
            <a:r>
              <a:rPr lang="en-US" sz="2000" dirty="0" err="1">
                <a:ea typeface="+mn-lt"/>
                <a:cs typeface="+mn-lt"/>
              </a:rPr>
              <a:t>en</a:t>
            </a:r>
            <a:r>
              <a:rPr lang="en-US" sz="2000" dirty="0">
                <a:ea typeface="+mn-lt"/>
                <a:cs typeface="+mn-lt"/>
              </a:rPr>
              <a:t> la </a:t>
            </a:r>
            <a:r>
              <a:rPr lang="en-US" sz="2000" dirty="0" err="1">
                <a:ea typeface="+mn-lt"/>
                <a:cs typeface="+mn-lt"/>
              </a:rPr>
              <a:t>medida</a:t>
            </a:r>
            <a:r>
              <a:rPr lang="en-US" sz="2000" dirty="0">
                <a:ea typeface="+mn-lt"/>
                <a:cs typeface="+mn-lt"/>
              </a:rPr>
              <a:t> que </a:t>
            </a:r>
            <a:r>
              <a:rPr lang="en-US" sz="2000" dirty="0" err="1">
                <a:ea typeface="+mn-lt"/>
                <a:cs typeface="+mn-lt"/>
              </a:rPr>
              <a:t>el</a:t>
            </a:r>
            <a:r>
              <a:rPr lang="en-US" sz="2000" dirty="0">
                <a:ea typeface="+mn-lt"/>
                <a:cs typeface="+mn-lt"/>
              </a:rPr>
              <a:t> </a:t>
            </a:r>
            <a:r>
              <a:rPr lang="en-US" sz="2000" dirty="0" err="1">
                <a:ea typeface="+mn-lt"/>
                <a:cs typeface="+mn-lt"/>
              </a:rPr>
              <a:t>líder</a:t>
            </a:r>
            <a:r>
              <a:rPr lang="en-US" sz="2000" dirty="0">
                <a:ea typeface="+mn-lt"/>
                <a:cs typeface="+mn-lt"/>
              </a:rPr>
              <a:t> sea </a:t>
            </a:r>
            <a:r>
              <a:rPr lang="en-US" sz="2000" dirty="0" err="1">
                <a:ea typeface="+mn-lt"/>
                <a:cs typeface="+mn-lt"/>
              </a:rPr>
              <a:t>capaz</a:t>
            </a:r>
            <a:r>
              <a:rPr lang="en-US" sz="2000" dirty="0">
                <a:ea typeface="+mn-lt"/>
                <a:cs typeface="+mn-lt"/>
              </a:rPr>
              <a:t> de </a:t>
            </a:r>
            <a:r>
              <a:rPr lang="en-US" sz="2000" dirty="0" err="1">
                <a:ea typeface="+mn-lt"/>
                <a:cs typeface="+mn-lt"/>
              </a:rPr>
              <a:t>satisfacer</a:t>
            </a:r>
            <a:r>
              <a:rPr lang="en-US" sz="2000" dirty="0">
                <a:ea typeface="+mn-lt"/>
                <a:cs typeface="+mn-lt"/>
              </a:rPr>
              <a:t> las </a:t>
            </a:r>
            <a:r>
              <a:rPr lang="en-US" sz="2000" dirty="0" err="1">
                <a:ea typeface="+mn-lt"/>
                <a:cs typeface="+mn-lt"/>
              </a:rPr>
              <a:t>necesidades</a:t>
            </a:r>
            <a:r>
              <a:rPr lang="en-US" sz="2000" dirty="0">
                <a:ea typeface="+mn-lt"/>
                <a:cs typeface="+mn-lt"/>
              </a:rPr>
              <a:t> y </a:t>
            </a:r>
            <a:r>
              <a:rPr lang="en-US" sz="2000" dirty="0" err="1">
                <a:ea typeface="+mn-lt"/>
                <a:cs typeface="+mn-lt"/>
              </a:rPr>
              <a:t>expectativas</a:t>
            </a:r>
            <a:r>
              <a:rPr lang="en-US" sz="2000" dirty="0">
                <a:ea typeface="+mn-lt"/>
                <a:cs typeface="+mn-lt"/>
              </a:rPr>
              <a:t> de </a:t>
            </a:r>
            <a:r>
              <a:rPr lang="en-US" sz="2000" dirty="0" err="1">
                <a:ea typeface="+mn-lt"/>
                <a:cs typeface="+mn-lt"/>
              </a:rPr>
              <a:t>los</a:t>
            </a:r>
            <a:r>
              <a:rPr lang="en-US" sz="2000" dirty="0">
                <a:ea typeface="+mn-lt"/>
                <a:cs typeface="+mn-lt"/>
              </a:rPr>
              <a:t> </a:t>
            </a:r>
            <a:r>
              <a:rPr lang="en-US" sz="2000" dirty="0" err="1">
                <a:ea typeface="+mn-lt"/>
                <a:cs typeface="+mn-lt"/>
              </a:rPr>
              <a:t>supervisados</a:t>
            </a:r>
            <a:r>
              <a:rPr lang="en-US" sz="2000" dirty="0">
                <a:ea typeface="+mn-lt"/>
                <a:cs typeface="+mn-lt"/>
              </a:rPr>
              <a:t>.</a:t>
            </a:r>
            <a:endParaRPr lang="en-US" sz="2000" dirty="0"/>
          </a:p>
        </p:txBody>
      </p:sp>
    </p:spTree>
    <p:extLst>
      <p:ext uri="{BB962C8B-B14F-4D97-AF65-F5344CB8AC3E}">
        <p14:creationId xmlns:p14="http://schemas.microsoft.com/office/powerpoint/2010/main" val="37781949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B21CC73-8335-496C-4042-1DEC36573FA8}"/>
              </a:ext>
            </a:extLst>
          </p:cNvPr>
          <p:cNvSpPr>
            <a:spLocks noGrp="1"/>
          </p:cNvSpPr>
          <p:nvPr>
            <p:ph type="title"/>
          </p:nvPr>
        </p:nvSpPr>
        <p:spPr>
          <a:xfrm>
            <a:off x="886542" y="1464283"/>
            <a:ext cx="3187318" cy="4421050"/>
          </a:xfrm>
          <a:effectLst/>
        </p:spPr>
        <p:txBody>
          <a:bodyPr anchor="ctr">
            <a:normAutofit/>
          </a:bodyPr>
          <a:lstStyle/>
          <a:p>
            <a:pPr algn="just"/>
            <a:r>
              <a:rPr lang="es-CL" sz="3000" dirty="0">
                <a:solidFill>
                  <a:schemeClr val="tx1"/>
                </a:solidFill>
              </a:rPr>
              <a:t>Liderazgo dentro de las organizaciones</a:t>
            </a:r>
            <a:endParaRPr lang="en-US" dirty="0">
              <a:solidFill>
                <a:schemeClr val="tx1"/>
              </a:solidFill>
            </a:endParaRPr>
          </a:p>
        </p:txBody>
      </p:sp>
      <p:sp>
        <p:nvSpPr>
          <p:cNvPr id="3" name="Marcador de contenido 2">
            <a:extLst>
              <a:ext uri="{FF2B5EF4-FFF2-40B4-BE49-F238E27FC236}">
                <a16:creationId xmlns:a16="http://schemas.microsoft.com/office/drawing/2014/main" id="{57FA429A-9EBC-B3E8-669F-746EF119410B}"/>
              </a:ext>
            </a:extLst>
          </p:cNvPr>
          <p:cNvSpPr>
            <a:spLocks noGrp="1"/>
          </p:cNvSpPr>
          <p:nvPr>
            <p:ph idx="1"/>
          </p:nvPr>
        </p:nvSpPr>
        <p:spPr>
          <a:xfrm>
            <a:off x="5146750" y="2073881"/>
            <a:ext cx="6080050" cy="4421051"/>
          </a:xfrm>
          <a:effectLst/>
        </p:spPr>
        <p:txBody>
          <a:bodyPr>
            <a:normAutofit/>
          </a:bodyPr>
          <a:lstStyle/>
          <a:p>
            <a:pPr algn="just">
              <a:lnSpc>
                <a:spcPct val="90000"/>
              </a:lnSpc>
            </a:pPr>
            <a:r>
              <a:rPr lang="es-CL" sz="2400" b="1" dirty="0"/>
              <a:t>¿Qué entendemos por liderazgo?</a:t>
            </a:r>
            <a:endParaRPr lang="en-US" sz="2400" dirty="0"/>
          </a:p>
          <a:p>
            <a:pPr algn="just">
              <a:lnSpc>
                <a:spcPct val="90000"/>
              </a:lnSpc>
            </a:pPr>
            <a:r>
              <a:rPr lang="es-CL" sz="2400" b="1" dirty="0"/>
              <a:t>¿Líder se nace o se hace?</a:t>
            </a:r>
          </a:p>
          <a:p>
            <a:pPr marL="0" indent="0" algn="just">
              <a:lnSpc>
                <a:spcPct val="90000"/>
              </a:lnSpc>
              <a:buNone/>
            </a:pPr>
            <a:endParaRPr lang="es-CL" sz="2400" b="1" dirty="0"/>
          </a:p>
          <a:p>
            <a:pPr marL="0" indent="0" algn="just">
              <a:lnSpc>
                <a:spcPct val="90000"/>
              </a:lnSpc>
              <a:buNone/>
            </a:pPr>
            <a:r>
              <a:rPr lang="es-CL" sz="2400" b="1" dirty="0"/>
              <a:t>En este espacio se orienta hacia su práctica consciente, observando con atención su fenómeno y lo que este implica para la persona que lidera, los colaboradores y el contexto donde ejerce su liderazgo. </a:t>
            </a:r>
          </a:p>
        </p:txBody>
      </p:sp>
    </p:spTree>
    <p:extLst>
      <p:ext uri="{BB962C8B-B14F-4D97-AF65-F5344CB8AC3E}">
        <p14:creationId xmlns:p14="http://schemas.microsoft.com/office/powerpoint/2010/main" val="36675343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21E9C6-D4A2-7ADA-5224-CE34531E51DE}"/>
              </a:ext>
            </a:extLst>
          </p:cNvPr>
          <p:cNvSpPr>
            <a:spLocks noGrp="1"/>
          </p:cNvSpPr>
          <p:nvPr>
            <p:ph type="title"/>
          </p:nvPr>
        </p:nvSpPr>
        <p:spPr>
          <a:xfrm>
            <a:off x="746483" y="2265799"/>
            <a:ext cx="3765483" cy="3388287"/>
          </a:xfrm>
        </p:spPr>
        <p:txBody>
          <a:bodyPr anchor="ctr">
            <a:normAutofit/>
          </a:bodyPr>
          <a:lstStyle/>
          <a:p>
            <a:r>
              <a:rPr lang="es-CL" dirty="0"/>
              <a:t>Liderazgo </a:t>
            </a:r>
          </a:p>
        </p:txBody>
      </p:sp>
      <p:sp>
        <p:nvSpPr>
          <p:cNvPr id="3" name="Marcador de contenido 2">
            <a:extLst>
              <a:ext uri="{FF2B5EF4-FFF2-40B4-BE49-F238E27FC236}">
                <a16:creationId xmlns:a16="http://schemas.microsoft.com/office/drawing/2014/main" id="{2B92CD40-0936-7E3F-8A2C-8EB8506E1F32}"/>
              </a:ext>
            </a:extLst>
          </p:cNvPr>
          <p:cNvSpPr>
            <a:spLocks noGrp="1"/>
          </p:cNvSpPr>
          <p:nvPr>
            <p:ph idx="1"/>
          </p:nvPr>
        </p:nvSpPr>
        <p:spPr>
          <a:xfrm>
            <a:off x="4402296" y="1686915"/>
            <a:ext cx="6555480" cy="4900014"/>
          </a:xfrm>
          <a:effectLst/>
        </p:spPr>
        <p:txBody>
          <a:bodyPr>
            <a:noAutofit/>
          </a:bodyPr>
          <a:lstStyle/>
          <a:p>
            <a:r>
              <a:rPr lang="es-CL" sz="2000" dirty="0"/>
              <a:t>Según Warren </a:t>
            </a:r>
            <a:r>
              <a:rPr lang="es-CL" sz="2000" dirty="0" err="1"/>
              <a:t>Bennin</a:t>
            </a:r>
            <a:r>
              <a:rPr lang="es-CL" sz="2000" dirty="0"/>
              <a:t> (</a:t>
            </a:r>
            <a:r>
              <a:rPr lang="es-CL" sz="2000" dirty="0" err="1"/>
              <a:t>On</a:t>
            </a:r>
            <a:r>
              <a:rPr lang="es-CL" sz="2000" dirty="0"/>
              <a:t> </a:t>
            </a:r>
            <a:r>
              <a:rPr lang="es-CL" sz="2000" dirty="0" err="1"/>
              <a:t>becoming</a:t>
            </a:r>
            <a:r>
              <a:rPr lang="es-CL" sz="2000" dirty="0"/>
              <a:t> a leader, 1989), ”El liderazgo es difícil de definir, pero fácil de reconocer si uno lo ve”. </a:t>
            </a:r>
          </a:p>
          <a:p>
            <a:pPr marL="0" indent="0">
              <a:buNone/>
            </a:pPr>
            <a:endParaRPr lang="es-CL" sz="2000" dirty="0"/>
          </a:p>
          <a:p>
            <a:pPr marL="0" indent="0">
              <a:buNone/>
            </a:pPr>
            <a:r>
              <a:rPr lang="es-CL" sz="2000" dirty="0"/>
              <a:t>Es fundamental para esto descubrir las propias capacidades, actuales y potenciales para ejercer el liderazgo, pero no solamente en base a un listado de características o atributos personales sino principalmente llevado a la acción del propósito personal y colectivo que engrandece la vida individual, de la sociedad y el mundo. </a:t>
            </a:r>
          </a:p>
        </p:txBody>
      </p:sp>
    </p:spTree>
    <p:extLst>
      <p:ext uri="{BB962C8B-B14F-4D97-AF65-F5344CB8AC3E}">
        <p14:creationId xmlns:p14="http://schemas.microsoft.com/office/powerpoint/2010/main" val="944966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D838A-2E6D-B5F2-012A-01AFD2ED50B6}"/>
              </a:ext>
            </a:extLst>
          </p:cNvPr>
          <p:cNvSpPr>
            <a:spLocks noGrp="1"/>
          </p:cNvSpPr>
          <p:nvPr>
            <p:ph type="title"/>
          </p:nvPr>
        </p:nvSpPr>
        <p:spPr>
          <a:effectLst/>
        </p:spPr>
        <p:txBody>
          <a:bodyPr>
            <a:normAutofit/>
          </a:bodyPr>
          <a:lstStyle/>
          <a:p>
            <a:pPr>
              <a:lnSpc>
                <a:spcPct val="90000"/>
              </a:lnSpc>
            </a:pPr>
            <a:r>
              <a:rPr lang="en-US" sz="3400" dirty="0">
                <a:effectLst>
                  <a:outerShdw blurRad="38100" dist="38100" dir="2700000" algn="tl">
                    <a:srgbClr val="000000">
                      <a:alpha val="43137"/>
                    </a:srgbClr>
                  </a:outerShdw>
                </a:effectLst>
                <a:ea typeface="+mj-lt"/>
                <a:cs typeface="+mj-lt"/>
              </a:rPr>
              <a:t>DIFERENCIA ENTRE LOS LIDERES Y LAS JEFATURAS.</a:t>
            </a:r>
            <a:endParaRPr lang="en-US" sz="3400"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6B18080A-5AE7-EC05-B264-EDD115E7F52E}"/>
              </a:ext>
            </a:extLst>
          </p:cNvPr>
          <p:cNvSpPr>
            <a:spLocks noGrp="1"/>
          </p:cNvSpPr>
          <p:nvPr>
            <p:ph idx="1"/>
          </p:nvPr>
        </p:nvSpPr>
        <p:spPr>
          <a:xfrm>
            <a:off x="818712" y="2222287"/>
            <a:ext cx="10563286" cy="3636511"/>
          </a:xfrm>
          <a:effectLst/>
        </p:spPr>
        <p:txBody>
          <a:bodyPr>
            <a:normAutofit/>
          </a:bodyPr>
          <a:lstStyle/>
          <a:p>
            <a:pPr algn="just"/>
            <a:r>
              <a:rPr lang="en-US" sz="2400" dirty="0">
                <a:ea typeface="+mn-lt"/>
                <a:cs typeface="+mn-lt"/>
              </a:rPr>
              <a:t>La </a:t>
            </a:r>
            <a:r>
              <a:rPr lang="en-US" sz="2400" dirty="0" err="1">
                <a:ea typeface="+mn-lt"/>
                <a:cs typeface="+mn-lt"/>
              </a:rPr>
              <a:t>jefatura</a:t>
            </a:r>
            <a:r>
              <a:rPr lang="en-US" sz="2400" dirty="0">
                <a:ea typeface="+mn-lt"/>
                <a:cs typeface="+mn-lt"/>
              </a:rPr>
              <a:t> </a:t>
            </a:r>
            <a:r>
              <a:rPr lang="en-US" sz="2400" dirty="0" err="1">
                <a:ea typeface="+mn-lt"/>
                <a:cs typeface="+mn-lt"/>
              </a:rPr>
              <a:t>propiamente</a:t>
            </a:r>
            <a:r>
              <a:rPr lang="en-US" sz="2400" dirty="0">
                <a:ea typeface="+mn-lt"/>
                <a:cs typeface="+mn-lt"/>
              </a:rPr>
              <a:t> </a:t>
            </a:r>
            <a:r>
              <a:rPr lang="en-US" sz="2400" dirty="0" err="1">
                <a:ea typeface="+mn-lt"/>
                <a:cs typeface="+mn-lt"/>
              </a:rPr>
              <a:t>tal</a:t>
            </a:r>
            <a:r>
              <a:rPr lang="en-US" sz="2400" dirty="0">
                <a:ea typeface="+mn-lt"/>
                <a:cs typeface="+mn-lt"/>
              </a:rPr>
              <a:t> no es </a:t>
            </a:r>
            <a:r>
              <a:rPr lang="en-US" sz="2400" dirty="0" err="1">
                <a:ea typeface="+mn-lt"/>
                <a:cs typeface="+mn-lt"/>
              </a:rPr>
              <a:t>condición</a:t>
            </a:r>
            <a:r>
              <a:rPr lang="en-US" sz="2400" dirty="0">
                <a:ea typeface="+mn-lt"/>
                <a:cs typeface="+mn-lt"/>
              </a:rPr>
              <a:t> de un </a:t>
            </a:r>
            <a:r>
              <a:rPr lang="en-US" sz="2400" dirty="0" err="1">
                <a:ea typeface="+mn-lt"/>
                <a:cs typeface="+mn-lt"/>
              </a:rPr>
              <a:t>liderazgo</a:t>
            </a:r>
            <a:r>
              <a:rPr lang="en-US" sz="2400" dirty="0">
                <a:ea typeface="+mn-lt"/>
                <a:cs typeface="+mn-lt"/>
              </a:rPr>
              <a:t> </a:t>
            </a:r>
            <a:r>
              <a:rPr lang="en-US" sz="2400" dirty="0" err="1">
                <a:ea typeface="+mn-lt"/>
                <a:cs typeface="+mn-lt"/>
              </a:rPr>
              <a:t>efectivo</a:t>
            </a:r>
            <a:r>
              <a:rPr lang="en-US" sz="2400" dirty="0">
                <a:ea typeface="+mn-lt"/>
                <a:cs typeface="+mn-lt"/>
              </a:rPr>
              <a:t>. </a:t>
            </a:r>
            <a:r>
              <a:rPr lang="en-US" sz="2400" b="1" dirty="0">
                <a:ea typeface="+mn-lt"/>
                <a:cs typeface="+mn-lt"/>
              </a:rPr>
              <a:t>El </a:t>
            </a:r>
            <a:r>
              <a:rPr lang="en-US" sz="2400" b="1" dirty="0" err="1">
                <a:ea typeface="+mn-lt"/>
                <a:cs typeface="+mn-lt"/>
              </a:rPr>
              <a:t>liderazgo</a:t>
            </a:r>
            <a:r>
              <a:rPr lang="en-US" sz="2400" dirty="0">
                <a:ea typeface="+mn-lt"/>
                <a:cs typeface="+mn-lt"/>
              </a:rPr>
              <a:t> </a:t>
            </a:r>
            <a:r>
              <a:rPr lang="en-US" sz="2400" dirty="0" err="1">
                <a:ea typeface="+mn-lt"/>
                <a:cs typeface="+mn-lt"/>
              </a:rPr>
              <a:t>si</a:t>
            </a:r>
            <a:r>
              <a:rPr lang="en-US" sz="2400" dirty="0">
                <a:ea typeface="+mn-lt"/>
                <a:cs typeface="+mn-lt"/>
              </a:rPr>
              <a:t> bien </a:t>
            </a:r>
            <a:r>
              <a:rPr lang="en-US" sz="2400" dirty="0" err="1">
                <a:ea typeface="+mn-lt"/>
                <a:cs typeface="+mn-lt"/>
              </a:rPr>
              <a:t>puede</a:t>
            </a:r>
            <a:r>
              <a:rPr lang="en-US" sz="2400" dirty="0">
                <a:ea typeface="+mn-lt"/>
                <a:cs typeface="+mn-lt"/>
              </a:rPr>
              <a:t> </a:t>
            </a:r>
            <a:r>
              <a:rPr lang="en-US" sz="2400" dirty="0" err="1">
                <a:ea typeface="+mn-lt"/>
                <a:cs typeface="+mn-lt"/>
              </a:rPr>
              <a:t>tener</a:t>
            </a:r>
            <a:r>
              <a:rPr lang="en-US" sz="2400" dirty="0">
                <a:ea typeface="+mn-lt"/>
                <a:cs typeface="+mn-lt"/>
              </a:rPr>
              <a:t> un </a:t>
            </a:r>
            <a:r>
              <a:rPr lang="en-US" sz="2400" dirty="0" err="1">
                <a:ea typeface="+mn-lt"/>
                <a:cs typeface="+mn-lt"/>
              </a:rPr>
              <a:t>carácter</a:t>
            </a:r>
            <a:r>
              <a:rPr lang="en-US" sz="2400" dirty="0">
                <a:ea typeface="+mn-lt"/>
                <a:cs typeface="+mn-lt"/>
              </a:rPr>
              <a:t> formal o no, </a:t>
            </a:r>
            <a:r>
              <a:rPr lang="en-US" sz="2400" b="1" dirty="0" err="1">
                <a:ea typeface="+mn-lt"/>
                <a:cs typeface="+mn-lt"/>
              </a:rPr>
              <a:t>está</a:t>
            </a:r>
            <a:r>
              <a:rPr lang="en-US" sz="2400" b="1" dirty="0">
                <a:ea typeface="+mn-lt"/>
                <a:cs typeface="+mn-lt"/>
              </a:rPr>
              <a:t> dado</a:t>
            </a:r>
            <a:r>
              <a:rPr lang="en-US" sz="2400" dirty="0">
                <a:ea typeface="+mn-lt"/>
                <a:cs typeface="+mn-lt"/>
              </a:rPr>
              <a:t> </a:t>
            </a:r>
            <a:r>
              <a:rPr lang="en-US" sz="2400" dirty="0" err="1">
                <a:ea typeface="+mn-lt"/>
                <a:cs typeface="+mn-lt"/>
              </a:rPr>
              <a:t>por</a:t>
            </a:r>
            <a:r>
              <a:rPr lang="en-US" sz="2400" b="1" dirty="0">
                <a:ea typeface="+mn-lt"/>
                <a:cs typeface="+mn-lt"/>
              </a:rPr>
              <a:t> la </a:t>
            </a:r>
            <a:r>
              <a:rPr lang="en-US" sz="2400" b="1" dirty="0" err="1">
                <a:ea typeface="+mn-lt"/>
                <a:cs typeface="+mn-lt"/>
              </a:rPr>
              <a:t>disposición</a:t>
            </a:r>
            <a:r>
              <a:rPr lang="en-US" sz="2400" b="1" dirty="0">
                <a:ea typeface="+mn-lt"/>
                <a:cs typeface="+mn-lt"/>
              </a:rPr>
              <a:t> de </a:t>
            </a:r>
            <a:r>
              <a:rPr lang="en-US" sz="2400" b="1" dirty="0" err="1">
                <a:ea typeface="+mn-lt"/>
                <a:cs typeface="+mn-lt"/>
              </a:rPr>
              <a:t>los</a:t>
            </a:r>
            <a:r>
              <a:rPr lang="en-US" sz="2400" b="1" dirty="0">
                <a:ea typeface="+mn-lt"/>
                <a:cs typeface="+mn-lt"/>
              </a:rPr>
              <a:t> </a:t>
            </a:r>
            <a:r>
              <a:rPr lang="en-US" sz="2400" b="1" dirty="0" err="1">
                <a:ea typeface="+mn-lt"/>
                <a:cs typeface="+mn-lt"/>
              </a:rPr>
              <a:t>seguidores</a:t>
            </a:r>
            <a:r>
              <a:rPr lang="en-US" sz="2400" b="1" dirty="0">
                <a:ea typeface="+mn-lt"/>
                <a:cs typeface="+mn-lt"/>
              </a:rPr>
              <a:t> de </a:t>
            </a:r>
            <a:r>
              <a:rPr lang="en-US" sz="2400" b="1" dirty="0" err="1">
                <a:ea typeface="+mn-lt"/>
                <a:cs typeface="+mn-lt"/>
              </a:rPr>
              <a:t>seguir</a:t>
            </a:r>
            <a:r>
              <a:rPr lang="en-US" sz="2400" b="1" dirty="0">
                <a:ea typeface="+mn-lt"/>
                <a:cs typeface="+mn-lt"/>
              </a:rPr>
              <a:t> al </a:t>
            </a:r>
            <a:r>
              <a:rPr lang="en-US" sz="2400" b="1" dirty="0" err="1">
                <a:ea typeface="+mn-lt"/>
                <a:cs typeface="+mn-lt"/>
              </a:rPr>
              <a:t>líder</a:t>
            </a:r>
            <a:r>
              <a:rPr lang="en-US" sz="2400" dirty="0">
                <a:ea typeface="+mn-lt"/>
                <a:cs typeface="+mn-lt"/>
              </a:rPr>
              <a:t>, </a:t>
            </a:r>
            <a:r>
              <a:rPr lang="en-US" sz="2400" dirty="0" err="1">
                <a:ea typeface="+mn-lt"/>
                <a:cs typeface="+mn-lt"/>
              </a:rPr>
              <a:t>constituyéndose</a:t>
            </a:r>
            <a:r>
              <a:rPr lang="en-US" sz="2400" dirty="0">
                <a:ea typeface="+mn-lt"/>
                <a:cs typeface="+mn-lt"/>
              </a:rPr>
              <a:t> en un </a:t>
            </a:r>
            <a:r>
              <a:rPr lang="en-US" sz="2400" dirty="0" err="1">
                <a:ea typeface="+mn-lt"/>
                <a:cs typeface="+mn-lt"/>
              </a:rPr>
              <a:t>importante</a:t>
            </a:r>
            <a:r>
              <a:rPr lang="en-US" sz="2400" dirty="0">
                <a:ea typeface="+mn-lt"/>
                <a:cs typeface="+mn-lt"/>
              </a:rPr>
              <a:t> </a:t>
            </a:r>
            <a:r>
              <a:rPr lang="en-US" sz="2400" dirty="0" err="1">
                <a:ea typeface="+mn-lt"/>
                <a:cs typeface="+mn-lt"/>
              </a:rPr>
              <a:t>agente</a:t>
            </a:r>
            <a:r>
              <a:rPr lang="en-US" sz="2400" dirty="0">
                <a:ea typeface="+mn-lt"/>
                <a:cs typeface="+mn-lt"/>
              </a:rPr>
              <a:t> de </a:t>
            </a:r>
            <a:r>
              <a:rPr lang="en-US" sz="2400" dirty="0" err="1">
                <a:ea typeface="+mn-lt"/>
                <a:cs typeface="+mn-lt"/>
              </a:rPr>
              <a:t>cambio</a:t>
            </a:r>
            <a:r>
              <a:rPr lang="en-US" sz="2400" dirty="0">
                <a:ea typeface="+mn-lt"/>
                <a:cs typeface="+mn-lt"/>
              </a:rPr>
              <a:t>.</a:t>
            </a:r>
            <a:endParaRPr lang="en-US" sz="2400" dirty="0"/>
          </a:p>
        </p:txBody>
      </p:sp>
    </p:spTree>
    <p:extLst>
      <p:ext uri="{BB962C8B-B14F-4D97-AF65-F5344CB8AC3E}">
        <p14:creationId xmlns:p14="http://schemas.microsoft.com/office/powerpoint/2010/main" val="6017944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Pregunta N°6</a:t>
            </a:r>
            <a:endParaRPr lang="en-US" dirty="0"/>
          </a:p>
        </p:txBody>
      </p:sp>
      <p:sp>
        <p:nvSpPr>
          <p:cNvPr id="3" name="Marcador de contenido 2"/>
          <p:cNvSpPr>
            <a:spLocks noGrp="1"/>
          </p:cNvSpPr>
          <p:nvPr>
            <p:ph idx="1"/>
          </p:nvPr>
        </p:nvSpPr>
        <p:spPr/>
        <p:txBody>
          <a:bodyPr>
            <a:normAutofit/>
          </a:bodyPr>
          <a:lstStyle/>
          <a:p>
            <a:r>
              <a:rPr lang="es-ES" sz="2400" dirty="0"/>
              <a:t>¿Qué características posee un Líder y qué características tiene un Jefe?</a:t>
            </a:r>
            <a:endParaRPr lang="en-US" sz="2400" dirty="0"/>
          </a:p>
        </p:txBody>
      </p:sp>
    </p:spTree>
    <p:extLst>
      <p:ext uri="{BB962C8B-B14F-4D97-AF65-F5344CB8AC3E}">
        <p14:creationId xmlns:p14="http://schemas.microsoft.com/office/powerpoint/2010/main" val="34869841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F4533-9EDE-D0BD-F40B-EB6009B8F58D}"/>
              </a:ext>
            </a:extLst>
          </p:cNvPr>
          <p:cNvSpPr>
            <a:spLocks noGrp="1"/>
          </p:cNvSpPr>
          <p:nvPr>
            <p:ph type="title" idx="4294967295"/>
          </p:nvPr>
        </p:nvSpPr>
        <p:spPr>
          <a:xfrm>
            <a:off x="540774" y="1840168"/>
            <a:ext cx="3365500" cy="3997325"/>
          </a:xfrm>
        </p:spPr>
        <p:txBody>
          <a:bodyPr anchor="t">
            <a:normAutofit/>
          </a:bodyPr>
          <a:lstStyle/>
          <a:p>
            <a:r>
              <a:rPr lang="en-US" sz="3100" b="0" dirty="0">
                <a:ea typeface="+mj-lt"/>
                <a:cs typeface="+mj-lt"/>
              </a:rPr>
              <a:t>ERRORES FRECUENTES MANIFESTADOS POR LAS JEFATURAS.</a:t>
            </a:r>
            <a:endParaRPr lang="en-US" sz="3100" dirty="0"/>
          </a:p>
        </p:txBody>
      </p:sp>
      <p:graphicFrame>
        <p:nvGraphicFramePr>
          <p:cNvPr id="15" name="Content Placeholder 2">
            <a:extLst>
              <a:ext uri="{FF2B5EF4-FFF2-40B4-BE49-F238E27FC236}">
                <a16:creationId xmlns:a16="http://schemas.microsoft.com/office/drawing/2014/main" id="{5C49F1BD-3FDB-9255-C538-2EA4AA311FCC}"/>
              </a:ext>
            </a:extLst>
          </p:cNvPr>
          <p:cNvGraphicFramePr>
            <a:graphicFrameLocks noGrp="1"/>
          </p:cNvGraphicFramePr>
          <p:nvPr>
            <p:ph idx="4294967295"/>
            <p:extLst>
              <p:ext uri="{D42A27DB-BD31-4B8C-83A1-F6EECF244321}">
                <p14:modId xmlns:p14="http://schemas.microsoft.com/office/powerpoint/2010/main" val="3057633765"/>
              </p:ext>
            </p:extLst>
          </p:nvPr>
        </p:nvGraphicFramePr>
        <p:xfrm>
          <a:off x="3906274" y="534987"/>
          <a:ext cx="7921625" cy="57880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879733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619123-BA4C-63EC-0A23-E2345235E303}"/>
              </a:ext>
            </a:extLst>
          </p:cNvPr>
          <p:cNvSpPr>
            <a:spLocks noGrp="1"/>
          </p:cNvSpPr>
          <p:nvPr>
            <p:ph type="title"/>
          </p:nvPr>
        </p:nvSpPr>
        <p:spPr/>
        <p:txBody>
          <a:bodyPr>
            <a:normAutofit/>
          </a:bodyPr>
          <a:lstStyle/>
          <a:p>
            <a:pPr algn="just"/>
            <a:r>
              <a:rPr lang="es-CL"/>
              <a:t>Liderazgo</a:t>
            </a:r>
            <a:endParaRPr lang="en-US"/>
          </a:p>
        </p:txBody>
      </p:sp>
      <p:graphicFrame>
        <p:nvGraphicFramePr>
          <p:cNvPr id="5" name="Marcador de contenido 2">
            <a:extLst>
              <a:ext uri="{FF2B5EF4-FFF2-40B4-BE49-F238E27FC236}">
                <a16:creationId xmlns:a16="http://schemas.microsoft.com/office/drawing/2014/main" id="{C21AD94F-3992-C3DF-77EE-550BB8291EF2}"/>
              </a:ext>
            </a:extLst>
          </p:cNvPr>
          <p:cNvGraphicFramePr>
            <a:graphicFrameLocks noGrp="1"/>
          </p:cNvGraphicFramePr>
          <p:nvPr>
            <p:ph idx="1"/>
            <p:extLst>
              <p:ext uri="{D42A27DB-BD31-4B8C-83A1-F6EECF244321}">
                <p14:modId xmlns:p14="http://schemas.microsoft.com/office/powerpoint/2010/main" val="2904693933"/>
              </p:ext>
            </p:extLst>
          </p:nvPr>
        </p:nvGraphicFramePr>
        <p:xfrm>
          <a:off x="819150" y="2548647"/>
          <a:ext cx="10553700" cy="3527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926126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424C4-4872-8503-1C06-CAF4904F95A4}"/>
              </a:ext>
            </a:extLst>
          </p:cNvPr>
          <p:cNvSpPr>
            <a:spLocks noGrp="1"/>
          </p:cNvSpPr>
          <p:nvPr>
            <p:ph type="title"/>
          </p:nvPr>
        </p:nvSpPr>
        <p:spPr>
          <a:xfrm>
            <a:off x="866878" y="1641263"/>
            <a:ext cx="3187318" cy="4421050"/>
          </a:xfrm>
          <a:effectLst/>
        </p:spPr>
        <p:txBody>
          <a:bodyPr anchor="ctr">
            <a:normAutofit/>
          </a:bodyPr>
          <a:lstStyle/>
          <a:p>
            <a:pPr algn="ctr"/>
            <a:r>
              <a:rPr lang="en-US" sz="3200" dirty="0" err="1">
                <a:solidFill>
                  <a:schemeClr val="tx1"/>
                </a:solidFill>
              </a:rPr>
              <a:t>Enfoques</a:t>
            </a:r>
            <a:r>
              <a:rPr lang="en-US" sz="3200" dirty="0">
                <a:solidFill>
                  <a:schemeClr val="tx1"/>
                </a:solidFill>
              </a:rPr>
              <a:t> </a:t>
            </a:r>
            <a:r>
              <a:rPr lang="en-US" sz="3200" dirty="0" err="1">
                <a:solidFill>
                  <a:schemeClr val="tx1"/>
                </a:solidFill>
              </a:rPr>
              <a:t>básicos</a:t>
            </a:r>
            <a:r>
              <a:rPr lang="en-US" sz="3200" dirty="0">
                <a:solidFill>
                  <a:schemeClr val="tx1"/>
                </a:solidFill>
              </a:rPr>
              <a:t> del </a:t>
            </a:r>
            <a:r>
              <a:rPr lang="en-US" sz="3200" dirty="0" err="1">
                <a:solidFill>
                  <a:schemeClr val="tx1"/>
                </a:solidFill>
              </a:rPr>
              <a:t>liderazgo</a:t>
            </a:r>
            <a:endParaRPr lang="en-US" dirty="0">
              <a:solidFill>
                <a:schemeClr val="tx1"/>
              </a:solidFill>
            </a:endParaRPr>
          </a:p>
        </p:txBody>
      </p:sp>
      <p:sp>
        <p:nvSpPr>
          <p:cNvPr id="3" name="Content Placeholder 2">
            <a:extLst>
              <a:ext uri="{FF2B5EF4-FFF2-40B4-BE49-F238E27FC236}">
                <a16:creationId xmlns:a16="http://schemas.microsoft.com/office/drawing/2014/main" id="{D5BB4C35-78BB-B9DD-4B98-B50ED3560A46}"/>
              </a:ext>
            </a:extLst>
          </p:cNvPr>
          <p:cNvSpPr>
            <a:spLocks noGrp="1"/>
          </p:cNvSpPr>
          <p:nvPr>
            <p:ph idx="1"/>
          </p:nvPr>
        </p:nvSpPr>
        <p:spPr>
          <a:xfrm>
            <a:off x="4920609" y="1946062"/>
            <a:ext cx="6080050" cy="4421051"/>
          </a:xfrm>
          <a:effectLst/>
        </p:spPr>
        <p:txBody>
          <a:bodyPr>
            <a:normAutofit/>
          </a:bodyPr>
          <a:lstStyle/>
          <a:p>
            <a:pPr algn="just"/>
            <a:r>
              <a:rPr lang="en-US" sz="2400" b="1">
                <a:ea typeface="+mn-lt"/>
                <a:cs typeface="+mn-lt"/>
              </a:rPr>
              <a:t> </a:t>
            </a:r>
            <a:r>
              <a:rPr lang="en-US" sz="2400" b="1" err="1">
                <a:ea typeface="+mn-lt"/>
                <a:cs typeface="+mn-lt"/>
              </a:rPr>
              <a:t>Teoría</a:t>
            </a:r>
            <a:r>
              <a:rPr lang="en-US" sz="2400" b="1">
                <a:ea typeface="+mn-lt"/>
                <a:cs typeface="+mn-lt"/>
              </a:rPr>
              <a:t> de </a:t>
            </a:r>
            <a:r>
              <a:rPr lang="en-US" sz="2400" b="1" err="1">
                <a:ea typeface="+mn-lt"/>
                <a:cs typeface="+mn-lt"/>
              </a:rPr>
              <a:t>los</a:t>
            </a:r>
            <a:r>
              <a:rPr lang="en-US" sz="2400" b="1">
                <a:ea typeface="+mn-lt"/>
                <a:cs typeface="+mn-lt"/>
              </a:rPr>
              <a:t> </a:t>
            </a:r>
            <a:r>
              <a:rPr lang="en-US" sz="2400" b="1" err="1">
                <a:ea typeface="+mn-lt"/>
                <a:cs typeface="+mn-lt"/>
              </a:rPr>
              <a:t>R</a:t>
            </a:r>
            <a:r>
              <a:rPr lang="en-US" sz="2400" b="1" i="1" err="1">
                <a:ea typeface="+mn-lt"/>
                <a:cs typeface="+mn-lt"/>
              </a:rPr>
              <a:t>asgos</a:t>
            </a:r>
            <a:r>
              <a:rPr lang="en-US" sz="2400" b="1" i="1">
                <a:ea typeface="+mn-lt"/>
                <a:cs typeface="+mn-lt"/>
              </a:rPr>
              <a:t> Universales.</a:t>
            </a:r>
            <a:endParaRPr lang="en-US" sz="2400"/>
          </a:p>
          <a:p>
            <a:pPr algn="just"/>
            <a:r>
              <a:rPr lang="en-US" sz="2400" i="1">
                <a:ea typeface="+mn-lt"/>
                <a:cs typeface="+mn-lt"/>
              </a:rPr>
              <a:t>Este </a:t>
            </a:r>
            <a:r>
              <a:rPr lang="en-US" sz="2400" i="1" err="1">
                <a:ea typeface="+mn-lt"/>
                <a:cs typeface="+mn-lt"/>
              </a:rPr>
              <a:t>enfoque</a:t>
            </a:r>
            <a:r>
              <a:rPr lang="en-US" sz="2400" i="1">
                <a:ea typeface="+mn-lt"/>
                <a:cs typeface="+mn-lt"/>
              </a:rPr>
              <a:t> </a:t>
            </a:r>
            <a:r>
              <a:rPr lang="en-US" sz="2400" i="1" err="1">
                <a:ea typeface="+mn-lt"/>
                <a:cs typeface="+mn-lt"/>
              </a:rPr>
              <a:t>supone</a:t>
            </a:r>
            <a:r>
              <a:rPr lang="en-US" sz="2400" i="1">
                <a:ea typeface="+mn-lt"/>
                <a:cs typeface="+mn-lt"/>
              </a:rPr>
              <a:t> que es </a:t>
            </a:r>
            <a:r>
              <a:rPr lang="en-US" sz="2400" i="1" err="1">
                <a:ea typeface="+mn-lt"/>
                <a:cs typeface="+mn-lt"/>
              </a:rPr>
              <a:t>posible</a:t>
            </a:r>
            <a:r>
              <a:rPr lang="en-US" sz="2400" i="1">
                <a:ea typeface="+mn-lt"/>
                <a:cs typeface="+mn-lt"/>
              </a:rPr>
              <a:t> </a:t>
            </a:r>
            <a:r>
              <a:rPr lang="en-US" sz="2400" i="1" err="1">
                <a:ea typeface="+mn-lt"/>
                <a:cs typeface="+mn-lt"/>
              </a:rPr>
              <a:t>encontrar</a:t>
            </a:r>
            <a:r>
              <a:rPr lang="en-US" sz="2400" i="1">
                <a:ea typeface="+mn-lt"/>
                <a:cs typeface="+mn-lt"/>
              </a:rPr>
              <a:t> un </a:t>
            </a:r>
            <a:r>
              <a:rPr lang="en-US" sz="2400" i="1" err="1">
                <a:ea typeface="+mn-lt"/>
                <a:cs typeface="+mn-lt"/>
              </a:rPr>
              <a:t>número</a:t>
            </a:r>
            <a:r>
              <a:rPr lang="en-US" sz="2400" i="1">
                <a:ea typeface="+mn-lt"/>
                <a:cs typeface="+mn-lt"/>
              </a:rPr>
              <a:t> </a:t>
            </a:r>
            <a:r>
              <a:rPr lang="en-US" sz="2400" i="1" err="1">
                <a:ea typeface="+mn-lt"/>
                <a:cs typeface="+mn-lt"/>
              </a:rPr>
              <a:t>infinito</a:t>
            </a:r>
            <a:r>
              <a:rPr lang="en-US" sz="2400" i="1">
                <a:ea typeface="+mn-lt"/>
                <a:cs typeface="+mn-lt"/>
              </a:rPr>
              <a:t> de </a:t>
            </a:r>
            <a:r>
              <a:rPr lang="en-US" sz="2400" i="1" err="1">
                <a:ea typeface="+mn-lt"/>
                <a:cs typeface="+mn-lt"/>
              </a:rPr>
              <a:t>rasgos</a:t>
            </a:r>
            <a:r>
              <a:rPr lang="en-US" sz="2400" i="1">
                <a:ea typeface="+mn-lt"/>
                <a:cs typeface="+mn-lt"/>
              </a:rPr>
              <a:t> </a:t>
            </a:r>
            <a:r>
              <a:rPr lang="en-US" sz="2400" i="1" err="1">
                <a:ea typeface="+mn-lt"/>
                <a:cs typeface="+mn-lt"/>
              </a:rPr>
              <a:t>individuales</a:t>
            </a:r>
            <a:r>
              <a:rPr lang="en-US" sz="2400" i="1">
                <a:ea typeface="+mn-lt"/>
                <a:cs typeface="+mn-lt"/>
              </a:rPr>
              <a:t> de </a:t>
            </a:r>
            <a:r>
              <a:rPr lang="en-US" sz="2400" i="1" err="1">
                <a:ea typeface="+mn-lt"/>
                <a:cs typeface="+mn-lt"/>
              </a:rPr>
              <a:t>los</a:t>
            </a:r>
            <a:r>
              <a:rPr lang="en-US" sz="2400" i="1">
                <a:ea typeface="+mn-lt"/>
                <a:cs typeface="+mn-lt"/>
              </a:rPr>
              <a:t> </a:t>
            </a:r>
            <a:r>
              <a:rPr lang="en-US" sz="2400" i="1" err="1">
                <a:ea typeface="+mn-lt"/>
                <a:cs typeface="+mn-lt"/>
              </a:rPr>
              <a:t>líderes</a:t>
            </a:r>
            <a:r>
              <a:rPr lang="en-US" sz="2400" i="1">
                <a:ea typeface="+mn-lt"/>
                <a:cs typeface="+mn-lt"/>
              </a:rPr>
              <a:t> </a:t>
            </a:r>
            <a:r>
              <a:rPr lang="en-US" sz="2400" i="1" err="1">
                <a:ea typeface="+mn-lt"/>
                <a:cs typeface="+mn-lt"/>
              </a:rPr>
              <a:t>eficaces</a:t>
            </a:r>
            <a:r>
              <a:rPr lang="en-US" sz="2400" i="1">
                <a:ea typeface="+mn-lt"/>
                <a:cs typeface="+mn-lt"/>
              </a:rPr>
              <a:t>. </a:t>
            </a:r>
            <a:r>
              <a:rPr lang="en-US" sz="2400" i="1" err="1">
                <a:ea typeface="+mn-lt"/>
                <a:cs typeface="+mn-lt"/>
              </a:rPr>
              <a:t>Estos</a:t>
            </a:r>
            <a:r>
              <a:rPr lang="en-US" sz="2400" i="1">
                <a:ea typeface="+mn-lt"/>
                <a:cs typeface="+mn-lt"/>
              </a:rPr>
              <a:t> </a:t>
            </a:r>
            <a:r>
              <a:rPr lang="en-US" sz="2400" i="1" err="1">
                <a:ea typeface="+mn-lt"/>
                <a:cs typeface="+mn-lt"/>
              </a:rPr>
              <a:t>rasgos</a:t>
            </a:r>
            <a:r>
              <a:rPr lang="en-US" sz="2400" i="1">
                <a:ea typeface="+mn-lt"/>
                <a:cs typeface="+mn-lt"/>
              </a:rPr>
              <a:t> se </a:t>
            </a:r>
            <a:r>
              <a:rPr lang="en-US" sz="2400" i="1" err="1">
                <a:ea typeface="+mn-lt"/>
                <a:cs typeface="+mn-lt"/>
              </a:rPr>
              <a:t>presentarían</a:t>
            </a:r>
            <a:r>
              <a:rPr lang="en-US" sz="2400" i="1">
                <a:ea typeface="+mn-lt"/>
                <a:cs typeface="+mn-lt"/>
              </a:rPr>
              <a:t> tanto </a:t>
            </a:r>
            <a:r>
              <a:rPr lang="en-US" sz="2400" i="1" err="1">
                <a:ea typeface="+mn-lt"/>
                <a:cs typeface="+mn-lt"/>
              </a:rPr>
              <a:t>en</a:t>
            </a:r>
            <a:r>
              <a:rPr lang="en-US" sz="2400" i="1">
                <a:ea typeface="+mn-lt"/>
                <a:cs typeface="+mn-lt"/>
              </a:rPr>
              <a:t> </a:t>
            </a:r>
            <a:r>
              <a:rPr lang="en-US" sz="2400" i="1" err="1">
                <a:ea typeface="+mn-lt"/>
                <a:cs typeface="+mn-lt"/>
              </a:rPr>
              <a:t>características</a:t>
            </a:r>
            <a:r>
              <a:rPr lang="en-US" sz="2400" i="1">
                <a:ea typeface="+mn-lt"/>
                <a:cs typeface="+mn-lt"/>
              </a:rPr>
              <a:t> </a:t>
            </a:r>
            <a:r>
              <a:rPr lang="en-US" sz="2400" i="1" err="1">
                <a:ea typeface="+mn-lt"/>
                <a:cs typeface="+mn-lt"/>
              </a:rPr>
              <a:t>físicas</a:t>
            </a:r>
            <a:r>
              <a:rPr lang="en-US" sz="2400" i="1">
                <a:ea typeface="+mn-lt"/>
                <a:cs typeface="+mn-lt"/>
              </a:rPr>
              <a:t>, </a:t>
            </a:r>
            <a:r>
              <a:rPr lang="en-US" sz="2400" i="1" err="1">
                <a:ea typeface="+mn-lt"/>
                <a:cs typeface="+mn-lt"/>
              </a:rPr>
              <a:t>mentales</a:t>
            </a:r>
            <a:r>
              <a:rPr lang="en-US" sz="2400" i="1">
                <a:ea typeface="+mn-lt"/>
                <a:cs typeface="+mn-lt"/>
              </a:rPr>
              <a:t> o de </a:t>
            </a:r>
            <a:r>
              <a:rPr lang="en-US" sz="2400" i="1" err="1">
                <a:ea typeface="+mn-lt"/>
                <a:cs typeface="+mn-lt"/>
              </a:rPr>
              <a:t>habilidad</a:t>
            </a:r>
            <a:r>
              <a:rPr lang="en-US" sz="2400" i="1">
                <a:ea typeface="+mn-lt"/>
                <a:cs typeface="+mn-lt"/>
              </a:rPr>
              <a:t> </a:t>
            </a:r>
            <a:r>
              <a:rPr lang="en-US" sz="2400" i="1" err="1">
                <a:ea typeface="+mn-lt"/>
                <a:cs typeface="+mn-lt"/>
              </a:rPr>
              <a:t>intelectual</a:t>
            </a:r>
            <a:r>
              <a:rPr lang="en-US" sz="2400" i="1">
                <a:ea typeface="+mn-lt"/>
                <a:cs typeface="+mn-lt"/>
              </a:rPr>
              <a:t>, y de </a:t>
            </a:r>
            <a:r>
              <a:rPr lang="en-US" sz="2400" i="1" err="1">
                <a:ea typeface="+mn-lt"/>
                <a:cs typeface="+mn-lt"/>
              </a:rPr>
              <a:t>personalidad</a:t>
            </a:r>
            <a:r>
              <a:rPr lang="en-US" sz="2400" i="1">
                <a:ea typeface="+mn-lt"/>
                <a:cs typeface="+mn-lt"/>
              </a:rPr>
              <a:t>. </a:t>
            </a:r>
            <a:endParaRPr lang="en-US" sz="2400" i="1"/>
          </a:p>
        </p:txBody>
      </p:sp>
    </p:spTree>
    <p:extLst>
      <p:ext uri="{BB962C8B-B14F-4D97-AF65-F5344CB8AC3E}">
        <p14:creationId xmlns:p14="http://schemas.microsoft.com/office/powerpoint/2010/main" val="17478620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C5DD4-5BB4-B7AA-505E-EF3F6491D6A9}"/>
              </a:ext>
            </a:extLst>
          </p:cNvPr>
          <p:cNvSpPr>
            <a:spLocks noGrp="1"/>
          </p:cNvSpPr>
          <p:nvPr>
            <p:ph type="title"/>
          </p:nvPr>
        </p:nvSpPr>
        <p:spPr>
          <a:xfrm>
            <a:off x="847212" y="1680592"/>
            <a:ext cx="3187318" cy="4421050"/>
          </a:xfrm>
          <a:effectLst/>
        </p:spPr>
        <p:txBody>
          <a:bodyPr anchor="ctr">
            <a:normAutofit/>
          </a:bodyPr>
          <a:lstStyle/>
          <a:p>
            <a:pPr algn="ctr"/>
            <a:r>
              <a:rPr lang="en-US" sz="3200" dirty="0" err="1">
                <a:solidFill>
                  <a:schemeClr val="tx1"/>
                </a:solidFill>
              </a:rPr>
              <a:t>Enfoques</a:t>
            </a:r>
            <a:r>
              <a:rPr lang="en-US" sz="3200" dirty="0">
                <a:solidFill>
                  <a:schemeClr val="tx1"/>
                </a:solidFill>
              </a:rPr>
              <a:t> </a:t>
            </a:r>
            <a:r>
              <a:rPr lang="en-US" sz="3200" dirty="0" err="1">
                <a:solidFill>
                  <a:schemeClr val="tx1"/>
                </a:solidFill>
              </a:rPr>
              <a:t>básicos</a:t>
            </a:r>
            <a:r>
              <a:rPr lang="en-US" sz="3200" dirty="0">
                <a:solidFill>
                  <a:schemeClr val="tx1"/>
                </a:solidFill>
              </a:rPr>
              <a:t> del </a:t>
            </a:r>
            <a:r>
              <a:rPr lang="en-US" sz="3200" dirty="0" err="1">
                <a:solidFill>
                  <a:schemeClr val="tx1"/>
                </a:solidFill>
              </a:rPr>
              <a:t>liderazgo</a:t>
            </a:r>
            <a:endParaRPr lang="en-US" dirty="0">
              <a:solidFill>
                <a:schemeClr val="tx1"/>
              </a:solidFill>
            </a:endParaRPr>
          </a:p>
        </p:txBody>
      </p:sp>
      <p:sp>
        <p:nvSpPr>
          <p:cNvPr id="3" name="Content Placeholder 2">
            <a:extLst>
              <a:ext uri="{FF2B5EF4-FFF2-40B4-BE49-F238E27FC236}">
                <a16:creationId xmlns:a16="http://schemas.microsoft.com/office/drawing/2014/main" id="{0CD88AA9-B455-770D-77FF-3D8FD04A6585}"/>
              </a:ext>
            </a:extLst>
          </p:cNvPr>
          <p:cNvSpPr>
            <a:spLocks noGrp="1"/>
          </p:cNvSpPr>
          <p:nvPr>
            <p:ph idx="1"/>
          </p:nvPr>
        </p:nvSpPr>
        <p:spPr>
          <a:xfrm>
            <a:off x="4999460" y="1818244"/>
            <a:ext cx="6080050" cy="4421051"/>
          </a:xfrm>
          <a:effectLst/>
        </p:spPr>
        <p:txBody>
          <a:bodyPr>
            <a:normAutofit/>
          </a:bodyPr>
          <a:lstStyle/>
          <a:p>
            <a:pPr marL="0" indent="0">
              <a:buNone/>
            </a:pPr>
            <a:endParaRPr lang="en-US" sz="2400" dirty="0"/>
          </a:p>
          <a:p>
            <a:pPr algn="just"/>
            <a:r>
              <a:rPr lang="en-US" sz="2400" b="1" dirty="0" err="1">
                <a:ea typeface="+mn-lt"/>
                <a:cs typeface="+mn-lt"/>
              </a:rPr>
              <a:t>Teorías</a:t>
            </a:r>
            <a:r>
              <a:rPr lang="en-US" sz="2400" b="1" dirty="0">
                <a:ea typeface="+mn-lt"/>
                <a:cs typeface="+mn-lt"/>
              </a:rPr>
              <a:t> </a:t>
            </a:r>
            <a:r>
              <a:rPr lang="en-US" sz="2400" b="1" dirty="0" err="1">
                <a:ea typeface="+mn-lt"/>
                <a:cs typeface="+mn-lt"/>
              </a:rPr>
              <a:t>Conductuales</a:t>
            </a:r>
            <a:r>
              <a:rPr lang="en-US" sz="2400" dirty="0">
                <a:ea typeface="+mn-lt"/>
                <a:cs typeface="+mn-lt"/>
              </a:rPr>
              <a:t>.</a:t>
            </a:r>
          </a:p>
          <a:p>
            <a:pPr algn="just"/>
            <a:r>
              <a:rPr lang="en-US" sz="2400" i="1" dirty="0">
                <a:ea typeface="+mn-lt"/>
                <a:cs typeface="+mn-lt"/>
              </a:rPr>
              <a:t>Este </a:t>
            </a:r>
            <a:r>
              <a:rPr lang="en-US" sz="2400" i="1" dirty="0" err="1">
                <a:ea typeface="+mn-lt"/>
                <a:cs typeface="+mn-lt"/>
              </a:rPr>
              <a:t>enfoque</a:t>
            </a:r>
            <a:r>
              <a:rPr lang="en-US" sz="2400" i="1" dirty="0">
                <a:ea typeface="+mn-lt"/>
                <a:cs typeface="+mn-lt"/>
              </a:rPr>
              <a:t> </a:t>
            </a:r>
            <a:r>
              <a:rPr lang="en-US" sz="2400" i="1" dirty="0" err="1">
                <a:ea typeface="+mn-lt"/>
                <a:cs typeface="+mn-lt"/>
              </a:rPr>
              <a:t>visualiza</a:t>
            </a:r>
            <a:r>
              <a:rPr lang="en-US" sz="2400" i="1" dirty="0">
                <a:ea typeface="+mn-lt"/>
                <a:cs typeface="+mn-lt"/>
              </a:rPr>
              <a:t> la </a:t>
            </a:r>
            <a:r>
              <a:rPr lang="en-US" sz="2400" i="1" dirty="0" err="1">
                <a:ea typeface="+mn-lt"/>
                <a:cs typeface="+mn-lt"/>
              </a:rPr>
              <a:t>incidencia</a:t>
            </a:r>
            <a:r>
              <a:rPr lang="en-US" sz="2400" i="1" dirty="0">
                <a:ea typeface="+mn-lt"/>
                <a:cs typeface="+mn-lt"/>
              </a:rPr>
              <a:t> del </a:t>
            </a:r>
            <a:r>
              <a:rPr lang="en-US" sz="2400" i="1" dirty="0" err="1">
                <a:ea typeface="+mn-lt"/>
                <a:cs typeface="+mn-lt"/>
              </a:rPr>
              <a:t>comportamiento</a:t>
            </a:r>
            <a:r>
              <a:rPr lang="en-US" sz="2400" i="1" dirty="0">
                <a:ea typeface="+mn-lt"/>
                <a:cs typeface="+mn-lt"/>
              </a:rPr>
              <a:t> de </a:t>
            </a:r>
            <a:r>
              <a:rPr lang="en-US" sz="2400" i="1" dirty="0" err="1">
                <a:ea typeface="+mn-lt"/>
                <a:cs typeface="+mn-lt"/>
              </a:rPr>
              <a:t>los</a:t>
            </a:r>
            <a:r>
              <a:rPr lang="en-US" sz="2400" i="1" dirty="0">
                <a:ea typeface="+mn-lt"/>
                <a:cs typeface="+mn-lt"/>
              </a:rPr>
              <a:t> </a:t>
            </a:r>
            <a:r>
              <a:rPr lang="en-US" sz="2400" i="1" dirty="0" err="1">
                <a:ea typeface="+mn-lt"/>
                <a:cs typeface="+mn-lt"/>
              </a:rPr>
              <a:t>lideres</a:t>
            </a:r>
            <a:r>
              <a:rPr lang="en-US" sz="2400" i="1" dirty="0">
                <a:ea typeface="+mn-lt"/>
                <a:cs typeface="+mn-lt"/>
              </a:rPr>
              <a:t> y </a:t>
            </a:r>
            <a:r>
              <a:rPr lang="en-US" sz="2400" i="1" dirty="0" err="1">
                <a:ea typeface="+mn-lt"/>
                <a:cs typeface="+mn-lt"/>
              </a:rPr>
              <a:t>el</a:t>
            </a:r>
            <a:r>
              <a:rPr lang="en-US" sz="2400" i="1" dirty="0">
                <a:ea typeface="+mn-lt"/>
                <a:cs typeface="+mn-lt"/>
              </a:rPr>
              <a:t> </a:t>
            </a:r>
            <a:r>
              <a:rPr lang="en-US" sz="2400" i="1" dirty="0" err="1">
                <a:ea typeface="+mn-lt"/>
                <a:cs typeface="+mn-lt"/>
              </a:rPr>
              <a:t>impacto</a:t>
            </a:r>
            <a:r>
              <a:rPr lang="en-US" sz="2400" i="1" dirty="0">
                <a:ea typeface="+mn-lt"/>
                <a:cs typeface="+mn-lt"/>
              </a:rPr>
              <a:t> que </a:t>
            </a:r>
            <a:r>
              <a:rPr lang="en-US" sz="2400" i="1" dirty="0" err="1">
                <a:ea typeface="+mn-lt"/>
                <a:cs typeface="+mn-lt"/>
              </a:rPr>
              <a:t>tienen</a:t>
            </a:r>
            <a:r>
              <a:rPr lang="en-US" sz="2400" i="1" dirty="0">
                <a:ea typeface="+mn-lt"/>
                <a:cs typeface="+mn-lt"/>
              </a:rPr>
              <a:t> </a:t>
            </a:r>
            <a:r>
              <a:rPr lang="en-US" sz="2400" i="1" dirty="0" err="1">
                <a:ea typeface="+mn-lt"/>
                <a:cs typeface="+mn-lt"/>
              </a:rPr>
              <a:t>en</a:t>
            </a:r>
            <a:r>
              <a:rPr lang="en-US" sz="2400" i="1" dirty="0">
                <a:ea typeface="+mn-lt"/>
                <a:cs typeface="+mn-lt"/>
              </a:rPr>
              <a:t> </a:t>
            </a:r>
            <a:r>
              <a:rPr lang="en-US" sz="2400" i="1" dirty="0" err="1">
                <a:ea typeface="+mn-lt"/>
                <a:cs typeface="+mn-lt"/>
              </a:rPr>
              <a:t>el</a:t>
            </a:r>
            <a:r>
              <a:rPr lang="en-US" sz="2400" i="1" dirty="0">
                <a:ea typeface="+mn-lt"/>
                <a:cs typeface="+mn-lt"/>
              </a:rPr>
              <a:t> </a:t>
            </a:r>
            <a:r>
              <a:rPr lang="en-US" sz="2400" i="1" dirty="0" err="1">
                <a:ea typeface="+mn-lt"/>
                <a:cs typeface="+mn-lt"/>
              </a:rPr>
              <a:t>desempeño</a:t>
            </a:r>
            <a:r>
              <a:rPr lang="en-US" sz="2400" i="1" dirty="0">
                <a:ea typeface="+mn-lt"/>
                <a:cs typeface="+mn-lt"/>
              </a:rPr>
              <a:t> y la </a:t>
            </a:r>
            <a:r>
              <a:rPr lang="en-US" sz="2400" i="1" dirty="0" err="1">
                <a:ea typeface="+mn-lt"/>
                <a:cs typeface="+mn-lt"/>
              </a:rPr>
              <a:t>satisfacción</a:t>
            </a:r>
            <a:r>
              <a:rPr lang="en-US" sz="2400" i="1" dirty="0">
                <a:ea typeface="+mn-lt"/>
                <a:cs typeface="+mn-lt"/>
              </a:rPr>
              <a:t> de </a:t>
            </a:r>
            <a:r>
              <a:rPr lang="en-US" sz="2400" i="1" dirty="0" err="1">
                <a:ea typeface="+mn-lt"/>
                <a:cs typeface="+mn-lt"/>
              </a:rPr>
              <a:t>los</a:t>
            </a:r>
            <a:r>
              <a:rPr lang="en-US" sz="2400" i="1" dirty="0">
                <a:ea typeface="+mn-lt"/>
                <a:cs typeface="+mn-lt"/>
              </a:rPr>
              <a:t> </a:t>
            </a:r>
            <a:r>
              <a:rPr lang="en-US" sz="2400" i="1" dirty="0" err="1">
                <a:ea typeface="+mn-lt"/>
                <a:cs typeface="+mn-lt"/>
              </a:rPr>
              <a:t>seguidores</a:t>
            </a:r>
            <a:r>
              <a:rPr lang="en-US" sz="2400" i="1" dirty="0">
                <a:ea typeface="+mn-lt"/>
                <a:cs typeface="+mn-lt"/>
              </a:rPr>
              <a:t>. </a:t>
            </a:r>
            <a:r>
              <a:rPr lang="en-US" sz="2400" i="1" dirty="0" err="1">
                <a:ea typeface="+mn-lt"/>
                <a:cs typeface="+mn-lt"/>
              </a:rPr>
              <a:t>Estas</a:t>
            </a:r>
            <a:r>
              <a:rPr lang="en-US" sz="2400" i="1" dirty="0">
                <a:ea typeface="+mn-lt"/>
                <a:cs typeface="+mn-lt"/>
              </a:rPr>
              <a:t> </a:t>
            </a:r>
            <a:r>
              <a:rPr lang="en-US" sz="2400" i="1" dirty="0" err="1">
                <a:ea typeface="+mn-lt"/>
                <a:cs typeface="+mn-lt"/>
              </a:rPr>
              <a:t>teorías</a:t>
            </a:r>
            <a:r>
              <a:rPr lang="en-US" sz="2400" i="1" dirty="0">
                <a:ea typeface="+mn-lt"/>
                <a:cs typeface="+mn-lt"/>
              </a:rPr>
              <a:t> se </a:t>
            </a:r>
            <a:r>
              <a:rPr lang="en-US" sz="2400" i="1" dirty="0" err="1">
                <a:ea typeface="+mn-lt"/>
                <a:cs typeface="+mn-lt"/>
              </a:rPr>
              <a:t>centran</a:t>
            </a:r>
            <a:r>
              <a:rPr lang="en-US" sz="2400" i="1" dirty="0">
                <a:ea typeface="+mn-lt"/>
                <a:cs typeface="+mn-lt"/>
              </a:rPr>
              <a:t> </a:t>
            </a:r>
            <a:r>
              <a:rPr lang="en-US" sz="2400" i="1" dirty="0" err="1">
                <a:ea typeface="+mn-lt"/>
                <a:cs typeface="+mn-lt"/>
              </a:rPr>
              <a:t>en</a:t>
            </a:r>
            <a:r>
              <a:rPr lang="en-US" sz="2400" i="1" dirty="0">
                <a:ea typeface="+mn-lt"/>
                <a:cs typeface="+mn-lt"/>
              </a:rPr>
              <a:t> que </a:t>
            </a:r>
            <a:r>
              <a:rPr lang="en-US" sz="2400" i="1" dirty="0" err="1">
                <a:ea typeface="+mn-lt"/>
                <a:cs typeface="+mn-lt"/>
              </a:rPr>
              <a:t>hacen</a:t>
            </a:r>
            <a:r>
              <a:rPr lang="en-US" sz="2400" i="1" dirty="0">
                <a:ea typeface="+mn-lt"/>
                <a:cs typeface="+mn-lt"/>
              </a:rPr>
              <a:t> </a:t>
            </a:r>
            <a:r>
              <a:rPr lang="en-US" sz="2400" i="1" dirty="0" err="1">
                <a:ea typeface="+mn-lt"/>
                <a:cs typeface="+mn-lt"/>
              </a:rPr>
              <a:t>los</a:t>
            </a:r>
            <a:r>
              <a:rPr lang="en-US" sz="2400" i="1" dirty="0">
                <a:ea typeface="+mn-lt"/>
                <a:cs typeface="+mn-lt"/>
              </a:rPr>
              <a:t> </a:t>
            </a:r>
            <a:r>
              <a:rPr lang="en-US" sz="2400" i="1" dirty="0" err="1">
                <a:ea typeface="+mn-lt"/>
                <a:cs typeface="+mn-lt"/>
              </a:rPr>
              <a:t>líderes</a:t>
            </a:r>
            <a:r>
              <a:rPr lang="en-US" sz="2400" i="1" dirty="0">
                <a:ea typeface="+mn-lt"/>
                <a:cs typeface="+mn-lt"/>
              </a:rPr>
              <a:t> </a:t>
            </a:r>
            <a:r>
              <a:rPr lang="en-US" sz="2400" i="1" dirty="0" err="1">
                <a:ea typeface="+mn-lt"/>
                <a:cs typeface="+mn-lt"/>
              </a:rPr>
              <a:t>eficaces</a:t>
            </a:r>
            <a:r>
              <a:rPr lang="en-US" sz="2400" i="1" dirty="0">
                <a:ea typeface="+mn-lt"/>
                <a:cs typeface="+mn-lt"/>
              </a:rPr>
              <a:t> y </a:t>
            </a:r>
            <a:r>
              <a:rPr lang="en-US" sz="2400" i="1" dirty="0" err="1">
                <a:ea typeface="+mn-lt"/>
                <a:cs typeface="+mn-lt"/>
              </a:rPr>
              <a:t>como</a:t>
            </a:r>
            <a:r>
              <a:rPr lang="en-US" sz="2400" i="1" dirty="0">
                <a:ea typeface="+mn-lt"/>
                <a:cs typeface="+mn-lt"/>
              </a:rPr>
              <a:t> se </a:t>
            </a:r>
            <a:r>
              <a:rPr lang="en-US" sz="2400" i="1" dirty="0" err="1">
                <a:ea typeface="+mn-lt"/>
                <a:cs typeface="+mn-lt"/>
              </a:rPr>
              <a:t>comportan</a:t>
            </a:r>
            <a:r>
              <a:rPr lang="en-US" sz="2400" i="1" dirty="0">
                <a:ea typeface="+mn-lt"/>
                <a:cs typeface="+mn-lt"/>
              </a:rPr>
              <a:t> al </a:t>
            </a:r>
            <a:r>
              <a:rPr lang="en-US" sz="2400" i="1" dirty="0" err="1">
                <a:ea typeface="+mn-lt"/>
                <a:cs typeface="+mn-lt"/>
              </a:rPr>
              <a:t>llevar</a:t>
            </a:r>
            <a:r>
              <a:rPr lang="en-US" sz="2400" i="1" dirty="0">
                <a:ea typeface="+mn-lt"/>
                <a:cs typeface="+mn-lt"/>
              </a:rPr>
              <a:t> a </a:t>
            </a:r>
            <a:r>
              <a:rPr lang="en-US" sz="2400" i="1" dirty="0" err="1">
                <a:ea typeface="+mn-lt"/>
                <a:cs typeface="+mn-lt"/>
              </a:rPr>
              <a:t>cabo</a:t>
            </a:r>
            <a:r>
              <a:rPr lang="en-US" sz="2400" i="1" dirty="0">
                <a:ea typeface="+mn-lt"/>
                <a:cs typeface="+mn-lt"/>
              </a:rPr>
              <a:t> la </a:t>
            </a:r>
            <a:r>
              <a:rPr lang="en-US" sz="2400" i="1" dirty="0" err="1">
                <a:ea typeface="+mn-lt"/>
                <a:cs typeface="+mn-lt"/>
              </a:rPr>
              <a:t>función</a:t>
            </a:r>
            <a:r>
              <a:rPr lang="en-US" sz="2400" i="1" dirty="0">
                <a:ea typeface="+mn-lt"/>
                <a:cs typeface="+mn-lt"/>
              </a:rPr>
              <a:t> de </a:t>
            </a:r>
            <a:r>
              <a:rPr lang="en-US" sz="2400" i="1" dirty="0" err="1">
                <a:ea typeface="+mn-lt"/>
                <a:cs typeface="+mn-lt"/>
              </a:rPr>
              <a:t>Liderazgo</a:t>
            </a:r>
            <a:r>
              <a:rPr lang="en-US" sz="2400" dirty="0">
                <a:ea typeface="+mn-lt"/>
                <a:cs typeface="+mn-lt"/>
              </a:rPr>
              <a:t>.</a:t>
            </a:r>
            <a:endParaRPr lang="en-US" sz="2400" dirty="0"/>
          </a:p>
        </p:txBody>
      </p:sp>
    </p:spTree>
    <p:extLst>
      <p:ext uri="{BB962C8B-B14F-4D97-AF65-F5344CB8AC3E}">
        <p14:creationId xmlns:p14="http://schemas.microsoft.com/office/powerpoint/2010/main" val="32381864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342B2-5108-2978-899F-A0AB2C39A4D0}"/>
              </a:ext>
            </a:extLst>
          </p:cNvPr>
          <p:cNvSpPr>
            <a:spLocks noGrp="1"/>
          </p:cNvSpPr>
          <p:nvPr>
            <p:ph type="title"/>
          </p:nvPr>
        </p:nvSpPr>
        <p:spPr>
          <a:xfrm>
            <a:off x="788218" y="1778914"/>
            <a:ext cx="3187318" cy="4421050"/>
          </a:xfrm>
          <a:effectLst/>
        </p:spPr>
        <p:txBody>
          <a:bodyPr anchor="ctr">
            <a:normAutofit/>
          </a:bodyPr>
          <a:lstStyle/>
          <a:p>
            <a:pPr algn="ctr"/>
            <a:r>
              <a:rPr lang="en-US" sz="3200" dirty="0" err="1">
                <a:solidFill>
                  <a:schemeClr val="tx1"/>
                </a:solidFill>
              </a:rPr>
              <a:t>Enfoques</a:t>
            </a:r>
            <a:r>
              <a:rPr lang="en-US" sz="3200" dirty="0">
                <a:solidFill>
                  <a:schemeClr val="tx1"/>
                </a:solidFill>
              </a:rPr>
              <a:t> </a:t>
            </a:r>
            <a:r>
              <a:rPr lang="en-US" sz="3200" dirty="0" err="1">
                <a:solidFill>
                  <a:schemeClr val="tx1"/>
                </a:solidFill>
              </a:rPr>
              <a:t>básicos</a:t>
            </a:r>
            <a:r>
              <a:rPr lang="en-US" sz="3200" dirty="0">
                <a:solidFill>
                  <a:schemeClr val="tx1"/>
                </a:solidFill>
              </a:rPr>
              <a:t> del </a:t>
            </a:r>
            <a:r>
              <a:rPr lang="en-US" sz="3200" dirty="0" err="1">
                <a:solidFill>
                  <a:schemeClr val="tx1"/>
                </a:solidFill>
              </a:rPr>
              <a:t>liderazgo</a:t>
            </a:r>
            <a:endParaRPr lang="en-US" sz="3200" dirty="0">
              <a:solidFill>
                <a:schemeClr val="tx1"/>
              </a:solidFill>
            </a:endParaRPr>
          </a:p>
        </p:txBody>
      </p:sp>
      <p:sp>
        <p:nvSpPr>
          <p:cNvPr id="3" name="Content Placeholder 2">
            <a:extLst>
              <a:ext uri="{FF2B5EF4-FFF2-40B4-BE49-F238E27FC236}">
                <a16:creationId xmlns:a16="http://schemas.microsoft.com/office/drawing/2014/main" id="{5236C244-B665-22AE-C577-7DAEDFFAB783}"/>
              </a:ext>
            </a:extLst>
          </p:cNvPr>
          <p:cNvSpPr>
            <a:spLocks noGrp="1"/>
          </p:cNvSpPr>
          <p:nvPr>
            <p:ph idx="1"/>
          </p:nvPr>
        </p:nvSpPr>
        <p:spPr>
          <a:xfrm>
            <a:off x="4940273" y="1985391"/>
            <a:ext cx="6080050" cy="4421051"/>
          </a:xfrm>
          <a:effectLst/>
        </p:spPr>
        <p:txBody>
          <a:bodyPr>
            <a:normAutofit/>
          </a:bodyPr>
          <a:lstStyle/>
          <a:p>
            <a:r>
              <a:rPr lang="en-US" sz="2400" b="1" dirty="0" err="1">
                <a:ea typeface="+mn-lt"/>
                <a:cs typeface="+mn-lt"/>
              </a:rPr>
              <a:t>Teorías</a:t>
            </a:r>
            <a:r>
              <a:rPr lang="en-US" sz="2400" b="1" dirty="0">
                <a:ea typeface="+mn-lt"/>
                <a:cs typeface="+mn-lt"/>
              </a:rPr>
              <a:t> de </a:t>
            </a:r>
            <a:r>
              <a:rPr lang="en-US" sz="2400" b="1" dirty="0" err="1">
                <a:ea typeface="+mn-lt"/>
                <a:cs typeface="+mn-lt"/>
              </a:rPr>
              <a:t>Contingencia</a:t>
            </a:r>
            <a:r>
              <a:rPr lang="en-US" sz="2400" b="1" dirty="0">
                <a:ea typeface="+mn-lt"/>
                <a:cs typeface="+mn-lt"/>
              </a:rPr>
              <a:t> o </a:t>
            </a:r>
            <a:r>
              <a:rPr lang="en-US" sz="2400" b="1" dirty="0" err="1">
                <a:ea typeface="+mn-lt"/>
                <a:cs typeface="+mn-lt"/>
              </a:rPr>
              <a:t>Situacionales</a:t>
            </a:r>
            <a:r>
              <a:rPr lang="en-US" sz="2400" dirty="0">
                <a:ea typeface="+mn-lt"/>
                <a:cs typeface="+mn-lt"/>
              </a:rPr>
              <a:t>. </a:t>
            </a:r>
          </a:p>
          <a:p>
            <a:r>
              <a:rPr lang="en-US" sz="2400" i="1" dirty="0">
                <a:ea typeface="+mn-lt"/>
                <a:cs typeface="+mn-lt"/>
              </a:rPr>
              <a:t>Se </a:t>
            </a:r>
            <a:r>
              <a:rPr lang="en-US" sz="2400" i="1" dirty="0" err="1">
                <a:ea typeface="+mn-lt"/>
                <a:cs typeface="+mn-lt"/>
              </a:rPr>
              <a:t>postula</a:t>
            </a:r>
            <a:r>
              <a:rPr lang="en-US" sz="2400" i="1" dirty="0">
                <a:ea typeface="+mn-lt"/>
                <a:cs typeface="+mn-lt"/>
              </a:rPr>
              <a:t> que la </a:t>
            </a:r>
            <a:r>
              <a:rPr lang="en-US" sz="2400" i="1" dirty="0" err="1">
                <a:ea typeface="+mn-lt"/>
                <a:cs typeface="+mn-lt"/>
              </a:rPr>
              <a:t>adecuación</a:t>
            </a:r>
            <a:r>
              <a:rPr lang="en-US" sz="2400" i="1" dirty="0">
                <a:ea typeface="+mn-lt"/>
                <a:cs typeface="+mn-lt"/>
              </a:rPr>
              <a:t> de un </a:t>
            </a:r>
            <a:r>
              <a:rPr lang="en-US" sz="2400" i="1" dirty="0" err="1">
                <a:ea typeface="+mn-lt"/>
                <a:cs typeface="+mn-lt"/>
              </a:rPr>
              <a:t>estilo</a:t>
            </a:r>
            <a:r>
              <a:rPr lang="en-US" sz="2400" i="1" dirty="0">
                <a:ea typeface="+mn-lt"/>
                <a:cs typeface="+mn-lt"/>
              </a:rPr>
              <a:t> de </a:t>
            </a:r>
            <a:r>
              <a:rPr lang="en-US" sz="2400" i="1" dirty="0" err="1">
                <a:ea typeface="+mn-lt"/>
                <a:cs typeface="+mn-lt"/>
              </a:rPr>
              <a:t>Liderazgo</a:t>
            </a:r>
            <a:r>
              <a:rPr lang="en-US" sz="2400" i="1" dirty="0">
                <a:ea typeface="+mn-lt"/>
                <a:cs typeface="+mn-lt"/>
              </a:rPr>
              <a:t> en particular </a:t>
            </a:r>
            <a:r>
              <a:rPr lang="en-US" sz="2400" i="1" dirty="0" err="1">
                <a:ea typeface="+mn-lt"/>
                <a:cs typeface="+mn-lt"/>
              </a:rPr>
              <a:t>va</a:t>
            </a:r>
            <a:r>
              <a:rPr lang="en-US" sz="2400" i="1" dirty="0">
                <a:ea typeface="+mn-lt"/>
                <a:cs typeface="+mn-lt"/>
              </a:rPr>
              <a:t> a </a:t>
            </a:r>
            <a:r>
              <a:rPr lang="en-US" sz="2400" i="1" dirty="0" err="1">
                <a:ea typeface="+mn-lt"/>
                <a:cs typeface="+mn-lt"/>
              </a:rPr>
              <a:t>quedar</a:t>
            </a:r>
            <a:r>
              <a:rPr lang="en-US" sz="2400" i="1" dirty="0">
                <a:ea typeface="+mn-lt"/>
                <a:cs typeface="+mn-lt"/>
              </a:rPr>
              <a:t> </a:t>
            </a:r>
            <a:r>
              <a:rPr lang="en-US" sz="2400" i="1" dirty="0" err="1">
                <a:ea typeface="+mn-lt"/>
                <a:cs typeface="+mn-lt"/>
              </a:rPr>
              <a:t>definido</a:t>
            </a:r>
            <a:r>
              <a:rPr lang="en-US" sz="2400" i="1" dirty="0">
                <a:ea typeface="+mn-lt"/>
                <a:cs typeface="+mn-lt"/>
              </a:rPr>
              <a:t> en </a:t>
            </a:r>
            <a:r>
              <a:rPr lang="en-US" sz="2400" i="1" dirty="0" err="1">
                <a:ea typeface="+mn-lt"/>
                <a:cs typeface="+mn-lt"/>
              </a:rPr>
              <a:t>función</a:t>
            </a:r>
            <a:r>
              <a:rPr lang="en-US" sz="2400" i="1" dirty="0">
                <a:ea typeface="+mn-lt"/>
                <a:cs typeface="+mn-lt"/>
              </a:rPr>
              <a:t> del </a:t>
            </a:r>
            <a:r>
              <a:rPr lang="en-US" sz="2400" i="1" dirty="0" err="1">
                <a:ea typeface="+mn-lt"/>
                <a:cs typeface="+mn-lt"/>
              </a:rPr>
              <a:t>comportamiento</a:t>
            </a:r>
            <a:r>
              <a:rPr lang="en-US" sz="2400" i="1" dirty="0">
                <a:ea typeface="+mn-lt"/>
                <a:cs typeface="+mn-lt"/>
              </a:rPr>
              <a:t> del </a:t>
            </a:r>
            <a:r>
              <a:rPr lang="en-US" sz="2400" i="1" dirty="0" err="1">
                <a:ea typeface="+mn-lt"/>
                <a:cs typeface="+mn-lt"/>
              </a:rPr>
              <a:t>Líder</a:t>
            </a:r>
            <a:r>
              <a:rPr lang="en-US" sz="2400" i="1" dirty="0">
                <a:ea typeface="+mn-lt"/>
                <a:cs typeface="+mn-lt"/>
              </a:rPr>
              <a:t>, de </a:t>
            </a:r>
            <a:r>
              <a:rPr lang="en-US" sz="2400" i="1" dirty="0" err="1">
                <a:ea typeface="+mn-lt"/>
                <a:cs typeface="+mn-lt"/>
              </a:rPr>
              <a:t>los</a:t>
            </a:r>
            <a:r>
              <a:rPr lang="en-US" sz="2400" i="1" dirty="0">
                <a:ea typeface="+mn-lt"/>
                <a:cs typeface="+mn-lt"/>
              </a:rPr>
              <a:t> </a:t>
            </a:r>
            <a:r>
              <a:rPr lang="en-US" sz="2400" i="1" dirty="0" err="1">
                <a:ea typeface="+mn-lt"/>
                <a:cs typeface="+mn-lt"/>
              </a:rPr>
              <a:t>Seguidores</a:t>
            </a:r>
            <a:r>
              <a:rPr lang="en-US" sz="2400" i="1" dirty="0">
                <a:ea typeface="+mn-lt"/>
                <a:cs typeface="+mn-lt"/>
              </a:rPr>
              <a:t>, y de la </a:t>
            </a:r>
            <a:r>
              <a:rPr lang="en-US" sz="2400" i="1" dirty="0" err="1">
                <a:ea typeface="+mn-lt"/>
                <a:cs typeface="+mn-lt"/>
              </a:rPr>
              <a:t>Configuración</a:t>
            </a:r>
            <a:r>
              <a:rPr lang="en-US" sz="2400" i="1" dirty="0">
                <a:ea typeface="+mn-lt"/>
                <a:cs typeface="+mn-lt"/>
              </a:rPr>
              <a:t> de la </a:t>
            </a:r>
            <a:r>
              <a:rPr lang="en-US" sz="2400" i="1" dirty="0" err="1">
                <a:ea typeface="+mn-lt"/>
                <a:cs typeface="+mn-lt"/>
              </a:rPr>
              <a:t>situación</a:t>
            </a:r>
            <a:r>
              <a:rPr lang="en-US" sz="2400" dirty="0">
                <a:ea typeface="+mn-lt"/>
                <a:cs typeface="+mn-lt"/>
              </a:rPr>
              <a:t>.</a:t>
            </a:r>
            <a:endParaRPr lang="en-US" sz="2400" dirty="0"/>
          </a:p>
        </p:txBody>
      </p:sp>
    </p:spTree>
    <p:extLst>
      <p:ext uri="{BB962C8B-B14F-4D97-AF65-F5344CB8AC3E}">
        <p14:creationId xmlns:p14="http://schemas.microsoft.com/office/powerpoint/2010/main" val="23372013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8A39CD-B793-EE15-F420-50EBDFC84D8E}"/>
              </a:ext>
            </a:extLst>
          </p:cNvPr>
          <p:cNvSpPr>
            <a:spLocks noGrp="1"/>
          </p:cNvSpPr>
          <p:nvPr>
            <p:ph type="title"/>
          </p:nvPr>
        </p:nvSpPr>
        <p:spPr>
          <a:effectLst/>
        </p:spPr>
        <p:txBody>
          <a:bodyPr anchor="ctr">
            <a:normAutofit/>
          </a:bodyPr>
          <a:lstStyle/>
          <a:p>
            <a:pPr algn="ctr"/>
            <a:r>
              <a:rPr lang="en-US" sz="2800" dirty="0">
                <a:solidFill>
                  <a:schemeClr val="tx1"/>
                </a:solidFill>
                <a:effectLst>
                  <a:outerShdw blurRad="38100" dist="38100" dir="2700000" algn="tl">
                    <a:srgbClr val="000000">
                      <a:alpha val="43137"/>
                    </a:srgbClr>
                  </a:outerShdw>
                </a:effectLst>
              </a:rPr>
              <a:t>ENFOQUE SITUACIONAL </a:t>
            </a:r>
          </a:p>
        </p:txBody>
      </p:sp>
      <p:sp>
        <p:nvSpPr>
          <p:cNvPr id="3" name="Content Placeholder 2">
            <a:extLst>
              <a:ext uri="{FF2B5EF4-FFF2-40B4-BE49-F238E27FC236}">
                <a16:creationId xmlns:a16="http://schemas.microsoft.com/office/drawing/2014/main" id="{B9864B5C-65B3-E37D-D23B-6D893CD54AB2}"/>
              </a:ext>
            </a:extLst>
          </p:cNvPr>
          <p:cNvSpPr>
            <a:spLocks noGrp="1"/>
          </p:cNvSpPr>
          <p:nvPr>
            <p:ph idx="1"/>
          </p:nvPr>
        </p:nvSpPr>
        <p:spPr>
          <a:xfrm>
            <a:off x="1115732" y="2222287"/>
            <a:ext cx="9966953" cy="3636511"/>
          </a:xfrm>
          <a:effectLst/>
        </p:spPr>
        <p:txBody>
          <a:bodyPr>
            <a:normAutofit/>
          </a:bodyPr>
          <a:lstStyle/>
          <a:p>
            <a:r>
              <a:rPr lang="en-US" sz="2400" i="1">
                <a:ea typeface="+mn-lt"/>
                <a:cs typeface="+mn-lt"/>
              </a:rPr>
              <a:t>El </a:t>
            </a:r>
            <a:r>
              <a:rPr lang="en-US" sz="2400" i="1" err="1">
                <a:ea typeface="+mn-lt"/>
                <a:cs typeface="+mn-lt"/>
              </a:rPr>
              <a:t>supuesto</a:t>
            </a:r>
            <a:r>
              <a:rPr lang="en-US" sz="2400" i="1">
                <a:ea typeface="+mn-lt"/>
                <a:cs typeface="+mn-lt"/>
              </a:rPr>
              <a:t> </a:t>
            </a:r>
            <a:r>
              <a:rPr lang="en-US" sz="2400" i="1" err="1">
                <a:ea typeface="+mn-lt"/>
                <a:cs typeface="+mn-lt"/>
              </a:rPr>
              <a:t>básico</a:t>
            </a:r>
            <a:r>
              <a:rPr lang="en-US" sz="2400" i="1">
                <a:ea typeface="+mn-lt"/>
                <a:cs typeface="+mn-lt"/>
              </a:rPr>
              <a:t> de </a:t>
            </a:r>
            <a:r>
              <a:rPr lang="en-US" sz="2400" i="1" err="1">
                <a:ea typeface="+mn-lt"/>
                <a:cs typeface="+mn-lt"/>
              </a:rPr>
              <a:t>estas</a:t>
            </a:r>
            <a:r>
              <a:rPr lang="en-US" sz="2400" i="1">
                <a:ea typeface="+mn-lt"/>
                <a:cs typeface="+mn-lt"/>
              </a:rPr>
              <a:t> </a:t>
            </a:r>
            <a:r>
              <a:rPr lang="en-US" sz="2400" i="1" err="1">
                <a:ea typeface="+mn-lt"/>
                <a:cs typeface="+mn-lt"/>
              </a:rPr>
              <a:t>teorías</a:t>
            </a:r>
            <a:r>
              <a:rPr lang="en-US" sz="2400" i="1">
                <a:ea typeface="+mn-lt"/>
                <a:cs typeface="+mn-lt"/>
              </a:rPr>
              <a:t> es que la </a:t>
            </a:r>
            <a:r>
              <a:rPr lang="en-US" sz="2400" i="1" err="1">
                <a:ea typeface="+mn-lt"/>
                <a:cs typeface="+mn-lt"/>
              </a:rPr>
              <a:t>eficacia</a:t>
            </a:r>
            <a:r>
              <a:rPr lang="en-US" sz="2400" i="1">
                <a:ea typeface="+mn-lt"/>
                <a:cs typeface="+mn-lt"/>
              </a:rPr>
              <a:t> del </a:t>
            </a:r>
            <a:r>
              <a:rPr lang="en-US" sz="2400" i="1" err="1">
                <a:ea typeface="+mn-lt"/>
                <a:cs typeface="+mn-lt"/>
              </a:rPr>
              <a:t>Liderazgo</a:t>
            </a:r>
            <a:r>
              <a:rPr lang="en-US" sz="2400" i="1">
                <a:ea typeface="+mn-lt"/>
                <a:cs typeface="+mn-lt"/>
              </a:rPr>
              <a:t> </a:t>
            </a:r>
            <a:r>
              <a:rPr lang="en-US" sz="2400" i="1" err="1">
                <a:ea typeface="+mn-lt"/>
                <a:cs typeface="+mn-lt"/>
              </a:rPr>
              <a:t>depende</a:t>
            </a:r>
            <a:r>
              <a:rPr lang="en-US" sz="2400" i="1">
                <a:ea typeface="+mn-lt"/>
                <a:cs typeface="+mn-lt"/>
              </a:rPr>
              <a:t> de la </a:t>
            </a:r>
            <a:r>
              <a:rPr lang="en-US" sz="2400" i="1" err="1">
                <a:ea typeface="+mn-lt"/>
                <a:cs typeface="+mn-lt"/>
              </a:rPr>
              <a:t>adecuación</a:t>
            </a:r>
            <a:r>
              <a:rPr lang="en-US" sz="2400" i="1">
                <a:ea typeface="+mn-lt"/>
                <a:cs typeface="+mn-lt"/>
              </a:rPr>
              <a:t> entre la </a:t>
            </a:r>
            <a:r>
              <a:rPr lang="en-US" sz="2400" i="1" err="1">
                <a:ea typeface="+mn-lt"/>
                <a:cs typeface="+mn-lt"/>
              </a:rPr>
              <a:t>personalidad</a:t>
            </a:r>
            <a:r>
              <a:rPr lang="en-US" sz="2400" i="1">
                <a:ea typeface="+mn-lt"/>
                <a:cs typeface="+mn-lt"/>
              </a:rPr>
              <a:t> del </a:t>
            </a:r>
            <a:r>
              <a:rPr lang="en-US" sz="2400" i="1" err="1">
                <a:ea typeface="+mn-lt"/>
                <a:cs typeface="+mn-lt"/>
              </a:rPr>
              <a:t>Líder</a:t>
            </a:r>
            <a:r>
              <a:rPr lang="en-US" sz="2400" i="1">
                <a:ea typeface="+mn-lt"/>
                <a:cs typeface="+mn-lt"/>
              </a:rPr>
              <a:t>, la </a:t>
            </a:r>
            <a:r>
              <a:rPr lang="en-US" sz="2400" i="1" err="1">
                <a:ea typeface="+mn-lt"/>
                <a:cs typeface="+mn-lt"/>
              </a:rPr>
              <a:t>madurez</a:t>
            </a:r>
            <a:r>
              <a:rPr lang="en-US" sz="2400" i="1">
                <a:ea typeface="+mn-lt"/>
                <a:cs typeface="+mn-lt"/>
              </a:rPr>
              <a:t> de </a:t>
            </a:r>
            <a:r>
              <a:rPr lang="en-US" sz="2400" i="1" err="1">
                <a:ea typeface="+mn-lt"/>
                <a:cs typeface="+mn-lt"/>
              </a:rPr>
              <a:t>los</a:t>
            </a:r>
            <a:r>
              <a:rPr lang="en-US" sz="2400" i="1">
                <a:ea typeface="+mn-lt"/>
                <a:cs typeface="+mn-lt"/>
              </a:rPr>
              <a:t> </a:t>
            </a:r>
            <a:r>
              <a:rPr lang="en-US" sz="2400" i="1" err="1">
                <a:ea typeface="+mn-lt"/>
                <a:cs typeface="+mn-lt"/>
              </a:rPr>
              <a:t>seguidores</a:t>
            </a:r>
            <a:r>
              <a:rPr lang="en-US" sz="2400" i="1">
                <a:ea typeface="+mn-lt"/>
                <a:cs typeface="+mn-lt"/>
              </a:rPr>
              <a:t> y la </a:t>
            </a:r>
            <a:r>
              <a:rPr lang="en-US" sz="2400" i="1" err="1">
                <a:ea typeface="+mn-lt"/>
                <a:cs typeface="+mn-lt"/>
              </a:rPr>
              <a:t>situación</a:t>
            </a:r>
            <a:r>
              <a:rPr lang="en-US" sz="2400" i="1">
                <a:ea typeface="+mn-lt"/>
                <a:cs typeface="+mn-lt"/>
              </a:rPr>
              <a:t> o </a:t>
            </a:r>
            <a:r>
              <a:rPr lang="en-US" sz="2400" i="1" err="1">
                <a:ea typeface="+mn-lt"/>
                <a:cs typeface="+mn-lt"/>
              </a:rPr>
              <a:t>contexto</a:t>
            </a:r>
            <a:r>
              <a:rPr lang="en-US" sz="2400" i="1">
                <a:ea typeface="+mn-lt"/>
                <a:cs typeface="+mn-lt"/>
              </a:rPr>
              <a:t>. </a:t>
            </a:r>
            <a:r>
              <a:rPr lang="en-US" sz="2400" i="1" err="1">
                <a:ea typeface="+mn-lt"/>
                <a:cs typeface="+mn-lt"/>
              </a:rPr>
              <a:t>Plantea</a:t>
            </a:r>
            <a:r>
              <a:rPr lang="en-US" sz="2400" i="1">
                <a:ea typeface="+mn-lt"/>
                <a:cs typeface="+mn-lt"/>
              </a:rPr>
              <a:t> que </a:t>
            </a:r>
            <a:r>
              <a:rPr lang="en-US" sz="2400" i="1" err="1">
                <a:ea typeface="+mn-lt"/>
                <a:cs typeface="+mn-lt"/>
              </a:rPr>
              <a:t>el</a:t>
            </a:r>
            <a:r>
              <a:rPr lang="en-US" sz="2400" i="1">
                <a:ea typeface="+mn-lt"/>
                <a:cs typeface="+mn-lt"/>
              </a:rPr>
              <a:t> </a:t>
            </a:r>
            <a:r>
              <a:rPr lang="en-US" sz="2400" i="1" err="1">
                <a:ea typeface="+mn-lt"/>
                <a:cs typeface="+mn-lt"/>
              </a:rPr>
              <a:t>líder</a:t>
            </a:r>
            <a:r>
              <a:rPr lang="en-US" sz="2400" i="1">
                <a:ea typeface="+mn-lt"/>
                <a:cs typeface="+mn-lt"/>
              </a:rPr>
              <a:t> </a:t>
            </a:r>
            <a:r>
              <a:rPr lang="en-US" sz="2400" i="1" err="1">
                <a:ea typeface="+mn-lt"/>
                <a:cs typeface="+mn-lt"/>
              </a:rPr>
              <a:t>eficaz</a:t>
            </a:r>
            <a:r>
              <a:rPr lang="en-US" sz="2400" i="1">
                <a:ea typeface="+mn-lt"/>
                <a:cs typeface="+mn-lt"/>
              </a:rPr>
              <a:t> </a:t>
            </a:r>
            <a:r>
              <a:rPr lang="en-US" sz="2400" i="1" err="1">
                <a:ea typeface="+mn-lt"/>
                <a:cs typeface="+mn-lt"/>
              </a:rPr>
              <a:t>tiene</a:t>
            </a:r>
            <a:r>
              <a:rPr lang="en-US" sz="2400" i="1">
                <a:ea typeface="+mn-lt"/>
                <a:cs typeface="+mn-lt"/>
              </a:rPr>
              <a:t> que ser lo </a:t>
            </a:r>
            <a:r>
              <a:rPr lang="en-US" sz="2400" i="1" err="1">
                <a:ea typeface="+mn-lt"/>
                <a:cs typeface="+mn-lt"/>
              </a:rPr>
              <a:t>suficientemente</a:t>
            </a:r>
            <a:r>
              <a:rPr lang="en-US" sz="2400" i="1">
                <a:ea typeface="+mn-lt"/>
                <a:cs typeface="+mn-lt"/>
              </a:rPr>
              <a:t> flexible para </a:t>
            </a:r>
            <a:r>
              <a:rPr lang="en-US" sz="2400" i="1" err="1">
                <a:ea typeface="+mn-lt"/>
                <a:cs typeface="+mn-lt"/>
              </a:rPr>
              <a:t>adaptarse</a:t>
            </a:r>
            <a:r>
              <a:rPr lang="en-US" sz="2400" i="1">
                <a:ea typeface="+mn-lt"/>
                <a:cs typeface="+mn-lt"/>
              </a:rPr>
              <a:t> a las </a:t>
            </a:r>
            <a:r>
              <a:rPr lang="en-US" sz="2400" i="1" err="1">
                <a:ea typeface="+mn-lt"/>
                <a:cs typeface="+mn-lt"/>
              </a:rPr>
              <a:t>diferencias</a:t>
            </a:r>
            <a:r>
              <a:rPr lang="en-US" sz="2400" i="1">
                <a:ea typeface="+mn-lt"/>
                <a:cs typeface="+mn-lt"/>
              </a:rPr>
              <a:t> entre </a:t>
            </a:r>
            <a:r>
              <a:rPr lang="en-US" sz="2400" i="1" err="1">
                <a:ea typeface="+mn-lt"/>
                <a:cs typeface="+mn-lt"/>
              </a:rPr>
              <a:t>los</a:t>
            </a:r>
            <a:r>
              <a:rPr lang="en-US" sz="2400" i="1">
                <a:ea typeface="+mn-lt"/>
                <a:cs typeface="+mn-lt"/>
              </a:rPr>
              <a:t> </a:t>
            </a:r>
            <a:r>
              <a:rPr lang="en-US" sz="2400" i="1" err="1">
                <a:ea typeface="+mn-lt"/>
                <a:cs typeface="+mn-lt"/>
              </a:rPr>
              <a:t>subordinados</a:t>
            </a:r>
            <a:r>
              <a:rPr lang="en-US" sz="2400" i="1">
                <a:ea typeface="+mn-lt"/>
                <a:cs typeface="+mn-lt"/>
              </a:rPr>
              <a:t> y las </a:t>
            </a:r>
            <a:r>
              <a:rPr lang="en-US" sz="2400" i="1" err="1">
                <a:ea typeface="+mn-lt"/>
                <a:cs typeface="+mn-lt"/>
              </a:rPr>
              <a:t>situaciones</a:t>
            </a:r>
            <a:r>
              <a:rPr lang="en-US" sz="2400" i="1">
                <a:ea typeface="+mn-lt"/>
                <a:cs typeface="+mn-lt"/>
              </a:rPr>
              <a:t>.</a:t>
            </a:r>
            <a:endParaRPr lang="en-US" sz="2400" i="1"/>
          </a:p>
        </p:txBody>
      </p:sp>
    </p:spTree>
    <p:extLst>
      <p:ext uri="{BB962C8B-B14F-4D97-AF65-F5344CB8AC3E}">
        <p14:creationId xmlns:p14="http://schemas.microsoft.com/office/powerpoint/2010/main" val="38156783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08161-9992-1850-5B52-4AC12632D5F4}"/>
              </a:ext>
            </a:extLst>
          </p:cNvPr>
          <p:cNvSpPr>
            <a:spLocks noGrp="1"/>
          </p:cNvSpPr>
          <p:nvPr>
            <p:ph type="title" idx="4294967295"/>
          </p:nvPr>
        </p:nvSpPr>
        <p:spPr>
          <a:xfrm>
            <a:off x="914400" y="1440170"/>
            <a:ext cx="4287838" cy="3790950"/>
          </a:xfrm>
        </p:spPr>
        <p:txBody>
          <a:bodyPr anchor="ctr">
            <a:normAutofit/>
          </a:bodyPr>
          <a:lstStyle/>
          <a:p>
            <a:pPr algn="ctr"/>
            <a:r>
              <a:rPr lang="en-US" dirty="0" err="1"/>
              <a:t>Orientación</a:t>
            </a:r>
            <a:r>
              <a:rPr lang="en-US" dirty="0"/>
              <a:t> a la meta v/s </a:t>
            </a:r>
            <a:r>
              <a:rPr lang="en-US" dirty="0" err="1"/>
              <a:t>orientación</a:t>
            </a:r>
            <a:r>
              <a:rPr lang="en-US" dirty="0"/>
              <a:t> a las </a:t>
            </a:r>
            <a:r>
              <a:rPr lang="en-US" dirty="0" err="1"/>
              <a:t>relaciones</a:t>
            </a:r>
            <a:r>
              <a:rPr lang="en-US" dirty="0"/>
              <a:t>  </a:t>
            </a:r>
          </a:p>
        </p:txBody>
      </p:sp>
      <p:sp>
        <p:nvSpPr>
          <p:cNvPr id="3" name="Content Placeholder 2">
            <a:extLst>
              <a:ext uri="{FF2B5EF4-FFF2-40B4-BE49-F238E27FC236}">
                <a16:creationId xmlns:a16="http://schemas.microsoft.com/office/drawing/2014/main" id="{4C94EDFF-7079-DD02-0539-EDC5920276C1}"/>
              </a:ext>
            </a:extLst>
          </p:cNvPr>
          <p:cNvSpPr>
            <a:spLocks noGrp="1"/>
          </p:cNvSpPr>
          <p:nvPr>
            <p:ph idx="4294967295"/>
          </p:nvPr>
        </p:nvSpPr>
        <p:spPr>
          <a:xfrm>
            <a:off x="6069013" y="944563"/>
            <a:ext cx="6122987" cy="5578475"/>
          </a:xfrm>
          <a:effectLst/>
        </p:spPr>
        <p:txBody>
          <a:bodyPr>
            <a:noAutofit/>
          </a:bodyPr>
          <a:lstStyle/>
          <a:p>
            <a:pPr algn="just">
              <a:lnSpc>
                <a:spcPct val="90000"/>
              </a:lnSpc>
            </a:pPr>
            <a:r>
              <a:rPr lang="en-US" sz="1600" b="1" dirty="0">
                <a:ea typeface="+mn-lt"/>
                <a:cs typeface="+mn-lt"/>
              </a:rPr>
              <a:t>ENFOQUE SITUACIONAL. </a:t>
            </a:r>
            <a:endParaRPr lang="en-US" sz="1600" b="1" dirty="0"/>
          </a:p>
          <a:p>
            <a:pPr algn="just">
              <a:lnSpc>
                <a:spcPct val="90000"/>
              </a:lnSpc>
            </a:pPr>
            <a:r>
              <a:rPr lang="en-US" sz="1600" b="1" dirty="0">
                <a:ea typeface="+mn-lt"/>
                <a:cs typeface="+mn-lt"/>
              </a:rPr>
              <a:t>CONDUCTA ORIENTADA A LA TAREA.</a:t>
            </a:r>
            <a:endParaRPr lang="en-US" sz="1600" b="1" dirty="0"/>
          </a:p>
          <a:p>
            <a:pPr algn="just">
              <a:lnSpc>
                <a:spcPct val="90000"/>
              </a:lnSpc>
              <a:buFont typeface="Calibri" charset="2"/>
              <a:buChar char="-"/>
            </a:pPr>
            <a:r>
              <a:rPr lang="en-US" sz="1600" dirty="0" err="1">
                <a:ea typeface="+mn-lt"/>
                <a:cs typeface="+mn-lt"/>
              </a:rPr>
              <a:t>Establecer</a:t>
            </a:r>
            <a:r>
              <a:rPr lang="en-US" sz="1600" dirty="0">
                <a:ea typeface="+mn-lt"/>
                <a:cs typeface="+mn-lt"/>
              </a:rPr>
              <a:t> </a:t>
            </a:r>
            <a:r>
              <a:rPr lang="en-US" sz="1600" dirty="0" err="1">
                <a:ea typeface="+mn-lt"/>
                <a:cs typeface="+mn-lt"/>
              </a:rPr>
              <a:t>metas</a:t>
            </a:r>
            <a:r>
              <a:rPr lang="en-US" sz="1600" dirty="0">
                <a:ea typeface="+mn-lt"/>
                <a:cs typeface="+mn-lt"/>
              </a:rPr>
              <a:t> y </a:t>
            </a:r>
            <a:r>
              <a:rPr lang="en-US" sz="1600" dirty="0" err="1">
                <a:ea typeface="+mn-lt"/>
                <a:cs typeface="+mn-lt"/>
              </a:rPr>
              <a:t>objetivos</a:t>
            </a:r>
            <a:r>
              <a:rPr lang="en-US" sz="1600" dirty="0">
                <a:ea typeface="+mn-lt"/>
                <a:cs typeface="+mn-lt"/>
              </a:rPr>
              <a:t>.</a:t>
            </a:r>
          </a:p>
          <a:p>
            <a:pPr algn="just">
              <a:lnSpc>
                <a:spcPct val="90000"/>
              </a:lnSpc>
              <a:buFont typeface="Calibri" charset="2"/>
              <a:buChar char="-"/>
            </a:pPr>
            <a:r>
              <a:rPr lang="en-US" sz="1600" dirty="0" err="1">
                <a:ea typeface="+mn-lt"/>
                <a:cs typeface="+mn-lt"/>
              </a:rPr>
              <a:t>Clarificar</a:t>
            </a:r>
            <a:r>
              <a:rPr lang="en-US" sz="1600" dirty="0">
                <a:ea typeface="+mn-lt"/>
                <a:cs typeface="+mn-lt"/>
              </a:rPr>
              <a:t> roles.</a:t>
            </a:r>
          </a:p>
          <a:p>
            <a:pPr algn="just">
              <a:lnSpc>
                <a:spcPct val="90000"/>
              </a:lnSpc>
              <a:buFont typeface="Calibri" charset="2"/>
              <a:buChar char="-"/>
            </a:pPr>
            <a:r>
              <a:rPr lang="en-US" sz="1600" dirty="0" err="1">
                <a:ea typeface="+mn-lt"/>
                <a:cs typeface="+mn-lt"/>
              </a:rPr>
              <a:t>Establecer</a:t>
            </a:r>
            <a:r>
              <a:rPr lang="en-US" sz="1600" dirty="0">
                <a:ea typeface="+mn-lt"/>
                <a:cs typeface="+mn-lt"/>
              </a:rPr>
              <a:t> </a:t>
            </a:r>
            <a:r>
              <a:rPr lang="en-US" sz="1600" dirty="0" err="1">
                <a:ea typeface="+mn-lt"/>
                <a:cs typeface="+mn-lt"/>
              </a:rPr>
              <a:t>estándares</a:t>
            </a:r>
            <a:r>
              <a:rPr lang="en-US" sz="1600" dirty="0">
                <a:ea typeface="+mn-lt"/>
                <a:cs typeface="+mn-lt"/>
              </a:rPr>
              <a:t>, </a:t>
            </a:r>
            <a:r>
              <a:rPr lang="en-US" sz="1600" dirty="0" err="1">
                <a:ea typeface="+mn-lt"/>
                <a:cs typeface="+mn-lt"/>
              </a:rPr>
              <a:t>límites</a:t>
            </a:r>
            <a:r>
              <a:rPr lang="en-US" sz="1600" dirty="0">
                <a:ea typeface="+mn-lt"/>
                <a:cs typeface="+mn-lt"/>
              </a:rPr>
              <a:t> y </a:t>
            </a:r>
            <a:r>
              <a:rPr lang="en-US" sz="1600" dirty="0" err="1">
                <a:ea typeface="+mn-lt"/>
                <a:cs typeface="+mn-lt"/>
              </a:rPr>
              <a:t>estructuras</a:t>
            </a:r>
            <a:r>
              <a:rPr lang="en-US" sz="1600" dirty="0">
                <a:ea typeface="+mn-lt"/>
                <a:cs typeface="+mn-lt"/>
              </a:rPr>
              <a:t>.</a:t>
            </a:r>
          </a:p>
          <a:p>
            <a:pPr algn="just">
              <a:lnSpc>
                <a:spcPct val="90000"/>
              </a:lnSpc>
              <a:buFont typeface="Calibri" charset="2"/>
              <a:buChar char="-"/>
            </a:pPr>
            <a:r>
              <a:rPr lang="en-US" sz="1600" dirty="0" err="1">
                <a:ea typeface="+mn-lt"/>
                <a:cs typeface="+mn-lt"/>
              </a:rPr>
              <a:t>Enseñar</a:t>
            </a:r>
            <a:r>
              <a:rPr lang="en-US" sz="1600" dirty="0">
                <a:ea typeface="+mn-lt"/>
                <a:cs typeface="+mn-lt"/>
              </a:rPr>
              <a:t> </a:t>
            </a:r>
            <a:r>
              <a:rPr lang="en-US" sz="1600" dirty="0" err="1">
                <a:ea typeface="+mn-lt"/>
                <a:cs typeface="+mn-lt"/>
              </a:rPr>
              <a:t>habilidades</a:t>
            </a:r>
            <a:r>
              <a:rPr lang="en-US" sz="1600" dirty="0">
                <a:ea typeface="+mn-lt"/>
                <a:cs typeface="+mn-lt"/>
              </a:rPr>
              <a:t>. </a:t>
            </a:r>
          </a:p>
          <a:p>
            <a:pPr algn="just">
              <a:lnSpc>
                <a:spcPct val="90000"/>
              </a:lnSpc>
              <a:buFont typeface="Calibri" charset="2"/>
              <a:buChar char="-"/>
            </a:pPr>
            <a:r>
              <a:rPr lang="en-US" sz="1600" dirty="0" err="1">
                <a:ea typeface="+mn-lt"/>
                <a:cs typeface="+mn-lt"/>
              </a:rPr>
              <a:t>Entregar</a:t>
            </a:r>
            <a:r>
              <a:rPr lang="en-US" sz="1600" dirty="0">
                <a:ea typeface="+mn-lt"/>
                <a:cs typeface="+mn-lt"/>
              </a:rPr>
              <a:t> </a:t>
            </a:r>
            <a:r>
              <a:rPr lang="en-US" sz="1600" dirty="0" err="1">
                <a:ea typeface="+mn-lt"/>
                <a:cs typeface="+mn-lt"/>
              </a:rPr>
              <a:t>retroalimentación</a:t>
            </a:r>
            <a:r>
              <a:rPr lang="en-US" sz="1600" dirty="0">
                <a:ea typeface="+mn-lt"/>
                <a:cs typeface="+mn-lt"/>
              </a:rPr>
              <a:t> del </a:t>
            </a:r>
            <a:r>
              <a:rPr lang="en-US" sz="1600" dirty="0" err="1">
                <a:ea typeface="+mn-lt"/>
                <a:cs typeface="+mn-lt"/>
              </a:rPr>
              <a:t>desempeño</a:t>
            </a:r>
            <a:r>
              <a:rPr lang="en-US" sz="1600" dirty="0">
                <a:ea typeface="+mn-lt"/>
                <a:cs typeface="+mn-lt"/>
              </a:rPr>
              <a:t>.</a:t>
            </a:r>
          </a:p>
          <a:p>
            <a:pPr marL="0" indent="0" algn="just">
              <a:lnSpc>
                <a:spcPct val="90000"/>
              </a:lnSpc>
              <a:buNone/>
            </a:pPr>
            <a:endParaRPr lang="en-US" sz="1600" dirty="0"/>
          </a:p>
          <a:p>
            <a:pPr marL="0" indent="0" algn="just">
              <a:lnSpc>
                <a:spcPct val="90000"/>
              </a:lnSpc>
              <a:buNone/>
            </a:pPr>
            <a:endParaRPr lang="en-US" sz="1600" dirty="0">
              <a:ea typeface="+mn-lt"/>
              <a:cs typeface="+mn-lt"/>
            </a:endParaRPr>
          </a:p>
          <a:p>
            <a:pPr algn="just">
              <a:lnSpc>
                <a:spcPct val="90000"/>
              </a:lnSpc>
            </a:pPr>
            <a:r>
              <a:rPr lang="en-US" sz="1600" b="1" dirty="0">
                <a:ea typeface="+mn-lt"/>
                <a:cs typeface="+mn-lt"/>
              </a:rPr>
              <a:t>ENFOQUE SITUACIONAL. </a:t>
            </a:r>
          </a:p>
          <a:p>
            <a:pPr algn="just">
              <a:lnSpc>
                <a:spcPct val="90000"/>
              </a:lnSpc>
            </a:pPr>
            <a:r>
              <a:rPr lang="en-US" sz="1600" b="1" dirty="0">
                <a:ea typeface="+mn-lt"/>
                <a:cs typeface="+mn-lt"/>
              </a:rPr>
              <a:t>CONDUCTA ORIENTADA A LA RELACION.</a:t>
            </a:r>
            <a:br>
              <a:rPr lang="en-US" sz="1600" dirty="0">
                <a:ea typeface="+mn-lt"/>
                <a:cs typeface="+mn-lt"/>
              </a:rPr>
            </a:br>
            <a:endParaRPr lang="en-US" sz="1600" dirty="0"/>
          </a:p>
          <a:p>
            <a:pPr algn="just">
              <a:lnSpc>
                <a:spcPct val="90000"/>
              </a:lnSpc>
              <a:buFont typeface="Calibri" charset="2"/>
              <a:buChar char="-"/>
            </a:pPr>
            <a:r>
              <a:rPr lang="en-US" sz="1600" dirty="0" err="1">
                <a:ea typeface="+mn-lt"/>
                <a:cs typeface="+mn-lt"/>
              </a:rPr>
              <a:t>Fomentar</a:t>
            </a:r>
            <a:r>
              <a:rPr lang="en-US" sz="1600" dirty="0">
                <a:ea typeface="+mn-lt"/>
                <a:cs typeface="+mn-lt"/>
              </a:rPr>
              <a:t> la </a:t>
            </a:r>
            <a:r>
              <a:rPr lang="en-US" sz="1600" dirty="0" err="1">
                <a:ea typeface="+mn-lt"/>
                <a:cs typeface="+mn-lt"/>
              </a:rPr>
              <a:t>comunicación</a:t>
            </a:r>
            <a:r>
              <a:rPr lang="en-US" sz="1600" dirty="0">
                <a:ea typeface="+mn-lt"/>
                <a:cs typeface="+mn-lt"/>
              </a:rPr>
              <a:t>.</a:t>
            </a:r>
          </a:p>
          <a:p>
            <a:pPr algn="just">
              <a:lnSpc>
                <a:spcPct val="90000"/>
              </a:lnSpc>
              <a:buFont typeface="Calibri" charset="2"/>
              <a:buChar char="-"/>
            </a:pPr>
            <a:r>
              <a:rPr lang="en-US" sz="1600" dirty="0" err="1">
                <a:ea typeface="+mn-lt"/>
                <a:cs typeface="+mn-lt"/>
              </a:rPr>
              <a:t>Escuchar</a:t>
            </a:r>
            <a:r>
              <a:rPr lang="en-US" sz="1600" dirty="0">
                <a:ea typeface="+mn-lt"/>
                <a:cs typeface="+mn-lt"/>
              </a:rPr>
              <a:t> </a:t>
            </a:r>
            <a:r>
              <a:rPr lang="en-US" sz="1600" dirty="0" err="1">
                <a:ea typeface="+mn-lt"/>
                <a:cs typeface="+mn-lt"/>
              </a:rPr>
              <a:t>activamente</a:t>
            </a:r>
            <a:r>
              <a:rPr lang="en-US" sz="1600" dirty="0">
                <a:ea typeface="+mn-lt"/>
                <a:cs typeface="+mn-lt"/>
              </a:rPr>
              <a:t>. </a:t>
            </a:r>
          </a:p>
          <a:p>
            <a:pPr algn="just">
              <a:lnSpc>
                <a:spcPct val="90000"/>
              </a:lnSpc>
              <a:buFont typeface="Calibri" charset="2"/>
              <a:buChar char="-"/>
            </a:pPr>
            <a:r>
              <a:rPr lang="en-US" sz="1600" dirty="0" err="1">
                <a:ea typeface="+mn-lt"/>
                <a:cs typeface="+mn-lt"/>
              </a:rPr>
              <a:t>Fomentar</a:t>
            </a:r>
            <a:r>
              <a:rPr lang="en-US" sz="1600" dirty="0">
                <a:ea typeface="+mn-lt"/>
                <a:cs typeface="+mn-lt"/>
              </a:rPr>
              <a:t> la </a:t>
            </a:r>
            <a:r>
              <a:rPr lang="en-US" sz="1600" dirty="0" err="1">
                <a:ea typeface="+mn-lt"/>
                <a:cs typeface="+mn-lt"/>
              </a:rPr>
              <a:t>participación</a:t>
            </a:r>
            <a:r>
              <a:rPr lang="en-US" sz="1600" dirty="0">
                <a:ea typeface="+mn-lt"/>
                <a:cs typeface="+mn-lt"/>
              </a:rPr>
              <a:t>. </a:t>
            </a:r>
          </a:p>
          <a:p>
            <a:pPr algn="just">
              <a:lnSpc>
                <a:spcPct val="90000"/>
              </a:lnSpc>
              <a:buFont typeface="Calibri" charset="2"/>
              <a:buChar char="-"/>
            </a:pPr>
            <a:r>
              <a:rPr lang="en-US" sz="1600" dirty="0" err="1">
                <a:ea typeface="+mn-lt"/>
                <a:cs typeface="+mn-lt"/>
              </a:rPr>
              <a:t>Aceptar</a:t>
            </a:r>
            <a:r>
              <a:rPr lang="en-US" sz="1600" dirty="0">
                <a:ea typeface="+mn-lt"/>
                <a:cs typeface="+mn-lt"/>
              </a:rPr>
              <a:t> las </a:t>
            </a:r>
            <a:r>
              <a:rPr lang="en-US" sz="1600" dirty="0" err="1">
                <a:ea typeface="+mn-lt"/>
                <a:cs typeface="+mn-lt"/>
              </a:rPr>
              <a:t>diferencias</a:t>
            </a:r>
            <a:r>
              <a:rPr lang="en-US" sz="1600" dirty="0">
                <a:ea typeface="+mn-lt"/>
                <a:cs typeface="+mn-lt"/>
              </a:rPr>
              <a:t>. </a:t>
            </a:r>
          </a:p>
          <a:p>
            <a:pPr algn="just">
              <a:lnSpc>
                <a:spcPct val="90000"/>
              </a:lnSpc>
              <a:buFont typeface="Calibri" charset="2"/>
              <a:buChar char="-"/>
            </a:pPr>
            <a:r>
              <a:rPr lang="en-US" sz="1600" dirty="0" err="1">
                <a:ea typeface="+mn-lt"/>
                <a:cs typeface="+mn-lt"/>
              </a:rPr>
              <a:t>Construir</a:t>
            </a:r>
            <a:r>
              <a:rPr lang="en-US" sz="1600" dirty="0">
                <a:ea typeface="+mn-lt"/>
                <a:cs typeface="+mn-lt"/>
              </a:rPr>
              <a:t> </a:t>
            </a:r>
            <a:r>
              <a:rPr lang="en-US" sz="1600" dirty="0" err="1">
                <a:ea typeface="+mn-lt"/>
                <a:cs typeface="+mn-lt"/>
              </a:rPr>
              <a:t>relaciones</a:t>
            </a:r>
            <a:r>
              <a:rPr lang="en-US" sz="1600" dirty="0">
                <a:ea typeface="+mn-lt"/>
                <a:cs typeface="+mn-lt"/>
              </a:rPr>
              <a:t> de </a:t>
            </a:r>
            <a:r>
              <a:rPr lang="en-US" sz="1600" dirty="0" err="1">
                <a:ea typeface="+mn-lt"/>
                <a:cs typeface="+mn-lt"/>
              </a:rPr>
              <a:t>apoyo</a:t>
            </a:r>
            <a:r>
              <a:rPr lang="en-US" sz="1600" dirty="0">
                <a:ea typeface="+mn-lt"/>
                <a:cs typeface="+mn-lt"/>
              </a:rPr>
              <a:t>. </a:t>
            </a:r>
          </a:p>
          <a:p>
            <a:pPr algn="just">
              <a:lnSpc>
                <a:spcPct val="90000"/>
              </a:lnSpc>
              <a:buFont typeface="Calibri" charset="2"/>
              <a:buChar char="-"/>
            </a:pPr>
            <a:r>
              <a:rPr lang="en-US" sz="1600" dirty="0" err="1">
                <a:ea typeface="+mn-lt"/>
                <a:cs typeface="+mn-lt"/>
              </a:rPr>
              <a:t>Administrar</a:t>
            </a:r>
            <a:r>
              <a:rPr lang="en-US" sz="1600" dirty="0">
                <a:ea typeface="+mn-lt"/>
                <a:cs typeface="+mn-lt"/>
              </a:rPr>
              <a:t> </a:t>
            </a:r>
            <a:r>
              <a:rPr lang="en-US" sz="1600" dirty="0" err="1">
                <a:ea typeface="+mn-lt"/>
                <a:cs typeface="+mn-lt"/>
              </a:rPr>
              <a:t>el</a:t>
            </a:r>
            <a:r>
              <a:rPr lang="en-US" sz="1600" dirty="0">
                <a:ea typeface="+mn-lt"/>
                <a:cs typeface="+mn-lt"/>
              </a:rPr>
              <a:t> </a:t>
            </a:r>
            <a:r>
              <a:rPr lang="en-US" sz="1600" dirty="0" err="1">
                <a:ea typeface="+mn-lt"/>
                <a:cs typeface="+mn-lt"/>
              </a:rPr>
              <a:t>Conflicto</a:t>
            </a:r>
            <a:r>
              <a:rPr lang="en-US" sz="1600" dirty="0">
                <a:ea typeface="+mn-lt"/>
                <a:cs typeface="+mn-lt"/>
              </a:rPr>
              <a:t>.</a:t>
            </a:r>
            <a:endParaRPr lang="en-US" sz="1600" dirty="0"/>
          </a:p>
          <a:p>
            <a:pPr>
              <a:lnSpc>
                <a:spcPct val="90000"/>
              </a:lnSpc>
              <a:buFont typeface="Calibri" charset="2"/>
              <a:buChar char="-"/>
            </a:pPr>
            <a:endParaRPr lang="en-US" sz="1600" dirty="0"/>
          </a:p>
          <a:p>
            <a:pPr marL="0" indent="0">
              <a:lnSpc>
                <a:spcPct val="90000"/>
              </a:lnSpc>
              <a:buNone/>
            </a:pPr>
            <a:endParaRPr lang="en-US" sz="1600" dirty="0"/>
          </a:p>
        </p:txBody>
      </p:sp>
    </p:spTree>
    <p:extLst>
      <p:ext uri="{BB962C8B-B14F-4D97-AF65-F5344CB8AC3E}">
        <p14:creationId xmlns:p14="http://schemas.microsoft.com/office/powerpoint/2010/main" val="42847566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Pregunta N°7</a:t>
            </a:r>
            <a:endParaRPr lang="en-US" dirty="0"/>
          </a:p>
        </p:txBody>
      </p:sp>
      <p:sp>
        <p:nvSpPr>
          <p:cNvPr id="3" name="Marcador de contenido 2"/>
          <p:cNvSpPr>
            <a:spLocks noGrp="1"/>
          </p:cNvSpPr>
          <p:nvPr>
            <p:ph idx="1"/>
          </p:nvPr>
        </p:nvSpPr>
        <p:spPr/>
        <p:txBody>
          <a:bodyPr>
            <a:normAutofit/>
          </a:bodyPr>
          <a:lstStyle/>
          <a:p>
            <a:r>
              <a:rPr lang="es-ES" sz="2400" dirty="0"/>
              <a:t>¿Cómo ejercer un liderazgo efectivo? ¿Qué recursos debo movilizar para lograr influir en otros?</a:t>
            </a:r>
            <a:endParaRPr lang="en-US" sz="2400" dirty="0"/>
          </a:p>
        </p:txBody>
      </p:sp>
    </p:spTree>
    <p:extLst>
      <p:ext uri="{BB962C8B-B14F-4D97-AF65-F5344CB8AC3E}">
        <p14:creationId xmlns:p14="http://schemas.microsoft.com/office/powerpoint/2010/main" val="9756886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9B1917E-626D-C1BA-8FDC-A2853E0B3C6D}"/>
              </a:ext>
            </a:extLst>
          </p:cNvPr>
          <p:cNvSpPr>
            <a:spLocks noGrp="1"/>
          </p:cNvSpPr>
          <p:nvPr>
            <p:ph type="title" idx="4294967295"/>
          </p:nvPr>
        </p:nvSpPr>
        <p:spPr>
          <a:xfrm>
            <a:off x="835742" y="1219200"/>
            <a:ext cx="3187700" cy="4419600"/>
          </a:xfrm>
          <a:effectLst/>
        </p:spPr>
        <p:txBody>
          <a:bodyPr anchor="ctr">
            <a:normAutofit/>
          </a:bodyPr>
          <a:lstStyle/>
          <a:p>
            <a:pPr algn="ctr"/>
            <a:r>
              <a:rPr lang="es-CL" sz="3200" dirty="0">
                <a:solidFill>
                  <a:schemeClr val="tx1"/>
                </a:solidFill>
              </a:rPr>
              <a:t>Hacia un liderazgo efectivo</a:t>
            </a:r>
          </a:p>
        </p:txBody>
      </p:sp>
      <p:sp>
        <p:nvSpPr>
          <p:cNvPr id="3" name="Marcador de contenido 2">
            <a:extLst>
              <a:ext uri="{FF2B5EF4-FFF2-40B4-BE49-F238E27FC236}">
                <a16:creationId xmlns:a16="http://schemas.microsoft.com/office/drawing/2014/main" id="{854F8460-62B1-92AC-EAE9-E08B18632B12}"/>
              </a:ext>
            </a:extLst>
          </p:cNvPr>
          <p:cNvSpPr>
            <a:spLocks noGrp="1"/>
          </p:cNvSpPr>
          <p:nvPr>
            <p:ph idx="4294967295"/>
          </p:nvPr>
        </p:nvSpPr>
        <p:spPr>
          <a:xfrm>
            <a:off x="5167977" y="1406013"/>
            <a:ext cx="6080125" cy="4419600"/>
          </a:xfrm>
          <a:effectLst/>
        </p:spPr>
        <p:txBody>
          <a:bodyPr>
            <a:noAutofit/>
          </a:bodyPr>
          <a:lstStyle/>
          <a:p>
            <a:pPr>
              <a:lnSpc>
                <a:spcPct val="90000"/>
              </a:lnSpc>
            </a:pPr>
            <a:r>
              <a:rPr lang="es-CL" sz="2000" dirty="0"/>
              <a:t>Para ejercer un liderazgo efectivo, es necesario desarrollar herramientas y capacidades de liderazgo en varios dominios. </a:t>
            </a:r>
          </a:p>
          <a:p>
            <a:pPr marL="0" indent="0">
              <a:lnSpc>
                <a:spcPct val="90000"/>
              </a:lnSpc>
              <a:buNone/>
            </a:pPr>
            <a:endParaRPr lang="es-CL" sz="2000" dirty="0"/>
          </a:p>
          <a:p>
            <a:pPr>
              <a:lnSpc>
                <a:spcPct val="90000"/>
              </a:lnSpc>
            </a:pPr>
            <a:r>
              <a:rPr lang="es-CL" sz="2000" b="1" dirty="0"/>
              <a:t>Adaptación al cambio.</a:t>
            </a:r>
          </a:p>
          <a:p>
            <a:pPr>
              <a:lnSpc>
                <a:spcPct val="90000"/>
              </a:lnSpc>
            </a:pPr>
            <a:r>
              <a:rPr lang="es-CL" sz="2000" b="1" dirty="0"/>
              <a:t>Visión estratégica.</a:t>
            </a:r>
          </a:p>
          <a:p>
            <a:pPr>
              <a:lnSpc>
                <a:spcPct val="90000"/>
              </a:lnSpc>
            </a:pPr>
            <a:r>
              <a:rPr lang="es-CL" sz="2000" b="1" dirty="0"/>
              <a:t>Capacidad de análisis.</a:t>
            </a:r>
          </a:p>
          <a:p>
            <a:pPr>
              <a:lnSpc>
                <a:spcPct val="90000"/>
              </a:lnSpc>
            </a:pPr>
            <a:r>
              <a:rPr lang="es-CL" sz="2000" b="1" dirty="0"/>
              <a:t>Orientación al cliente o </a:t>
            </a:r>
            <a:r>
              <a:rPr lang="es-CL" sz="2000" b="1" dirty="0" err="1"/>
              <a:t>Networking</a:t>
            </a:r>
            <a:r>
              <a:rPr lang="es-CL" sz="2000" b="1" dirty="0"/>
              <a:t>.</a:t>
            </a:r>
          </a:p>
          <a:p>
            <a:pPr>
              <a:lnSpc>
                <a:spcPct val="90000"/>
              </a:lnSpc>
            </a:pPr>
            <a:r>
              <a:rPr lang="es-CL" sz="2000" b="1" dirty="0"/>
              <a:t>Optimización de recursos.</a:t>
            </a:r>
          </a:p>
          <a:p>
            <a:pPr>
              <a:lnSpc>
                <a:spcPct val="90000"/>
              </a:lnSpc>
            </a:pPr>
            <a:r>
              <a:rPr lang="es-CL" sz="2000" b="1" dirty="0"/>
              <a:t>Comunicación efectiva.</a:t>
            </a:r>
          </a:p>
          <a:p>
            <a:pPr>
              <a:lnSpc>
                <a:spcPct val="90000"/>
              </a:lnSpc>
            </a:pPr>
            <a:r>
              <a:rPr lang="es-CL" sz="2000" b="1" dirty="0"/>
              <a:t>Gestión de conflictos.</a:t>
            </a:r>
          </a:p>
          <a:p>
            <a:pPr>
              <a:lnSpc>
                <a:spcPct val="90000"/>
              </a:lnSpc>
            </a:pPr>
            <a:r>
              <a:rPr lang="es-CL" sz="2000" b="1" dirty="0"/>
              <a:t>Delegar y fomentar trabajo en equipo.</a:t>
            </a:r>
          </a:p>
          <a:p>
            <a:pPr>
              <a:lnSpc>
                <a:spcPct val="90000"/>
              </a:lnSpc>
            </a:pPr>
            <a:r>
              <a:rPr lang="es-CL" sz="2000" b="1" dirty="0"/>
              <a:t>Inteligencia emocional </a:t>
            </a:r>
          </a:p>
          <a:p>
            <a:pPr>
              <a:lnSpc>
                <a:spcPct val="90000"/>
              </a:lnSpc>
            </a:pPr>
            <a:r>
              <a:rPr lang="es-CL" sz="2000" b="1" dirty="0"/>
              <a:t>Productividad y gestión del tiempo. </a:t>
            </a:r>
          </a:p>
          <a:p>
            <a:pPr>
              <a:lnSpc>
                <a:spcPct val="90000"/>
              </a:lnSpc>
            </a:pPr>
            <a:endParaRPr lang="es-CL" sz="2000" dirty="0"/>
          </a:p>
        </p:txBody>
      </p:sp>
    </p:spTree>
    <p:extLst>
      <p:ext uri="{BB962C8B-B14F-4D97-AF65-F5344CB8AC3E}">
        <p14:creationId xmlns:p14="http://schemas.microsoft.com/office/powerpoint/2010/main" val="79397217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1A3CA59-6245-6122-CE18-2B1262AE5C6C}"/>
              </a:ext>
            </a:extLst>
          </p:cNvPr>
          <p:cNvSpPr>
            <a:spLocks noGrp="1"/>
          </p:cNvSpPr>
          <p:nvPr>
            <p:ph type="title"/>
          </p:nvPr>
        </p:nvSpPr>
        <p:spPr/>
        <p:txBody>
          <a:bodyPr>
            <a:normAutofit/>
          </a:bodyPr>
          <a:lstStyle/>
          <a:p>
            <a:r>
              <a:rPr lang="es-CL"/>
              <a:t>Herramientas del liderazgo</a:t>
            </a:r>
          </a:p>
        </p:txBody>
      </p:sp>
      <p:graphicFrame>
        <p:nvGraphicFramePr>
          <p:cNvPr id="7" name="Marcador de contenido 2">
            <a:extLst>
              <a:ext uri="{FF2B5EF4-FFF2-40B4-BE49-F238E27FC236}">
                <a16:creationId xmlns:a16="http://schemas.microsoft.com/office/drawing/2014/main" id="{D83EE9D3-C9E5-4DE7-0364-61AEAA3B6D6D}"/>
              </a:ext>
            </a:extLst>
          </p:cNvPr>
          <p:cNvGraphicFramePr>
            <a:graphicFrameLocks noGrp="1"/>
          </p:cNvGraphicFramePr>
          <p:nvPr>
            <p:ph idx="1"/>
            <p:extLst>
              <p:ext uri="{D42A27DB-BD31-4B8C-83A1-F6EECF244321}">
                <p14:modId xmlns:p14="http://schemas.microsoft.com/office/powerpoint/2010/main" val="3494811540"/>
              </p:ext>
            </p:extLst>
          </p:nvPr>
        </p:nvGraphicFramePr>
        <p:xfrm>
          <a:off x="645549" y="2458064"/>
          <a:ext cx="10900902" cy="34898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0448944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A07E8D-42C7-4A0D-F052-619369D422A3}"/>
              </a:ext>
            </a:extLst>
          </p:cNvPr>
          <p:cNvSpPr>
            <a:spLocks noGrp="1"/>
          </p:cNvSpPr>
          <p:nvPr>
            <p:ph type="title"/>
          </p:nvPr>
        </p:nvSpPr>
        <p:spPr>
          <a:xfrm>
            <a:off x="913631" y="-715151"/>
            <a:ext cx="4022163" cy="3388287"/>
          </a:xfrm>
        </p:spPr>
        <p:txBody>
          <a:bodyPr anchor="ctr">
            <a:normAutofit/>
          </a:bodyPr>
          <a:lstStyle/>
          <a:p>
            <a:r>
              <a:rPr lang="es-CL" dirty="0">
                <a:effectLst>
                  <a:outerShdw blurRad="38100" dist="38100" dir="2700000" algn="tl">
                    <a:srgbClr val="000000">
                      <a:alpha val="43137"/>
                    </a:srgbClr>
                  </a:outerShdw>
                </a:effectLst>
              </a:rPr>
              <a:t>Herramientas del liderazgo </a:t>
            </a:r>
          </a:p>
        </p:txBody>
      </p:sp>
      <p:graphicFrame>
        <p:nvGraphicFramePr>
          <p:cNvPr id="12" name="Marcador de contenido 2">
            <a:extLst>
              <a:ext uri="{FF2B5EF4-FFF2-40B4-BE49-F238E27FC236}">
                <a16:creationId xmlns:a16="http://schemas.microsoft.com/office/drawing/2014/main" id="{EE82D589-6032-2E82-935B-CCB428F4E56D}"/>
              </a:ext>
            </a:extLst>
          </p:cNvPr>
          <p:cNvGraphicFramePr>
            <a:graphicFrameLocks noGrp="1"/>
          </p:cNvGraphicFramePr>
          <p:nvPr>
            <p:ph idx="1"/>
            <p:extLst>
              <p:ext uri="{D42A27DB-BD31-4B8C-83A1-F6EECF244321}">
                <p14:modId xmlns:p14="http://schemas.microsoft.com/office/powerpoint/2010/main" val="1211187170"/>
              </p:ext>
            </p:extLst>
          </p:nvPr>
        </p:nvGraphicFramePr>
        <p:xfrm>
          <a:off x="373626" y="1957985"/>
          <a:ext cx="11680722" cy="56226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84948791"/>
      </p:ext>
    </p:extLst>
  </p:cSld>
  <p:clrMapOvr>
    <a:overrideClrMapping bg1="lt1" tx1="dk1" bg2="lt2" tx2="dk2" accent1="accent1" accent2="accent2" accent3="accent3" accent4="accent4" accent5="accent5" accent6="accent6" hlink="hlink" folHlink="folHlink"/>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A3151F-4443-0694-C6AA-23B0D048171D}"/>
              </a:ext>
            </a:extLst>
          </p:cNvPr>
          <p:cNvSpPr>
            <a:spLocks noGrp="1"/>
          </p:cNvSpPr>
          <p:nvPr>
            <p:ph type="title"/>
          </p:nvPr>
        </p:nvSpPr>
        <p:spPr/>
        <p:txBody>
          <a:bodyPr>
            <a:normAutofit/>
          </a:bodyPr>
          <a:lstStyle/>
          <a:p>
            <a:r>
              <a:rPr lang="es-CL" dirty="0"/>
              <a:t>Herramientas del liderazgo </a:t>
            </a:r>
          </a:p>
        </p:txBody>
      </p:sp>
      <p:graphicFrame>
        <p:nvGraphicFramePr>
          <p:cNvPr id="25" name="Marcador de contenido 2">
            <a:extLst>
              <a:ext uri="{FF2B5EF4-FFF2-40B4-BE49-F238E27FC236}">
                <a16:creationId xmlns:a16="http://schemas.microsoft.com/office/drawing/2014/main" id="{0CBC5A60-5F65-3043-8C50-0D5CA3847132}"/>
              </a:ext>
            </a:extLst>
          </p:cNvPr>
          <p:cNvGraphicFramePr>
            <a:graphicFrameLocks noGrp="1"/>
          </p:cNvGraphicFramePr>
          <p:nvPr>
            <p:ph idx="1"/>
            <p:extLst>
              <p:ext uri="{D42A27DB-BD31-4B8C-83A1-F6EECF244321}">
                <p14:modId xmlns:p14="http://schemas.microsoft.com/office/powerpoint/2010/main" val="2844652302"/>
              </p:ext>
            </p:extLst>
          </p:nvPr>
        </p:nvGraphicFramePr>
        <p:xfrm>
          <a:off x="547226" y="2283175"/>
          <a:ext cx="11097547" cy="40389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5778259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087B75-62E5-6E83-F490-998EF8700621}"/>
              </a:ext>
            </a:extLst>
          </p:cNvPr>
          <p:cNvSpPr>
            <a:spLocks noGrp="1"/>
          </p:cNvSpPr>
          <p:nvPr>
            <p:ph type="title"/>
          </p:nvPr>
        </p:nvSpPr>
        <p:spPr/>
        <p:txBody>
          <a:bodyPr>
            <a:normAutofit/>
          </a:bodyPr>
          <a:lstStyle/>
          <a:p>
            <a:r>
              <a:rPr lang="es-CL" dirty="0">
                <a:effectLst>
                  <a:outerShdw blurRad="38100" dist="38100" dir="2700000" algn="tl">
                    <a:srgbClr val="000000">
                      <a:alpha val="43137"/>
                    </a:srgbClr>
                  </a:outerShdw>
                </a:effectLst>
              </a:rPr>
              <a:t>Herramientas del liderazgo </a:t>
            </a:r>
          </a:p>
        </p:txBody>
      </p:sp>
      <p:graphicFrame>
        <p:nvGraphicFramePr>
          <p:cNvPr id="19" name="Marcador de contenido 2">
            <a:extLst>
              <a:ext uri="{FF2B5EF4-FFF2-40B4-BE49-F238E27FC236}">
                <a16:creationId xmlns:a16="http://schemas.microsoft.com/office/drawing/2014/main" id="{90EF66F2-07CB-ED42-03C4-827413DB1844}"/>
              </a:ext>
            </a:extLst>
          </p:cNvPr>
          <p:cNvGraphicFramePr>
            <a:graphicFrameLocks noGrp="1"/>
          </p:cNvGraphicFramePr>
          <p:nvPr>
            <p:ph idx="1"/>
            <p:extLst>
              <p:ext uri="{D42A27DB-BD31-4B8C-83A1-F6EECF244321}">
                <p14:modId xmlns:p14="http://schemas.microsoft.com/office/powerpoint/2010/main" val="4055417875"/>
              </p:ext>
            </p:extLst>
          </p:nvPr>
        </p:nvGraphicFramePr>
        <p:xfrm>
          <a:off x="678039" y="2567462"/>
          <a:ext cx="10553700" cy="36071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9854184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S" dirty="0">
                <a:effectLst>
                  <a:outerShdw blurRad="38100" dist="38100" dir="2700000" algn="tl">
                    <a:srgbClr val="000000">
                      <a:alpha val="43137"/>
                    </a:srgbClr>
                  </a:outerShdw>
                </a:effectLst>
              </a:rPr>
              <a:t>Empatía</a:t>
            </a:r>
            <a:endParaRPr lang="es-CL" dirty="0">
              <a:effectLst>
                <a:outerShdw blurRad="38100" dist="38100" dir="2700000" algn="tl">
                  <a:srgbClr val="000000">
                    <a:alpha val="43137"/>
                  </a:srgbClr>
                </a:outerShdw>
              </a:effectLst>
            </a:endParaRPr>
          </a:p>
        </p:txBody>
      </p:sp>
      <p:sp>
        <p:nvSpPr>
          <p:cNvPr id="3" name="Marcador de contenido 2"/>
          <p:cNvSpPr>
            <a:spLocks noGrp="1"/>
          </p:cNvSpPr>
          <p:nvPr>
            <p:ph idx="1"/>
          </p:nvPr>
        </p:nvSpPr>
        <p:spPr>
          <a:xfrm>
            <a:off x="810000" y="2615577"/>
            <a:ext cx="10554574" cy="3636511"/>
          </a:xfrm>
        </p:spPr>
        <p:txBody>
          <a:bodyPr>
            <a:noAutofit/>
          </a:bodyPr>
          <a:lstStyle/>
          <a:p>
            <a:pPr algn="just"/>
            <a:r>
              <a:rPr lang="es-ES" dirty="0"/>
              <a:t>Puede ser entendida como:</a:t>
            </a:r>
          </a:p>
          <a:p>
            <a:pPr lvl="2" algn="just">
              <a:buFont typeface="Wingdings" panose="05000000000000000000" pitchFamily="2" charset="2"/>
              <a:buChar char="ü"/>
            </a:pPr>
            <a:r>
              <a:rPr lang="es-ES" sz="1800" dirty="0"/>
              <a:t>Percibir lo que sienten los demás.</a:t>
            </a:r>
          </a:p>
          <a:p>
            <a:pPr lvl="2" algn="just">
              <a:buFont typeface="Wingdings" panose="05000000000000000000" pitchFamily="2" charset="2"/>
              <a:buChar char="ü"/>
            </a:pPr>
            <a:r>
              <a:rPr lang="es-ES" sz="1800" dirty="0"/>
              <a:t>Ser capaces de ver las cosas desde su perspectiva.</a:t>
            </a:r>
          </a:p>
          <a:p>
            <a:pPr lvl="2" algn="just">
              <a:buFont typeface="Wingdings" panose="05000000000000000000" pitchFamily="2" charset="2"/>
              <a:buChar char="ü"/>
            </a:pPr>
            <a:r>
              <a:rPr lang="es-ES" sz="1800" dirty="0"/>
              <a:t>Cultivar el respeto con una amplia diversidad de personas y experiencias.</a:t>
            </a:r>
          </a:p>
          <a:p>
            <a:pPr algn="just"/>
            <a:r>
              <a:rPr lang="es-ES" dirty="0">
                <a:solidFill>
                  <a:srgbClr val="FF0000"/>
                </a:solidFill>
              </a:rPr>
              <a:t>Es importante establecer distinciones entre empatía y simpatía:</a:t>
            </a:r>
          </a:p>
          <a:p>
            <a:pPr lvl="2" algn="just">
              <a:buFont typeface="Wingdings" panose="05000000000000000000" pitchFamily="2" charset="2"/>
              <a:buChar char="ü"/>
            </a:pPr>
            <a:r>
              <a:rPr lang="es-ES" sz="1800" dirty="0"/>
              <a:t>Es una forma de comprensión emocional más bajo que la empatía.</a:t>
            </a:r>
          </a:p>
          <a:p>
            <a:pPr lvl="2" algn="just">
              <a:buFont typeface="Wingdings" panose="05000000000000000000" pitchFamily="2" charset="2"/>
              <a:buChar char="ü"/>
            </a:pPr>
            <a:r>
              <a:rPr lang="es-ES" sz="1800" dirty="0"/>
              <a:t>Implica que uno se conmueva por lo que lo ocurre a otra persona, pero reacciona en función a lo que evoca en uno mismo lo que le acontece a la otra persona.</a:t>
            </a:r>
          </a:p>
          <a:p>
            <a:pPr lvl="2" algn="just">
              <a:buFont typeface="Wingdings" panose="05000000000000000000" pitchFamily="2" charset="2"/>
              <a:buChar char="ü"/>
            </a:pPr>
            <a:r>
              <a:rPr lang="es-ES" sz="1800" dirty="0"/>
              <a:t>El foco esta en mí y no en el otro, porque veo primero lo que yo siento y luego el sufrimiento de la otra persona. </a:t>
            </a:r>
          </a:p>
          <a:p>
            <a:pPr algn="just"/>
            <a:r>
              <a:rPr lang="es-ES" dirty="0">
                <a:solidFill>
                  <a:srgbClr val="FF0000"/>
                </a:solidFill>
              </a:rPr>
              <a:t>En la empatía el foco no esta en mí sino en el otro, poniendo la atención a ese otro sin reserva y tratando de mantener en la escucha profunda del otro. </a:t>
            </a:r>
            <a:endParaRPr lang="es-CL" dirty="0">
              <a:solidFill>
                <a:srgbClr val="FF0000"/>
              </a:solidFill>
            </a:endParaRPr>
          </a:p>
        </p:txBody>
      </p:sp>
    </p:spTree>
    <p:extLst>
      <p:ext uri="{BB962C8B-B14F-4D97-AF65-F5344CB8AC3E}">
        <p14:creationId xmlns:p14="http://schemas.microsoft.com/office/powerpoint/2010/main" val="79891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S" dirty="0">
                <a:effectLst>
                  <a:outerShdw blurRad="38100" dist="38100" dir="2700000" algn="tl">
                    <a:srgbClr val="000000">
                      <a:alpha val="43137"/>
                    </a:srgbClr>
                  </a:outerShdw>
                </a:effectLst>
              </a:rPr>
              <a:t>Empatía</a:t>
            </a:r>
            <a:endParaRPr lang="es-CL" dirty="0">
              <a:effectLst>
                <a:outerShdw blurRad="38100" dist="38100" dir="2700000" algn="tl">
                  <a:srgbClr val="000000">
                    <a:alpha val="43137"/>
                  </a:srgbClr>
                </a:outerShdw>
              </a:effectLst>
            </a:endParaRPr>
          </a:p>
        </p:txBody>
      </p:sp>
      <p:sp>
        <p:nvSpPr>
          <p:cNvPr id="3" name="Marcador de contenido 2"/>
          <p:cNvSpPr>
            <a:spLocks noGrp="1"/>
          </p:cNvSpPr>
          <p:nvPr>
            <p:ph idx="1"/>
          </p:nvPr>
        </p:nvSpPr>
        <p:spPr>
          <a:xfrm>
            <a:off x="810000" y="2851552"/>
            <a:ext cx="10554574" cy="3636511"/>
          </a:xfrm>
        </p:spPr>
        <p:txBody>
          <a:bodyPr>
            <a:noAutofit/>
          </a:bodyPr>
          <a:lstStyle/>
          <a:p>
            <a:pPr algn="just"/>
            <a:r>
              <a:rPr lang="es-ES" dirty="0">
                <a:solidFill>
                  <a:srgbClr val="FF0000"/>
                </a:solidFill>
              </a:rPr>
              <a:t>Un componente que caracteriza a la empatía es la reflexión verbal.</a:t>
            </a:r>
          </a:p>
          <a:p>
            <a:pPr lvl="2" algn="just">
              <a:buFont typeface="Wingdings" panose="05000000000000000000" pitchFamily="2" charset="2"/>
              <a:buChar char="ü"/>
            </a:pPr>
            <a:r>
              <a:rPr lang="es-ES" sz="1800" dirty="0"/>
              <a:t>Puede ir desde sentarse en silencio sin decir nada y acompañar, lo puede ser muy gratificante para ambos. </a:t>
            </a:r>
          </a:p>
          <a:p>
            <a:pPr lvl="2" algn="just">
              <a:buFont typeface="Wingdings" panose="05000000000000000000" pitchFamily="2" charset="2"/>
              <a:buChar char="ü"/>
            </a:pPr>
            <a:r>
              <a:rPr lang="es-ES" sz="1800" dirty="0"/>
              <a:t>En otras ocasiones el acto del habla necesita de una verificación verbal de lo que estamos comprendiendo, no son afirmaciones, sino que deben ir orientadas a verificar lo que esta sintiendo el otro. </a:t>
            </a:r>
          </a:p>
          <a:p>
            <a:pPr algn="just"/>
            <a:r>
              <a:rPr lang="es-ES" dirty="0">
                <a:solidFill>
                  <a:srgbClr val="FF0000"/>
                </a:solidFill>
              </a:rPr>
              <a:t>La empatía, el acoger y el contener van de la mano e implican desplegar una serie de actos: </a:t>
            </a:r>
          </a:p>
          <a:p>
            <a:pPr lvl="2" algn="just">
              <a:buFont typeface="Wingdings" panose="05000000000000000000" pitchFamily="2" charset="2"/>
              <a:buChar char="ü"/>
            </a:pPr>
            <a:r>
              <a:rPr lang="es-ES" sz="1800" dirty="0"/>
              <a:t>Tomar conciencia de uno: sentir nuestra propia respiración y escuchar lo que a uno le esta pasando con el otro, como una forma de preparase a escuchar lo que le puede estar pasando al otro. </a:t>
            </a:r>
          </a:p>
          <a:p>
            <a:pPr lvl="2" algn="just">
              <a:buFont typeface="Wingdings" panose="05000000000000000000" pitchFamily="2" charset="2"/>
              <a:buChar char="ü"/>
            </a:pPr>
            <a:r>
              <a:rPr lang="es-ES" sz="1800" dirty="0"/>
              <a:t>Escuchar con compasión: esto es disponerse actitudinalmente a la acogida (cuerpo y sentidos), dejando los juicios que afloran en nuestra mente de lado y mantenerse concentrado en el deseo de acoger. </a:t>
            </a:r>
          </a:p>
          <a:p>
            <a:pPr algn="just">
              <a:buFont typeface="Wingdings" panose="05000000000000000000" pitchFamily="2" charset="2"/>
              <a:buChar char="ü"/>
            </a:pPr>
            <a:endParaRPr lang="es-CL" dirty="0"/>
          </a:p>
        </p:txBody>
      </p:sp>
    </p:spTree>
    <p:extLst>
      <p:ext uri="{BB962C8B-B14F-4D97-AF65-F5344CB8AC3E}">
        <p14:creationId xmlns:p14="http://schemas.microsoft.com/office/powerpoint/2010/main" val="69657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S" u="sng" dirty="0"/>
              <a:t>Emoción</a:t>
            </a:r>
            <a:endParaRPr lang="es-CL" u="sng" dirty="0"/>
          </a:p>
        </p:txBody>
      </p:sp>
      <p:sp>
        <p:nvSpPr>
          <p:cNvPr id="3" name="Marcador de contenido 2"/>
          <p:cNvSpPr>
            <a:spLocks noGrp="1"/>
          </p:cNvSpPr>
          <p:nvPr>
            <p:ph idx="1"/>
          </p:nvPr>
        </p:nvSpPr>
        <p:spPr>
          <a:xfrm>
            <a:off x="1211225" y="2152583"/>
            <a:ext cx="8596668" cy="3880773"/>
          </a:xfrm>
        </p:spPr>
        <p:txBody>
          <a:bodyPr>
            <a:normAutofit/>
          </a:bodyPr>
          <a:lstStyle/>
          <a:p>
            <a:endParaRPr lang="es-CL" dirty="0"/>
          </a:p>
          <a:p>
            <a:pPr algn="just"/>
            <a:r>
              <a:rPr lang="es-ES" dirty="0"/>
              <a:t> “Es un estado complejo del organismo caracterizado por una excitación o perturbación que predispone a una respuesta organizada. Las emociones se generan habitualmente como respuesta a un acontecimiento externo o interno” (</a:t>
            </a:r>
            <a:r>
              <a:rPr lang="es-ES" dirty="0" err="1"/>
              <a:t>Bisquerra</a:t>
            </a:r>
            <a:r>
              <a:rPr lang="es-ES" dirty="0"/>
              <a:t>, 2001, p. 61). </a:t>
            </a:r>
          </a:p>
          <a:p>
            <a:pPr algn="just"/>
            <a:r>
              <a:rPr lang="es-ES" dirty="0"/>
              <a:t>Existen diversas emociones, las más comunes:</a:t>
            </a:r>
          </a:p>
          <a:p>
            <a:pPr marL="914400" lvl="1" indent="-457200" algn="just">
              <a:buFont typeface="+mj-lt"/>
              <a:buAutoNum type="arabicPeriod"/>
            </a:pPr>
            <a:r>
              <a:rPr lang="es-ES" dirty="0"/>
              <a:t>Enojo/Ira</a:t>
            </a:r>
          </a:p>
          <a:p>
            <a:pPr marL="914400" lvl="1" indent="-457200" algn="just">
              <a:buFont typeface="+mj-lt"/>
              <a:buAutoNum type="arabicPeriod"/>
            </a:pPr>
            <a:r>
              <a:rPr lang="es-ES" dirty="0"/>
              <a:t>Miedo</a:t>
            </a:r>
          </a:p>
          <a:p>
            <a:pPr marL="914400" lvl="1" indent="-457200" algn="just">
              <a:buFont typeface="+mj-lt"/>
              <a:buAutoNum type="arabicPeriod"/>
            </a:pPr>
            <a:r>
              <a:rPr lang="es-ES" dirty="0"/>
              <a:t>Tristeza</a:t>
            </a:r>
          </a:p>
          <a:p>
            <a:pPr marL="914400" lvl="1" indent="-457200" algn="just">
              <a:buFont typeface="+mj-lt"/>
              <a:buAutoNum type="arabicPeriod"/>
            </a:pPr>
            <a:r>
              <a:rPr lang="es-ES" dirty="0"/>
              <a:t>Felicidad</a:t>
            </a:r>
          </a:p>
          <a:p>
            <a:pPr marL="914400" lvl="1" indent="-457200" algn="just">
              <a:buFont typeface="+mj-lt"/>
              <a:buAutoNum type="arabicPeriod"/>
            </a:pPr>
            <a:r>
              <a:rPr lang="es-ES" dirty="0"/>
              <a:t>Amor</a:t>
            </a:r>
            <a:endParaRPr lang="es-CL" dirty="0"/>
          </a:p>
        </p:txBody>
      </p:sp>
    </p:spTree>
    <p:extLst>
      <p:ext uri="{BB962C8B-B14F-4D97-AF65-F5344CB8AC3E}">
        <p14:creationId xmlns:p14="http://schemas.microsoft.com/office/powerpoint/2010/main" val="2789641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1500"/>
                                        <p:tgtEl>
                                          <p:spTgt spid="3">
                                            <p:txEl>
                                              <p:pRg st="1" end="1"/>
                                            </p:txEl>
                                          </p:spTgt>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1500"/>
                                        <p:tgtEl>
                                          <p:spTgt spid="3">
                                            <p:txEl>
                                              <p:pRg st="2" end="2"/>
                                            </p:txEl>
                                          </p:spTgt>
                                        </p:tgtEl>
                                      </p:cBhvr>
                                    </p:animEffect>
                                  </p:childTnLst>
                                </p:cTn>
                              </p:par>
                            </p:childTnLst>
                          </p:cTn>
                        </p:par>
                        <p:par>
                          <p:cTn id="16" fill="hold">
                            <p:stCondLst>
                              <p:cond delay="3500"/>
                            </p:stCondLst>
                            <p:childTnLst>
                              <p:par>
                                <p:cTn id="17" presetID="10"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500"/>
                                        <p:tgtEl>
                                          <p:spTgt spid="3">
                                            <p:txEl>
                                              <p:pRg st="3" end="3"/>
                                            </p:txEl>
                                          </p:spTgt>
                                        </p:tgtEl>
                                      </p:cBhvr>
                                    </p:animEffect>
                                  </p:childTnLst>
                                </p:cTn>
                              </p:par>
                            </p:childTnLst>
                          </p:cTn>
                        </p:par>
                        <p:par>
                          <p:cTn id="20" fill="hold">
                            <p:stCondLst>
                              <p:cond delay="5000"/>
                            </p:stCondLst>
                            <p:childTnLst>
                              <p:par>
                                <p:cTn id="21" presetID="10" presetClass="entr" presetSubtype="0"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1500"/>
                                        <p:tgtEl>
                                          <p:spTgt spid="3">
                                            <p:txEl>
                                              <p:pRg st="4" end="4"/>
                                            </p:txEl>
                                          </p:spTgt>
                                        </p:tgtEl>
                                      </p:cBhvr>
                                    </p:animEffect>
                                  </p:childTnLst>
                                </p:cTn>
                              </p:par>
                            </p:childTnLst>
                          </p:cTn>
                        </p:par>
                        <p:par>
                          <p:cTn id="24" fill="hold">
                            <p:stCondLst>
                              <p:cond delay="6500"/>
                            </p:stCondLst>
                            <p:childTnLst>
                              <p:par>
                                <p:cTn id="25" presetID="10" presetClass="entr" presetSubtype="0" fill="hold" grpId="0"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1500"/>
                                        <p:tgtEl>
                                          <p:spTgt spid="3">
                                            <p:txEl>
                                              <p:pRg st="5" end="5"/>
                                            </p:txEl>
                                          </p:spTgt>
                                        </p:tgtEl>
                                      </p:cBhvr>
                                    </p:animEffect>
                                  </p:childTnLst>
                                </p:cTn>
                              </p:par>
                            </p:childTnLst>
                          </p:cTn>
                        </p:par>
                        <p:par>
                          <p:cTn id="28" fill="hold">
                            <p:stCondLst>
                              <p:cond delay="8000"/>
                            </p:stCondLst>
                            <p:childTnLst>
                              <p:par>
                                <p:cTn id="29" presetID="10" presetClass="entr" presetSubtype="0" fill="hold" grpId="0" nodeType="after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1500"/>
                                        <p:tgtEl>
                                          <p:spTgt spid="3">
                                            <p:txEl>
                                              <p:pRg st="6" end="6"/>
                                            </p:txEl>
                                          </p:spTgt>
                                        </p:tgtEl>
                                      </p:cBhvr>
                                    </p:animEffect>
                                  </p:childTnLst>
                                </p:cTn>
                              </p:par>
                            </p:childTnLst>
                          </p:cTn>
                        </p:par>
                        <p:par>
                          <p:cTn id="32" fill="hold">
                            <p:stCondLst>
                              <p:cond delay="9500"/>
                            </p:stCondLst>
                            <p:childTnLst>
                              <p:par>
                                <p:cTn id="33" presetID="10" presetClass="entr" presetSubtype="0" fill="hold" grpId="0" nodeType="after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1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10000" y="123390"/>
            <a:ext cx="10571998" cy="970450"/>
          </a:xfrm>
        </p:spPr>
        <p:txBody>
          <a:bodyPr/>
          <a:lstStyle/>
          <a:p>
            <a:pPr algn="ctr"/>
            <a:r>
              <a:rPr lang="es-ES" dirty="0">
                <a:effectLst>
                  <a:outerShdw blurRad="38100" dist="38100" dir="2700000" algn="tl">
                    <a:srgbClr val="000000">
                      <a:alpha val="43137"/>
                    </a:srgbClr>
                  </a:outerShdw>
                </a:effectLst>
              </a:rPr>
              <a:t>Más que 5 emociones</a:t>
            </a:r>
            <a:endParaRPr lang="es-CL" dirty="0">
              <a:effectLst>
                <a:outerShdw blurRad="38100" dist="38100" dir="2700000" algn="tl">
                  <a:srgbClr val="000000">
                    <a:alpha val="43137"/>
                  </a:srgbClr>
                </a:outerShdw>
              </a:effectLst>
            </a:endParaRPr>
          </a:p>
        </p:txBody>
      </p:sp>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30013" y="1181832"/>
            <a:ext cx="6331974" cy="5552778"/>
          </a:xfrm>
        </p:spPr>
      </p:pic>
    </p:spTree>
    <p:extLst>
      <p:ext uri="{BB962C8B-B14F-4D97-AF65-F5344CB8AC3E}">
        <p14:creationId xmlns:p14="http://schemas.microsoft.com/office/powerpoint/2010/main" val="111483836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047" y="6400799"/>
            <a:ext cx="12189460" cy="457200"/>
          </a:xfrm>
          <a:custGeom>
            <a:avLst/>
            <a:gdLst/>
            <a:ahLst/>
            <a:cxnLst/>
            <a:rect l="l" t="t" r="r" b="b"/>
            <a:pathLst>
              <a:path w="12189460" h="457200">
                <a:moveTo>
                  <a:pt x="0" y="457199"/>
                </a:moveTo>
                <a:lnTo>
                  <a:pt x="12188952" y="457199"/>
                </a:lnTo>
                <a:lnTo>
                  <a:pt x="12188952" y="0"/>
                </a:lnTo>
                <a:lnTo>
                  <a:pt x="0" y="0"/>
                </a:lnTo>
                <a:lnTo>
                  <a:pt x="0" y="457199"/>
                </a:lnTo>
                <a:close/>
              </a:path>
            </a:pathLst>
          </a:custGeom>
          <a:solidFill>
            <a:srgbClr val="8684C6"/>
          </a:solidFill>
        </p:spPr>
        <p:txBody>
          <a:bodyPr wrap="square" lIns="0" tIns="0" rIns="0" bIns="0" rtlCol="0"/>
          <a:lstStyle/>
          <a:p>
            <a:endParaRPr/>
          </a:p>
        </p:txBody>
      </p:sp>
      <p:sp>
        <p:nvSpPr>
          <p:cNvPr id="3" name="object 3"/>
          <p:cNvSpPr/>
          <p:nvPr/>
        </p:nvSpPr>
        <p:spPr>
          <a:xfrm>
            <a:off x="1" y="6333746"/>
            <a:ext cx="12189460" cy="64135"/>
          </a:xfrm>
          <a:custGeom>
            <a:avLst/>
            <a:gdLst/>
            <a:ahLst/>
            <a:cxnLst/>
            <a:rect l="l" t="t" r="r" b="b"/>
            <a:pathLst>
              <a:path w="12189460" h="64135">
                <a:moveTo>
                  <a:pt x="0" y="64007"/>
                </a:moveTo>
                <a:lnTo>
                  <a:pt x="12188952" y="64007"/>
                </a:lnTo>
                <a:lnTo>
                  <a:pt x="12188952" y="0"/>
                </a:lnTo>
                <a:lnTo>
                  <a:pt x="0" y="0"/>
                </a:lnTo>
                <a:lnTo>
                  <a:pt x="0" y="64007"/>
                </a:lnTo>
                <a:close/>
              </a:path>
            </a:pathLst>
          </a:custGeom>
          <a:solidFill>
            <a:srgbClr val="AC84C5"/>
          </a:solidFill>
        </p:spPr>
        <p:txBody>
          <a:bodyPr wrap="square" lIns="0" tIns="0" rIns="0" bIns="0" rtlCol="0"/>
          <a:lstStyle/>
          <a:p>
            <a:endParaRPr/>
          </a:p>
        </p:txBody>
      </p:sp>
      <p:sp>
        <p:nvSpPr>
          <p:cNvPr id="6" name="object 6"/>
          <p:cNvSpPr/>
          <p:nvPr/>
        </p:nvSpPr>
        <p:spPr>
          <a:xfrm>
            <a:off x="11309605" y="5522977"/>
            <a:ext cx="827531" cy="739140"/>
          </a:xfrm>
          <a:prstGeom prst="rect">
            <a:avLst/>
          </a:prstGeom>
          <a:blipFill>
            <a:blip r:embed="rId2" cstate="print"/>
            <a:stretch>
              <a:fillRect/>
            </a:stretch>
          </a:blipFill>
        </p:spPr>
        <p:txBody>
          <a:bodyPr wrap="square" lIns="0" tIns="0" rIns="0" bIns="0" rtlCol="0"/>
          <a:lstStyle/>
          <a:p>
            <a:endParaRPr/>
          </a:p>
        </p:txBody>
      </p:sp>
      <p:sp>
        <p:nvSpPr>
          <p:cNvPr id="7" name="object 7"/>
          <p:cNvSpPr/>
          <p:nvPr/>
        </p:nvSpPr>
        <p:spPr>
          <a:xfrm>
            <a:off x="2660772" y="904410"/>
            <a:ext cx="6734310" cy="5274565"/>
          </a:xfrm>
          <a:prstGeom prst="rect">
            <a:avLst/>
          </a:prstGeom>
          <a:blipFill>
            <a:blip r:embed="rId3" cstate="print"/>
            <a:stretch>
              <a:fillRect/>
            </a:stretch>
          </a:blipFill>
        </p:spPr>
        <p:txBody>
          <a:bodyPr wrap="square" lIns="0" tIns="0" rIns="0" bIns="0" rtlCol="0"/>
          <a:lstStyle/>
          <a:p>
            <a:endParaRPr/>
          </a:p>
        </p:txBody>
      </p:sp>
      <p:sp>
        <p:nvSpPr>
          <p:cNvPr id="8" name="object 8"/>
          <p:cNvSpPr txBox="1"/>
          <p:nvPr/>
        </p:nvSpPr>
        <p:spPr>
          <a:xfrm>
            <a:off x="6747840" y="1562490"/>
            <a:ext cx="1108075" cy="250710"/>
          </a:xfrm>
          <a:prstGeom prst="rect">
            <a:avLst/>
          </a:prstGeom>
          <a:solidFill>
            <a:srgbClr val="5E6607"/>
          </a:solidFill>
        </p:spPr>
        <p:txBody>
          <a:bodyPr vert="horz" wrap="square" lIns="0" tIns="34925" rIns="0" bIns="0" rtlCol="0">
            <a:spAutoFit/>
          </a:bodyPr>
          <a:lstStyle/>
          <a:p>
            <a:pPr marL="91438">
              <a:spcBef>
                <a:spcPts val="275"/>
              </a:spcBef>
            </a:pPr>
            <a:r>
              <a:rPr sz="1400" spc="-5" dirty="0">
                <a:solidFill>
                  <a:srgbClr val="FFFFFF"/>
                </a:solidFill>
                <a:latin typeface="Calibri"/>
                <a:cs typeface="Calibri"/>
              </a:rPr>
              <a:t>emociones</a:t>
            </a:r>
            <a:endParaRPr sz="1400">
              <a:latin typeface="Calibri"/>
              <a:cs typeface="Calibri"/>
            </a:endParaRPr>
          </a:p>
        </p:txBody>
      </p:sp>
      <p:sp>
        <p:nvSpPr>
          <p:cNvPr id="9" name="object 9"/>
          <p:cNvSpPr txBox="1"/>
          <p:nvPr/>
        </p:nvSpPr>
        <p:spPr>
          <a:xfrm>
            <a:off x="4426335" y="1520040"/>
            <a:ext cx="1109980" cy="250069"/>
          </a:xfrm>
          <a:prstGeom prst="rect">
            <a:avLst/>
          </a:prstGeom>
          <a:solidFill>
            <a:srgbClr val="9EA615"/>
          </a:solidFill>
        </p:spPr>
        <p:txBody>
          <a:bodyPr vert="horz" wrap="square" lIns="0" tIns="34291" rIns="0" bIns="0" rtlCol="0">
            <a:spAutoFit/>
          </a:bodyPr>
          <a:lstStyle/>
          <a:p>
            <a:pPr marL="92072">
              <a:spcBef>
                <a:spcPts val="271"/>
              </a:spcBef>
            </a:pPr>
            <a:r>
              <a:rPr sz="1400" spc="-5" dirty="0">
                <a:solidFill>
                  <a:srgbClr val="FFFFFF"/>
                </a:solidFill>
                <a:latin typeface="Calibri"/>
                <a:cs typeface="Calibri"/>
              </a:rPr>
              <a:t>emociones</a:t>
            </a:r>
            <a:endParaRPr sz="1400" dirty="0">
              <a:latin typeface="Calibri"/>
              <a:cs typeface="Calibri"/>
            </a:endParaRPr>
          </a:p>
        </p:txBody>
      </p:sp>
      <p:sp>
        <p:nvSpPr>
          <p:cNvPr id="10" name="object 10"/>
          <p:cNvSpPr txBox="1"/>
          <p:nvPr/>
        </p:nvSpPr>
        <p:spPr>
          <a:xfrm>
            <a:off x="3614929" y="5178552"/>
            <a:ext cx="1109980" cy="250069"/>
          </a:xfrm>
          <a:prstGeom prst="rect">
            <a:avLst/>
          </a:prstGeom>
          <a:solidFill>
            <a:srgbClr val="666452"/>
          </a:solidFill>
        </p:spPr>
        <p:txBody>
          <a:bodyPr vert="horz" wrap="square" lIns="0" tIns="34291" rIns="0" bIns="0" rtlCol="0">
            <a:spAutoFit/>
          </a:bodyPr>
          <a:lstStyle/>
          <a:p>
            <a:pPr marL="92072">
              <a:spcBef>
                <a:spcPts val="271"/>
              </a:spcBef>
            </a:pPr>
            <a:r>
              <a:rPr sz="1400" spc="-5" dirty="0">
                <a:solidFill>
                  <a:srgbClr val="FFFFFF"/>
                </a:solidFill>
                <a:latin typeface="Calibri"/>
                <a:cs typeface="Calibri"/>
              </a:rPr>
              <a:t>necesidades</a:t>
            </a:r>
            <a:endParaRPr sz="1400">
              <a:latin typeface="Calibri"/>
              <a:cs typeface="Calibri"/>
            </a:endParaRPr>
          </a:p>
        </p:txBody>
      </p:sp>
      <p:sp>
        <p:nvSpPr>
          <p:cNvPr id="11" name="object 11"/>
          <p:cNvSpPr txBox="1"/>
          <p:nvPr/>
        </p:nvSpPr>
        <p:spPr>
          <a:xfrm>
            <a:off x="7674865" y="4870703"/>
            <a:ext cx="1109980" cy="250069"/>
          </a:xfrm>
          <a:prstGeom prst="rect">
            <a:avLst/>
          </a:prstGeom>
          <a:solidFill>
            <a:srgbClr val="666452"/>
          </a:solidFill>
        </p:spPr>
        <p:txBody>
          <a:bodyPr vert="horz" wrap="square" lIns="0" tIns="34291" rIns="0" bIns="0" rtlCol="0">
            <a:spAutoFit/>
          </a:bodyPr>
          <a:lstStyle/>
          <a:p>
            <a:pPr marL="92072">
              <a:spcBef>
                <a:spcPts val="271"/>
              </a:spcBef>
            </a:pPr>
            <a:r>
              <a:rPr sz="1400" spc="-5" dirty="0">
                <a:solidFill>
                  <a:srgbClr val="FFFFFF"/>
                </a:solidFill>
                <a:latin typeface="Calibri"/>
                <a:cs typeface="Calibri"/>
              </a:rPr>
              <a:t>necesidades</a:t>
            </a:r>
            <a:endParaRPr sz="1400">
              <a:latin typeface="Calibri"/>
              <a:cs typeface="Calibri"/>
            </a:endParaRPr>
          </a:p>
        </p:txBody>
      </p:sp>
      <p:sp>
        <p:nvSpPr>
          <p:cNvPr id="12" name="object 12"/>
          <p:cNvSpPr txBox="1"/>
          <p:nvPr/>
        </p:nvSpPr>
        <p:spPr>
          <a:xfrm>
            <a:off x="2852419" y="2518036"/>
            <a:ext cx="1109980" cy="250710"/>
          </a:xfrm>
          <a:prstGeom prst="rect">
            <a:avLst/>
          </a:prstGeom>
          <a:ln w="9144">
            <a:solidFill>
              <a:srgbClr val="12A39A"/>
            </a:solidFill>
          </a:ln>
        </p:spPr>
        <p:txBody>
          <a:bodyPr vert="horz" wrap="square" lIns="0" tIns="34925" rIns="0" bIns="0" rtlCol="0">
            <a:spAutoFit/>
          </a:bodyPr>
          <a:lstStyle/>
          <a:p>
            <a:pPr marL="92072">
              <a:spcBef>
                <a:spcPts val="275"/>
              </a:spcBef>
            </a:pPr>
            <a:r>
              <a:rPr sz="1400" spc="-5" dirty="0">
                <a:solidFill>
                  <a:srgbClr val="12A39A"/>
                </a:solidFill>
                <a:latin typeface="Calibri"/>
                <a:cs typeface="Calibri"/>
              </a:rPr>
              <a:t>necesidades</a:t>
            </a:r>
            <a:endParaRPr sz="1400" dirty="0">
              <a:latin typeface="Calibri"/>
              <a:cs typeface="Calibri"/>
            </a:endParaRPr>
          </a:p>
        </p:txBody>
      </p:sp>
      <p:sp>
        <p:nvSpPr>
          <p:cNvPr id="13" name="object 13"/>
          <p:cNvSpPr txBox="1"/>
          <p:nvPr/>
        </p:nvSpPr>
        <p:spPr>
          <a:xfrm>
            <a:off x="8229601" y="2392681"/>
            <a:ext cx="1109980" cy="250710"/>
          </a:xfrm>
          <a:prstGeom prst="rect">
            <a:avLst/>
          </a:prstGeom>
          <a:ln w="9144">
            <a:solidFill>
              <a:srgbClr val="12A39A"/>
            </a:solidFill>
          </a:ln>
        </p:spPr>
        <p:txBody>
          <a:bodyPr vert="horz" wrap="square" lIns="0" tIns="34925" rIns="0" bIns="0" rtlCol="0">
            <a:spAutoFit/>
          </a:bodyPr>
          <a:lstStyle/>
          <a:p>
            <a:pPr marL="92072">
              <a:spcBef>
                <a:spcPts val="275"/>
              </a:spcBef>
            </a:pPr>
            <a:r>
              <a:rPr sz="1400" spc="-5" dirty="0">
                <a:solidFill>
                  <a:srgbClr val="12A39A"/>
                </a:solidFill>
                <a:latin typeface="Calibri"/>
                <a:cs typeface="Calibri"/>
              </a:rPr>
              <a:t>necesidades</a:t>
            </a:r>
            <a:endParaRPr sz="1400">
              <a:latin typeface="Calibri"/>
              <a:cs typeface="Calibri"/>
            </a:endParaRPr>
          </a:p>
        </p:txBody>
      </p:sp>
      <p:sp>
        <p:nvSpPr>
          <p:cNvPr id="14" name="object 14"/>
          <p:cNvSpPr txBox="1">
            <a:spLocks noGrp="1"/>
          </p:cNvSpPr>
          <p:nvPr>
            <p:ph type="title"/>
          </p:nvPr>
        </p:nvSpPr>
        <p:spPr>
          <a:xfrm>
            <a:off x="1889380" y="306570"/>
            <a:ext cx="6895465" cy="443070"/>
          </a:xfrm>
          <a:prstGeom prst="rect">
            <a:avLst/>
          </a:prstGeom>
        </p:spPr>
        <p:txBody>
          <a:bodyPr vert="horz" wrap="square" lIns="0" tIns="12065" rIns="0" bIns="0" rtlCol="0" anchor="ctr">
            <a:spAutoFit/>
          </a:bodyPr>
          <a:lstStyle/>
          <a:p>
            <a:pPr marL="12700">
              <a:spcBef>
                <a:spcPts val="95"/>
              </a:spcBef>
            </a:pPr>
            <a:r>
              <a:rPr sz="2800" spc="-5" dirty="0">
                <a:solidFill>
                  <a:schemeClr val="tx1"/>
                </a:solidFill>
                <a:effectLst>
                  <a:outerShdw blurRad="38100" dist="38100" dir="2700000" algn="tl">
                    <a:srgbClr val="000000">
                      <a:alpha val="43137"/>
                    </a:srgbClr>
                  </a:outerShdw>
                </a:effectLst>
                <a:latin typeface="Calibri"/>
                <a:cs typeface="Calibri"/>
              </a:rPr>
              <a:t>FUNCIÓN </a:t>
            </a:r>
            <a:r>
              <a:rPr sz="2800" spc="-11" dirty="0">
                <a:solidFill>
                  <a:schemeClr val="tx1"/>
                </a:solidFill>
                <a:effectLst>
                  <a:outerShdw blurRad="38100" dist="38100" dir="2700000" algn="tl">
                    <a:srgbClr val="000000">
                      <a:alpha val="43137"/>
                    </a:srgbClr>
                  </a:outerShdw>
                </a:effectLst>
                <a:latin typeface="Calibri"/>
                <a:cs typeface="Calibri"/>
              </a:rPr>
              <a:t>COMUNICATIVA </a:t>
            </a:r>
            <a:r>
              <a:rPr sz="2800" spc="-5" dirty="0">
                <a:solidFill>
                  <a:schemeClr val="tx1"/>
                </a:solidFill>
                <a:effectLst>
                  <a:outerShdw blurRad="38100" dist="38100" dir="2700000" algn="tl">
                    <a:srgbClr val="000000">
                      <a:alpha val="43137"/>
                    </a:srgbClr>
                  </a:outerShdw>
                </a:effectLst>
                <a:latin typeface="Calibri"/>
                <a:cs typeface="Calibri"/>
              </a:rPr>
              <a:t>DE LAS</a:t>
            </a:r>
            <a:r>
              <a:rPr sz="2800" spc="80" dirty="0">
                <a:solidFill>
                  <a:schemeClr val="tx1"/>
                </a:solidFill>
                <a:effectLst>
                  <a:outerShdw blurRad="38100" dist="38100" dir="2700000" algn="tl">
                    <a:srgbClr val="000000">
                      <a:alpha val="43137"/>
                    </a:srgbClr>
                  </a:outerShdw>
                </a:effectLst>
                <a:latin typeface="Calibri"/>
                <a:cs typeface="Calibri"/>
              </a:rPr>
              <a:t> </a:t>
            </a:r>
            <a:r>
              <a:rPr sz="2800" spc="-5" dirty="0">
                <a:solidFill>
                  <a:schemeClr val="tx1"/>
                </a:solidFill>
                <a:effectLst>
                  <a:outerShdw blurRad="38100" dist="38100" dir="2700000" algn="tl">
                    <a:srgbClr val="000000">
                      <a:alpha val="43137"/>
                    </a:srgbClr>
                  </a:outerShdw>
                </a:effectLst>
                <a:latin typeface="Calibri"/>
                <a:cs typeface="Calibri"/>
              </a:rPr>
              <a:t>EMOCIONES</a:t>
            </a:r>
            <a:endParaRPr sz="2800" dirty="0">
              <a:solidFill>
                <a:schemeClr val="tx1"/>
              </a:solidFill>
              <a:effectLst>
                <a:outerShdw blurRad="38100" dist="38100" dir="2700000" algn="tl">
                  <a:srgbClr val="000000">
                    <a:alpha val="43137"/>
                  </a:srgbClr>
                </a:outerShdw>
              </a:effectLst>
              <a:latin typeface="Calibri"/>
              <a:cs typeface="Calibri"/>
            </a:endParaRPr>
          </a:p>
        </p:txBody>
      </p:sp>
    </p:spTree>
    <p:extLst>
      <p:ext uri="{BB962C8B-B14F-4D97-AF65-F5344CB8AC3E}">
        <p14:creationId xmlns:p14="http://schemas.microsoft.com/office/powerpoint/2010/main" val="4793635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S" b="1" dirty="0" err="1">
                <a:effectLst>
                  <a:outerShdw blurRad="38100" dist="38100" dir="2700000" algn="tl">
                    <a:srgbClr val="000000">
                      <a:alpha val="43137"/>
                    </a:srgbClr>
                  </a:outerShdw>
                </a:effectLst>
              </a:rPr>
              <a:t>Emocionario</a:t>
            </a:r>
            <a:endParaRPr lang="es-CL" b="1" dirty="0">
              <a:effectLst>
                <a:outerShdw blurRad="38100" dist="38100" dir="2700000" algn="tl">
                  <a:srgbClr val="000000">
                    <a:alpha val="43137"/>
                  </a:srgbClr>
                </a:outerShdw>
              </a:effectLst>
            </a:endParaRPr>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96377258"/>
              </p:ext>
            </p:extLst>
          </p:nvPr>
        </p:nvGraphicFramePr>
        <p:xfrm>
          <a:off x="866398" y="2282825"/>
          <a:ext cx="10515600" cy="3962400"/>
        </p:xfrm>
        <a:graphic>
          <a:graphicData uri="http://schemas.openxmlformats.org/drawingml/2006/table">
            <a:tbl>
              <a:tblPr firstRow="1" bandRow="1">
                <a:tableStyleId>{5940675A-B579-460E-94D1-54222C63F5DA}</a:tableStyleId>
              </a:tblPr>
              <a:tblGrid>
                <a:gridCol w="2628900">
                  <a:extLst>
                    <a:ext uri="{9D8B030D-6E8A-4147-A177-3AD203B41FA5}">
                      <a16:colId xmlns:a16="http://schemas.microsoft.com/office/drawing/2014/main" val="20000"/>
                    </a:ext>
                  </a:extLst>
                </a:gridCol>
                <a:gridCol w="2628900">
                  <a:extLst>
                    <a:ext uri="{9D8B030D-6E8A-4147-A177-3AD203B41FA5}">
                      <a16:colId xmlns:a16="http://schemas.microsoft.com/office/drawing/2014/main" val="20001"/>
                    </a:ext>
                  </a:extLst>
                </a:gridCol>
                <a:gridCol w="2628900">
                  <a:extLst>
                    <a:ext uri="{9D8B030D-6E8A-4147-A177-3AD203B41FA5}">
                      <a16:colId xmlns:a16="http://schemas.microsoft.com/office/drawing/2014/main" val="20002"/>
                    </a:ext>
                  </a:extLst>
                </a:gridCol>
                <a:gridCol w="2628900">
                  <a:extLst>
                    <a:ext uri="{9D8B030D-6E8A-4147-A177-3AD203B41FA5}">
                      <a16:colId xmlns:a16="http://schemas.microsoft.com/office/drawing/2014/main" val="20003"/>
                    </a:ext>
                  </a:extLst>
                </a:gridCol>
              </a:tblGrid>
              <a:tr h="375920">
                <a:tc>
                  <a:txBody>
                    <a:bodyPr/>
                    <a:lstStyle/>
                    <a:p>
                      <a:r>
                        <a:rPr lang="es-ES" sz="2000" dirty="0"/>
                        <a:t>Abierto/a</a:t>
                      </a:r>
                      <a:endParaRPr lang="es-CL" sz="20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000" dirty="0"/>
                        <a:t>Realizado/a</a:t>
                      </a:r>
                      <a:endParaRPr lang="es-CL" sz="20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000" dirty="0"/>
                        <a:t>Confundido/a</a:t>
                      </a:r>
                      <a:endParaRPr lang="es-CL" sz="20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000" dirty="0"/>
                        <a:t>Disgustado/a</a:t>
                      </a:r>
                      <a:endParaRPr lang="es-CL" sz="2000" dirty="0"/>
                    </a:p>
                  </a:txBody>
                  <a:tcPr/>
                </a:tc>
                <a:extLst>
                  <a:ext uri="{0D108BD9-81ED-4DB2-BD59-A6C34878D82A}">
                    <a16:rowId xmlns:a16="http://schemas.microsoft.com/office/drawing/2014/main" val="10000"/>
                  </a:ext>
                </a:extLst>
              </a:tr>
              <a:tr h="375920">
                <a:tc>
                  <a:txBody>
                    <a:bodyPr/>
                    <a:lstStyle/>
                    <a:p>
                      <a:r>
                        <a:rPr lang="es-ES" sz="2000" dirty="0"/>
                        <a:t>Decepcionado/a</a:t>
                      </a:r>
                      <a:endParaRPr lang="es-CL" sz="20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000" dirty="0"/>
                        <a:t>Agotado/a</a:t>
                      </a:r>
                      <a:endParaRPr lang="es-CL" sz="20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000" dirty="0"/>
                        <a:t>Tenso/a</a:t>
                      </a:r>
                      <a:endParaRPr lang="es-CL" sz="20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000" dirty="0"/>
                        <a:t>Enojado/a</a:t>
                      </a:r>
                      <a:endParaRPr lang="es-CL" sz="2000" dirty="0"/>
                    </a:p>
                  </a:txBody>
                  <a:tcPr/>
                </a:tc>
                <a:extLst>
                  <a:ext uri="{0D108BD9-81ED-4DB2-BD59-A6C34878D82A}">
                    <a16:rowId xmlns:a16="http://schemas.microsoft.com/office/drawing/2014/main" val="10001"/>
                  </a:ext>
                </a:extLst>
              </a:tr>
              <a:tr h="375920">
                <a:tc>
                  <a:txBody>
                    <a:bodyPr/>
                    <a:lstStyle/>
                    <a:p>
                      <a:r>
                        <a:rPr lang="es-ES" sz="2000" dirty="0"/>
                        <a:t>Inspirado/a</a:t>
                      </a:r>
                      <a:endParaRPr lang="es-CL" sz="20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000" dirty="0"/>
                        <a:t>Acompañado/a</a:t>
                      </a:r>
                      <a:endParaRPr lang="es-CL" sz="20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000" dirty="0"/>
                        <a:t>Receptivo/a</a:t>
                      </a:r>
                      <a:endParaRPr lang="es-CL" sz="20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000" dirty="0"/>
                        <a:t>Enérgico/a</a:t>
                      </a:r>
                      <a:endParaRPr lang="es-CL" sz="2000" dirty="0"/>
                    </a:p>
                  </a:txBody>
                  <a:tcPr/>
                </a:tc>
                <a:extLst>
                  <a:ext uri="{0D108BD9-81ED-4DB2-BD59-A6C34878D82A}">
                    <a16:rowId xmlns:a16="http://schemas.microsoft.com/office/drawing/2014/main" val="10002"/>
                  </a:ext>
                </a:extLst>
              </a:tr>
              <a:tr h="375920">
                <a:tc>
                  <a:txBody>
                    <a:bodyPr/>
                    <a:lstStyle/>
                    <a:p>
                      <a:r>
                        <a:rPr lang="es-ES" sz="2000" dirty="0"/>
                        <a:t>Melancólico/a</a:t>
                      </a:r>
                      <a:endParaRPr lang="es-CL" sz="20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000" dirty="0"/>
                        <a:t>Relajado/a</a:t>
                      </a:r>
                      <a:endParaRPr lang="es-CL" sz="20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000" dirty="0"/>
                        <a:t>Asustado/a</a:t>
                      </a:r>
                      <a:endParaRPr lang="es-CL" sz="20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000" dirty="0"/>
                        <a:t>Frustrado/a</a:t>
                      </a:r>
                      <a:endParaRPr lang="es-CL" sz="2000" dirty="0"/>
                    </a:p>
                  </a:txBody>
                  <a:tcPr/>
                </a:tc>
                <a:extLst>
                  <a:ext uri="{0D108BD9-81ED-4DB2-BD59-A6C34878D82A}">
                    <a16:rowId xmlns:a16="http://schemas.microsoft.com/office/drawing/2014/main" val="10003"/>
                  </a:ext>
                </a:extLst>
              </a:tr>
              <a:tr h="375920">
                <a:tc>
                  <a:txBody>
                    <a:bodyPr/>
                    <a:lstStyle/>
                    <a:p>
                      <a:r>
                        <a:rPr lang="es-ES" sz="2000" dirty="0"/>
                        <a:t>Creativo/a</a:t>
                      </a:r>
                      <a:endParaRPr lang="es-CL" sz="20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000" dirty="0"/>
                        <a:t>Ansioso/a</a:t>
                      </a:r>
                      <a:endParaRPr lang="es-CL" sz="20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000" dirty="0"/>
                        <a:t>Esperanzado/a</a:t>
                      </a:r>
                      <a:endParaRPr lang="es-CL" sz="20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000" dirty="0"/>
                        <a:t>Orgulloso/a</a:t>
                      </a:r>
                      <a:endParaRPr lang="es-CL" sz="2000" dirty="0"/>
                    </a:p>
                  </a:txBody>
                  <a:tcPr/>
                </a:tc>
                <a:extLst>
                  <a:ext uri="{0D108BD9-81ED-4DB2-BD59-A6C34878D82A}">
                    <a16:rowId xmlns:a16="http://schemas.microsoft.com/office/drawing/2014/main" val="10004"/>
                  </a:ext>
                </a:extLst>
              </a:tr>
              <a:tr h="3759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000" dirty="0"/>
                        <a:t>Curioso/a</a:t>
                      </a:r>
                      <a:endParaRPr lang="es-CL" sz="20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000" dirty="0"/>
                        <a:t>Aliviado/a</a:t>
                      </a:r>
                      <a:endParaRPr lang="es-CL" sz="2000" dirty="0"/>
                    </a:p>
                  </a:txBody>
                  <a:tcPr/>
                </a:tc>
                <a:tc>
                  <a:txBody>
                    <a:bodyPr/>
                    <a:lstStyle/>
                    <a:p>
                      <a:r>
                        <a:rPr lang="es-ES" sz="2000" dirty="0"/>
                        <a:t>Optimista</a:t>
                      </a:r>
                      <a:endParaRPr lang="es-CL" sz="2000" dirty="0"/>
                    </a:p>
                  </a:txBody>
                  <a:tcPr/>
                </a:tc>
                <a:tc>
                  <a:txBody>
                    <a:bodyPr/>
                    <a:lstStyle/>
                    <a:p>
                      <a:r>
                        <a:rPr lang="es-ES" sz="2000" dirty="0"/>
                        <a:t>Feliz</a:t>
                      </a:r>
                      <a:endParaRPr lang="es-CL" sz="2000" dirty="0"/>
                    </a:p>
                  </a:txBody>
                  <a:tcPr/>
                </a:tc>
                <a:extLst>
                  <a:ext uri="{0D108BD9-81ED-4DB2-BD59-A6C34878D82A}">
                    <a16:rowId xmlns:a16="http://schemas.microsoft.com/office/drawing/2014/main" val="10005"/>
                  </a:ext>
                </a:extLst>
              </a:tr>
              <a:tr h="375920">
                <a:tc>
                  <a:txBody>
                    <a:bodyPr/>
                    <a:lstStyle/>
                    <a:p>
                      <a:r>
                        <a:rPr lang="es-ES" sz="2000" dirty="0"/>
                        <a:t>Indiferente</a:t>
                      </a:r>
                      <a:endParaRPr lang="es-CL" sz="2000" dirty="0"/>
                    </a:p>
                  </a:txBody>
                  <a:tcPr/>
                </a:tc>
                <a:tc>
                  <a:txBody>
                    <a:bodyPr/>
                    <a:lstStyle/>
                    <a:p>
                      <a:r>
                        <a:rPr lang="es-ES" sz="2000" dirty="0"/>
                        <a:t>Pesimista</a:t>
                      </a:r>
                      <a:endParaRPr lang="es-CL" sz="20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000" dirty="0"/>
                        <a:t>Crítico/a</a:t>
                      </a:r>
                      <a:endParaRPr lang="es-CL" sz="20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000" dirty="0"/>
                        <a:t>Tranquilo/a</a:t>
                      </a:r>
                      <a:endParaRPr lang="es-CL" sz="2000" dirty="0"/>
                    </a:p>
                  </a:txBody>
                  <a:tcPr/>
                </a:tc>
                <a:extLst>
                  <a:ext uri="{0D108BD9-81ED-4DB2-BD59-A6C34878D82A}">
                    <a16:rowId xmlns:a16="http://schemas.microsoft.com/office/drawing/2014/main" val="10006"/>
                  </a:ext>
                </a:extLst>
              </a:tr>
              <a:tr h="375920">
                <a:tc>
                  <a:txBody>
                    <a:bodyPr/>
                    <a:lstStyle/>
                    <a:p>
                      <a:r>
                        <a:rPr lang="es-ES" sz="2000" dirty="0"/>
                        <a:t>Alegre</a:t>
                      </a:r>
                      <a:endParaRPr lang="es-CL" sz="20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000" dirty="0"/>
                        <a:t>Incómodo/a</a:t>
                      </a:r>
                      <a:endParaRPr lang="es-CL" sz="20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000" dirty="0"/>
                        <a:t>Inseguro/a</a:t>
                      </a:r>
                      <a:endParaRPr lang="es-CL" sz="20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000" dirty="0"/>
                        <a:t>Asombrado/a</a:t>
                      </a:r>
                      <a:endParaRPr lang="es-CL" sz="2000" dirty="0"/>
                    </a:p>
                  </a:txBody>
                  <a:tcPr/>
                </a:tc>
                <a:extLst>
                  <a:ext uri="{0D108BD9-81ED-4DB2-BD59-A6C34878D82A}">
                    <a16:rowId xmlns:a16="http://schemas.microsoft.com/office/drawing/2014/main" val="10007"/>
                  </a:ext>
                </a:extLst>
              </a:tr>
              <a:tr h="3759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000" dirty="0"/>
                        <a:t>Apasionado/a</a:t>
                      </a:r>
                      <a:endParaRPr lang="es-CL" sz="20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000" dirty="0"/>
                        <a:t>Inseguro/a</a:t>
                      </a:r>
                      <a:endParaRPr lang="es-CL" sz="20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000" dirty="0"/>
                        <a:t>Conmovido/a</a:t>
                      </a:r>
                      <a:endParaRPr lang="es-CL" sz="2000" dirty="0"/>
                    </a:p>
                  </a:txBody>
                  <a:tcPr/>
                </a:tc>
                <a:tc>
                  <a:txBody>
                    <a:bodyPr/>
                    <a:lstStyle/>
                    <a:p>
                      <a:r>
                        <a:rPr lang="es-ES" sz="2000" dirty="0"/>
                        <a:t>Otra ¿Cuál?</a:t>
                      </a:r>
                      <a:endParaRPr lang="es-CL" sz="2000" dirty="0"/>
                    </a:p>
                  </a:txBody>
                  <a:tcPr/>
                </a:tc>
                <a:extLst>
                  <a:ext uri="{0D108BD9-81ED-4DB2-BD59-A6C34878D82A}">
                    <a16:rowId xmlns:a16="http://schemas.microsoft.com/office/drawing/2014/main" val="10008"/>
                  </a:ext>
                </a:extLst>
              </a:tr>
              <a:tr h="3759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000" dirty="0"/>
                        <a:t>Cansado/a</a:t>
                      </a:r>
                      <a:endParaRPr lang="es-CL" sz="20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000" dirty="0"/>
                        <a:t>Preocupado/a</a:t>
                      </a:r>
                      <a:endParaRPr lang="es-CL" sz="20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000" dirty="0"/>
                        <a:t>Escéptico/a</a:t>
                      </a:r>
                      <a:endParaRPr lang="es-CL" sz="2000" dirty="0"/>
                    </a:p>
                  </a:txBody>
                  <a:tcPr/>
                </a:tc>
                <a:tc>
                  <a:txBody>
                    <a:bodyPr/>
                    <a:lstStyle/>
                    <a:p>
                      <a:endParaRPr lang="es-CL" sz="2000" dirty="0"/>
                    </a:p>
                  </a:txBody>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172292527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S" b="1" dirty="0">
                <a:effectLst>
                  <a:outerShdw blurRad="38100" dist="38100" dir="2700000" algn="tl">
                    <a:srgbClr val="000000">
                      <a:alpha val="43137"/>
                    </a:srgbClr>
                  </a:outerShdw>
                </a:effectLst>
              </a:rPr>
              <a:t>Necesidades</a:t>
            </a:r>
            <a:endParaRPr lang="es-CL" b="1" dirty="0">
              <a:effectLst>
                <a:outerShdw blurRad="38100" dist="38100" dir="2700000" algn="tl">
                  <a:srgbClr val="000000">
                    <a:alpha val="43137"/>
                  </a:srgbClr>
                </a:outerShdw>
              </a:effectLst>
            </a:endParaRPr>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1500351497"/>
              </p:ext>
            </p:extLst>
          </p:nvPr>
        </p:nvGraphicFramePr>
        <p:xfrm>
          <a:off x="866398" y="1914116"/>
          <a:ext cx="10515600" cy="4820920"/>
        </p:xfrm>
        <a:graphic>
          <a:graphicData uri="http://schemas.openxmlformats.org/drawingml/2006/table">
            <a:tbl>
              <a:tblPr firstRow="1" bandRow="1">
                <a:tableStyleId>{5940675A-B579-460E-94D1-54222C63F5DA}</a:tableStyleId>
              </a:tblPr>
              <a:tblGrid>
                <a:gridCol w="2628900">
                  <a:extLst>
                    <a:ext uri="{9D8B030D-6E8A-4147-A177-3AD203B41FA5}">
                      <a16:colId xmlns:a16="http://schemas.microsoft.com/office/drawing/2014/main" val="20000"/>
                    </a:ext>
                  </a:extLst>
                </a:gridCol>
                <a:gridCol w="2628900">
                  <a:extLst>
                    <a:ext uri="{9D8B030D-6E8A-4147-A177-3AD203B41FA5}">
                      <a16:colId xmlns:a16="http://schemas.microsoft.com/office/drawing/2014/main" val="20001"/>
                    </a:ext>
                  </a:extLst>
                </a:gridCol>
                <a:gridCol w="2628900">
                  <a:extLst>
                    <a:ext uri="{9D8B030D-6E8A-4147-A177-3AD203B41FA5}">
                      <a16:colId xmlns:a16="http://schemas.microsoft.com/office/drawing/2014/main" val="20002"/>
                    </a:ext>
                  </a:extLst>
                </a:gridCol>
                <a:gridCol w="2628900">
                  <a:extLst>
                    <a:ext uri="{9D8B030D-6E8A-4147-A177-3AD203B41FA5}">
                      <a16:colId xmlns:a16="http://schemas.microsoft.com/office/drawing/2014/main" val="20003"/>
                    </a:ext>
                  </a:extLst>
                </a:gridCol>
              </a:tblGrid>
              <a:tr h="370840">
                <a:tc>
                  <a:txBody>
                    <a:bodyPr/>
                    <a:lstStyle/>
                    <a:p>
                      <a:r>
                        <a:rPr lang="es-ES" sz="1600" dirty="0"/>
                        <a:t>Juego</a:t>
                      </a:r>
                      <a:endParaRPr lang="es-CL" sz="1600" dirty="0"/>
                    </a:p>
                  </a:txBody>
                  <a:tcPr/>
                </a:tc>
                <a:tc>
                  <a:txBody>
                    <a:bodyPr/>
                    <a:lstStyle/>
                    <a:p>
                      <a:r>
                        <a:rPr lang="es-ES" sz="1600" dirty="0"/>
                        <a:t>Creatividad</a:t>
                      </a:r>
                      <a:endParaRPr lang="es-CL" sz="1600" dirty="0"/>
                    </a:p>
                  </a:txBody>
                  <a:tcPr/>
                </a:tc>
                <a:tc>
                  <a:txBody>
                    <a:bodyPr/>
                    <a:lstStyle/>
                    <a:p>
                      <a:r>
                        <a:rPr lang="es-ES" sz="1600" dirty="0"/>
                        <a:t>Sanación</a:t>
                      </a:r>
                      <a:endParaRPr lang="es-CL" sz="1600" dirty="0"/>
                    </a:p>
                  </a:txBody>
                  <a:tcPr/>
                </a:tc>
                <a:tc>
                  <a:txBody>
                    <a:bodyPr/>
                    <a:lstStyle/>
                    <a:p>
                      <a:r>
                        <a:rPr lang="es-ES" sz="1600" dirty="0"/>
                        <a:t>Humildad</a:t>
                      </a:r>
                      <a:endParaRPr lang="es-CL" sz="1600" dirty="0"/>
                    </a:p>
                  </a:txBody>
                  <a:tcPr/>
                </a:tc>
                <a:extLst>
                  <a:ext uri="{0D108BD9-81ED-4DB2-BD59-A6C34878D82A}">
                    <a16:rowId xmlns:a16="http://schemas.microsoft.com/office/drawing/2014/main" val="10000"/>
                  </a:ext>
                </a:extLst>
              </a:tr>
              <a:tr h="370840">
                <a:tc>
                  <a:txBody>
                    <a:bodyPr/>
                    <a:lstStyle/>
                    <a:p>
                      <a:r>
                        <a:rPr lang="es-ES" sz="1600" dirty="0"/>
                        <a:t>Diversión</a:t>
                      </a:r>
                      <a:endParaRPr lang="es-CL" sz="1600" dirty="0"/>
                    </a:p>
                  </a:txBody>
                  <a:tcPr/>
                </a:tc>
                <a:tc>
                  <a:txBody>
                    <a:bodyPr/>
                    <a:lstStyle/>
                    <a:p>
                      <a:r>
                        <a:rPr lang="es-ES" sz="1600" dirty="0"/>
                        <a:t>Dominio</a:t>
                      </a:r>
                      <a:endParaRPr lang="es-CL" sz="1600" dirty="0"/>
                    </a:p>
                  </a:txBody>
                  <a:tcPr/>
                </a:tc>
                <a:tc>
                  <a:txBody>
                    <a:bodyPr/>
                    <a:lstStyle/>
                    <a:p>
                      <a:r>
                        <a:rPr lang="es-ES" sz="1600" dirty="0"/>
                        <a:t>Aceptar límites</a:t>
                      </a:r>
                      <a:endParaRPr lang="es-CL" sz="1600" dirty="0"/>
                    </a:p>
                  </a:txBody>
                  <a:tcPr/>
                </a:tc>
                <a:tc>
                  <a:txBody>
                    <a:bodyPr/>
                    <a:lstStyle/>
                    <a:p>
                      <a:r>
                        <a:rPr lang="es-ES" sz="1600" dirty="0"/>
                        <a:t>Reflexión</a:t>
                      </a:r>
                      <a:endParaRPr lang="es-CL" sz="1600" dirty="0"/>
                    </a:p>
                  </a:txBody>
                  <a:tcPr/>
                </a:tc>
                <a:extLst>
                  <a:ext uri="{0D108BD9-81ED-4DB2-BD59-A6C34878D82A}">
                    <a16:rowId xmlns:a16="http://schemas.microsoft.com/office/drawing/2014/main" val="10001"/>
                  </a:ext>
                </a:extLst>
              </a:tr>
              <a:tr h="370840">
                <a:tc>
                  <a:txBody>
                    <a:bodyPr/>
                    <a:lstStyle/>
                    <a:p>
                      <a:r>
                        <a:rPr lang="es-ES" sz="1600" dirty="0"/>
                        <a:t>Aprendizaje</a:t>
                      </a:r>
                      <a:endParaRPr lang="es-CL" sz="1600" dirty="0"/>
                    </a:p>
                  </a:txBody>
                  <a:tcPr/>
                </a:tc>
                <a:tc>
                  <a:txBody>
                    <a:bodyPr/>
                    <a:lstStyle/>
                    <a:p>
                      <a:r>
                        <a:rPr lang="es-ES" sz="1600" dirty="0"/>
                        <a:t>Reconocimiento</a:t>
                      </a:r>
                      <a:endParaRPr lang="es-CL" sz="1600" dirty="0"/>
                    </a:p>
                  </a:txBody>
                  <a:tcPr/>
                </a:tc>
                <a:tc>
                  <a:txBody>
                    <a:bodyPr/>
                    <a:lstStyle/>
                    <a:p>
                      <a:r>
                        <a:rPr lang="es-ES" sz="1600" dirty="0"/>
                        <a:t>Reconocer errores</a:t>
                      </a:r>
                      <a:endParaRPr lang="es-CL" sz="1600" dirty="0"/>
                    </a:p>
                  </a:txBody>
                  <a:tcPr/>
                </a:tc>
                <a:tc>
                  <a:txBody>
                    <a:bodyPr/>
                    <a:lstStyle/>
                    <a:p>
                      <a:r>
                        <a:rPr lang="es-ES" sz="1600" dirty="0"/>
                        <a:t>Autoestima</a:t>
                      </a:r>
                      <a:endParaRPr lang="es-CL" sz="1600" dirty="0"/>
                    </a:p>
                  </a:txBody>
                  <a:tcPr/>
                </a:tc>
                <a:extLst>
                  <a:ext uri="{0D108BD9-81ED-4DB2-BD59-A6C34878D82A}">
                    <a16:rowId xmlns:a16="http://schemas.microsoft.com/office/drawing/2014/main" val="10002"/>
                  </a:ext>
                </a:extLst>
              </a:tr>
              <a:tr h="370840">
                <a:tc>
                  <a:txBody>
                    <a:bodyPr/>
                    <a:lstStyle/>
                    <a:p>
                      <a:r>
                        <a:rPr lang="es-ES" sz="1600" dirty="0"/>
                        <a:t>Aire/Alimentación/Agua</a:t>
                      </a:r>
                      <a:endParaRPr lang="es-CL" sz="1600" dirty="0"/>
                    </a:p>
                  </a:txBody>
                  <a:tcPr/>
                </a:tc>
                <a:tc>
                  <a:txBody>
                    <a:bodyPr/>
                    <a:lstStyle/>
                    <a:p>
                      <a:r>
                        <a:rPr lang="es-ES" sz="1600" dirty="0"/>
                        <a:t>Celebración</a:t>
                      </a:r>
                      <a:endParaRPr lang="es-CL" sz="1600" dirty="0"/>
                    </a:p>
                  </a:txBody>
                  <a:tcPr/>
                </a:tc>
                <a:tc>
                  <a:txBody>
                    <a:bodyPr/>
                    <a:lstStyle/>
                    <a:p>
                      <a:r>
                        <a:rPr lang="es-ES" sz="1600" dirty="0"/>
                        <a:t>Llorar</a:t>
                      </a:r>
                      <a:endParaRPr lang="es-CL" sz="1600" dirty="0"/>
                    </a:p>
                  </a:txBody>
                  <a:tcPr/>
                </a:tc>
                <a:tc>
                  <a:txBody>
                    <a:bodyPr/>
                    <a:lstStyle/>
                    <a:p>
                      <a:r>
                        <a:rPr lang="es-ES" sz="1600" dirty="0"/>
                        <a:t>Disfrute</a:t>
                      </a:r>
                      <a:endParaRPr lang="es-CL" sz="1600" dirty="0"/>
                    </a:p>
                  </a:txBody>
                  <a:tcPr/>
                </a:tc>
                <a:extLst>
                  <a:ext uri="{0D108BD9-81ED-4DB2-BD59-A6C34878D82A}">
                    <a16:rowId xmlns:a16="http://schemas.microsoft.com/office/drawing/2014/main" val="10003"/>
                  </a:ext>
                </a:extLst>
              </a:tr>
              <a:tr h="370840">
                <a:tc>
                  <a:txBody>
                    <a:bodyPr/>
                    <a:lstStyle/>
                    <a:p>
                      <a:r>
                        <a:rPr lang="es-ES" sz="1600" dirty="0"/>
                        <a:t>Movimiento</a:t>
                      </a:r>
                      <a:endParaRPr lang="es-CL" sz="1600" dirty="0"/>
                    </a:p>
                  </a:txBody>
                  <a:tcPr/>
                </a:tc>
                <a:tc>
                  <a:txBody>
                    <a:bodyPr/>
                    <a:lstStyle/>
                    <a:p>
                      <a:r>
                        <a:rPr lang="es-ES" sz="1600" dirty="0"/>
                        <a:t>Integridad</a:t>
                      </a:r>
                      <a:endParaRPr lang="es-CL" sz="1600" dirty="0"/>
                    </a:p>
                  </a:txBody>
                  <a:tcPr/>
                </a:tc>
                <a:tc>
                  <a:txBody>
                    <a:bodyPr/>
                    <a:lstStyle/>
                    <a:p>
                      <a:r>
                        <a:rPr lang="es-ES" sz="1600" dirty="0"/>
                        <a:t>Autonomía</a:t>
                      </a:r>
                      <a:endParaRPr lang="es-CL" sz="1600" dirty="0"/>
                    </a:p>
                  </a:txBody>
                  <a:tcPr/>
                </a:tc>
                <a:tc>
                  <a:txBody>
                    <a:bodyPr/>
                    <a:lstStyle/>
                    <a:p>
                      <a:r>
                        <a:rPr lang="es-ES" sz="1600" dirty="0"/>
                        <a:t>Comunidad</a:t>
                      </a:r>
                      <a:endParaRPr lang="es-CL" sz="1600" dirty="0"/>
                    </a:p>
                  </a:txBody>
                  <a:tcPr/>
                </a:tc>
                <a:extLst>
                  <a:ext uri="{0D108BD9-81ED-4DB2-BD59-A6C34878D82A}">
                    <a16:rowId xmlns:a16="http://schemas.microsoft.com/office/drawing/2014/main" val="10004"/>
                  </a:ext>
                </a:extLst>
              </a:tr>
              <a:tr h="370840">
                <a:tc>
                  <a:txBody>
                    <a:bodyPr/>
                    <a:lstStyle/>
                    <a:p>
                      <a:r>
                        <a:rPr lang="es-ES" sz="1600" dirty="0"/>
                        <a:t>Seguridad Física</a:t>
                      </a:r>
                      <a:endParaRPr lang="es-CL" sz="1600" dirty="0"/>
                    </a:p>
                  </a:txBody>
                  <a:tcPr/>
                </a:tc>
                <a:tc>
                  <a:txBody>
                    <a:bodyPr/>
                    <a:lstStyle/>
                    <a:p>
                      <a:r>
                        <a:rPr lang="es-ES" sz="1600" dirty="0"/>
                        <a:t>Duelo</a:t>
                      </a:r>
                      <a:endParaRPr lang="es-CL" sz="1600" dirty="0"/>
                    </a:p>
                  </a:txBody>
                  <a:tcPr/>
                </a:tc>
                <a:tc>
                  <a:txBody>
                    <a:bodyPr/>
                    <a:lstStyle/>
                    <a:p>
                      <a:r>
                        <a:rPr lang="es-ES" sz="1600" dirty="0"/>
                        <a:t>Colaboración</a:t>
                      </a:r>
                      <a:endParaRPr lang="es-CL" sz="1600" dirty="0"/>
                    </a:p>
                  </a:txBody>
                  <a:tcPr/>
                </a:tc>
                <a:tc>
                  <a:txBody>
                    <a:bodyPr/>
                    <a:lstStyle/>
                    <a:p>
                      <a:r>
                        <a:rPr lang="es-ES" sz="1600" dirty="0"/>
                        <a:t>Conexión</a:t>
                      </a:r>
                      <a:endParaRPr lang="es-CL" sz="1600" dirty="0"/>
                    </a:p>
                  </a:txBody>
                  <a:tcPr/>
                </a:tc>
                <a:extLst>
                  <a:ext uri="{0D108BD9-81ED-4DB2-BD59-A6C34878D82A}">
                    <a16:rowId xmlns:a16="http://schemas.microsoft.com/office/drawing/2014/main" val="10005"/>
                  </a:ext>
                </a:extLst>
              </a:tr>
              <a:tr h="370840">
                <a:tc>
                  <a:txBody>
                    <a:bodyPr/>
                    <a:lstStyle/>
                    <a:p>
                      <a:r>
                        <a:rPr lang="es-ES" sz="1600" dirty="0"/>
                        <a:t>Descanso</a:t>
                      </a:r>
                      <a:endParaRPr lang="es-CL" sz="1600" dirty="0"/>
                    </a:p>
                  </a:txBody>
                  <a:tcPr/>
                </a:tc>
                <a:tc>
                  <a:txBody>
                    <a:bodyPr/>
                    <a:lstStyle/>
                    <a:p>
                      <a:r>
                        <a:rPr lang="es-ES" sz="1600" dirty="0"/>
                        <a:t>Privacidad</a:t>
                      </a:r>
                      <a:endParaRPr lang="es-CL" sz="1600" dirty="0"/>
                    </a:p>
                  </a:txBody>
                  <a:tcPr/>
                </a:tc>
                <a:tc>
                  <a:txBody>
                    <a:bodyPr/>
                    <a:lstStyle/>
                    <a:p>
                      <a:r>
                        <a:rPr lang="es-ES" sz="1600" dirty="0"/>
                        <a:t>Libertad</a:t>
                      </a:r>
                      <a:endParaRPr lang="es-CL" sz="1600" dirty="0"/>
                    </a:p>
                  </a:txBody>
                  <a:tcPr/>
                </a:tc>
                <a:tc>
                  <a:txBody>
                    <a:bodyPr/>
                    <a:lstStyle/>
                    <a:p>
                      <a:r>
                        <a:rPr lang="es-ES" sz="1600" dirty="0"/>
                        <a:t>Autenticidad</a:t>
                      </a:r>
                      <a:endParaRPr lang="es-CL" sz="1600" dirty="0"/>
                    </a:p>
                  </a:txBody>
                  <a:tcPr/>
                </a:tc>
                <a:extLst>
                  <a:ext uri="{0D108BD9-81ED-4DB2-BD59-A6C34878D82A}">
                    <a16:rowId xmlns:a16="http://schemas.microsoft.com/office/drawing/2014/main" val="10006"/>
                  </a:ext>
                </a:extLst>
              </a:tr>
              <a:tr h="370840">
                <a:tc>
                  <a:txBody>
                    <a:bodyPr/>
                    <a:lstStyle/>
                    <a:p>
                      <a:r>
                        <a:rPr lang="es-ES" sz="1600" dirty="0"/>
                        <a:t>Salud</a:t>
                      </a:r>
                      <a:endParaRPr lang="es-CL" sz="1600" dirty="0"/>
                    </a:p>
                  </a:txBody>
                  <a:tcPr/>
                </a:tc>
                <a:tc>
                  <a:txBody>
                    <a:bodyPr/>
                    <a:lstStyle/>
                    <a:p>
                      <a:r>
                        <a:rPr lang="es-ES" sz="1600" dirty="0"/>
                        <a:t>Crecimiento</a:t>
                      </a:r>
                      <a:endParaRPr lang="es-CL" sz="1600" dirty="0"/>
                    </a:p>
                  </a:txBody>
                  <a:tcPr/>
                </a:tc>
                <a:tc>
                  <a:txBody>
                    <a:bodyPr/>
                    <a:lstStyle/>
                    <a:p>
                      <a:r>
                        <a:rPr lang="es-ES" sz="1600" dirty="0"/>
                        <a:t>Compasión</a:t>
                      </a:r>
                      <a:endParaRPr lang="es-CL" sz="1600" dirty="0"/>
                    </a:p>
                  </a:txBody>
                  <a:tcPr/>
                </a:tc>
                <a:tc>
                  <a:txBody>
                    <a:bodyPr/>
                    <a:lstStyle/>
                    <a:p>
                      <a:r>
                        <a:rPr lang="es-ES" sz="1600" dirty="0"/>
                        <a:t>Contribución</a:t>
                      </a:r>
                      <a:endParaRPr lang="es-CL" sz="1600" dirty="0"/>
                    </a:p>
                  </a:txBody>
                  <a:tcPr/>
                </a:tc>
                <a:extLst>
                  <a:ext uri="{0D108BD9-81ED-4DB2-BD59-A6C34878D82A}">
                    <a16:rowId xmlns:a16="http://schemas.microsoft.com/office/drawing/2014/main" val="10007"/>
                  </a:ext>
                </a:extLst>
              </a:tr>
              <a:tr h="370840">
                <a:tc>
                  <a:txBody>
                    <a:bodyPr/>
                    <a:lstStyle/>
                    <a:p>
                      <a:r>
                        <a:rPr lang="es-ES" sz="1600" dirty="0"/>
                        <a:t>Contacto Físico</a:t>
                      </a:r>
                      <a:endParaRPr lang="es-CL" sz="1600" dirty="0"/>
                    </a:p>
                  </a:txBody>
                  <a:tcPr/>
                </a:tc>
                <a:tc>
                  <a:txBody>
                    <a:bodyPr/>
                    <a:lstStyle/>
                    <a:p>
                      <a:r>
                        <a:rPr lang="es-ES" sz="1600" dirty="0"/>
                        <a:t>Autoexpresión</a:t>
                      </a:r>
                      <a:endParaRPr lang="es-CL" sz="1600" dirty="0"/>
                    </a:p>
                  </a:txBody>
                  <a:tcPr/>
                </a:tc>
                <a:tc>
                  <a:txBody>
                    <a:bodyPr/>
                    <a:lstStyle/>
                    <a:p>
                      <a:r>
                        <a:rPr lang="es-ES" sz="1600" dirty="0"/>
                        <a:t>Belleza</a:t>
                      </a:r>
                      <a:endParaRPr lang="es-CL" sz="1600" dirty="0"/>
                    </a:p>
                  </a:txBody>
                  <a:tcPr/>
                </a:tc>
                <a:tc>
                  <a:txBody>
                    <a:bodyPr/>
                    <a:lstStyle/>
                    <a:p>
                      <a:r>
                        <a:rPr lang="es-ES" sz="1600" dirty="0"/>
                        <a:t>Honestidad</a:t>
                      </a:r>
                      <a:endParaRPr lang="es-CL" sz="1600" dirty="0"/>
                    </a:p>
                  </a:txBody>
                  <a:tcPr/>
                </a:tc>
                <a:extLst>
                  <a:ext uri="{0D108BD9-81ED-4DB2-BD59-A6C34878D82A}">
                    <a16:rowId xmlns:a16="http://schemas.microsoft.com/office/drawing/2014/main" val="10008"/>
                  </a:ext>
                </a:extLst>
              </a:tr>
              <a:tr h="370840">
                <a:tc>
                  <a:txBody>
                    <a:bodyPr/>
                    <a:lstStyle/>
                    <a:p>
                      <a:r>
                        <a:rPr lang="es-ES" sz="1600" dirty="0"/>
                        <a:t>Expresión Sexual</a:t>
                      </a:r>
                      <a:endParaRPr lang="es-CL" sz="1600" dirty="0"/>
                    </a:p>
                  </a:txBody>
                  <a:tcPr/>
                </a:tc>
                <a:tc>
                  <a:txBody>
                    <a:bodyPr/>
                    <a:lstStyle/>
                    <a:p>
                      <a:r>
                        <a:rPr lang="es-ES" sz="1600" dirty="0"/>
                        <a:t>Reciprocidad</a:t>
                      </a:r>
                      <a:endParaRPr lang="es-CL" sz="1600" dirty="0"/>
                    </a:p>
                  </a:txBody>
                  <a:tcPr/>
                </a:tc>
                <a:tc>
                  <a:txBody>
                    <a:bodyPr/>
                    <a:lstStyle/>
                    <a:p>
                      <a:r>
                        <a:rPr lang="es-ES" sz="1600" dirty="0"/>
                        <a:t>Inspiración</a:t>
                      </a:r>
                      <a:endParaRPr lang="es-CL" sz="1600" dirty="0"/>
                    </a:p>
                  </a:txBody>
                  <a:tcPr/>
                </a:tc>
                <a:tc>
                  <a:txBody>
                    <a:bodyPr/>
                    <a:lstStyle/>
                    <a:p>
                      <a:r>
                        <a:rPr lang="es-ES" sz="1600" dirty="0"/>
                        <a:t>Empatía</a:t>
                      </a:r>
                      <a:endParaRPr lang="es-CL" sz="1600" dirty="0"/>
                    </a:p>
                  </a:txBody>
                  <a:tcPr/>
                </a:tc>
                <a:extLst>
                  <a:ext uri="{0D108BD9-81ED-4DB2-BD59-A6C34878D82A}">
                    <a16:rowId xmlns:a16="http://schemas.microsoft.com/office/drawing/2014/main" val="10009"/>
                  </a:ext>
                </a:extLst>
              </a:tr>
              <a:tr h="370840">
                <a:tc>
                  <a:txBody>
                    <a:bodyPr/>
                    <a:lstStyle/>
                    <a:p>
                      <a:r>
                        <a:rPr lang="es-ES" sz="1600" dirty="0"/>
                        <a:t>Vivienda</a:t>
                      </a:r>
                      <a:endParaRPr lang="es-CL" sz="1600" dirty="0"/>
                    </a:p>
                  </a:txBody>
                  <a:tcPr/>
                </a:tc>
                <a:tc>
                  <a:txBody>
                    <a:bodyPr/>
                    <a:lstStyle/>
                    <a:p>
                      <a:r>
                        <a:rPr lang="es-ES" sz="1600" dirty="0"/>
                        <a:t>Amor</a:t>
                      </a:r>
                      <a:endParaRPr lang="es-CL" sz="1600" dirty="0"/>
                    </a:p>
                  </a:txBody>
                  <a:tcPr/>
                </a:tc>
                <a:tc>
                  <a:txBody>
                    <a:bodyPr/>
                    <a:lstStyle/>
                    <a:p>
                      <a:r>
                        <a:rPr lang="es-ES" sz="1600" dirty="0"/>
                        <a:t>Orden</a:t>
                      </a:r>
                      <a:endParaRPr lang="es-CL" sz="1600" dirty="0"/>
                    </a:p>
                  </a:txBody>
                  <a:tcPr/>
                </a:tc>
                <a:tc>
                  <a:txBody>
                    <a:bodyPr/>
                    <a:lstStyle/>
                    <a:p>
                      <a:r>
                        <a:rPr lang="es-ES" sz="1600" dirty="0"/>
                        <a:t>Inclusión</a:t>
                      </a:r>
                      <a:endParaRPr lang="es-CL" sz="1600" dirty="0"/>
                    </a:p>
                  </a:txBody>
                  <a:tcPr/>
                </a:tc>
                <a:extLst>
                  <a:ext uri="{0D108BD9-81ED-4DB2-BD59-A6C34878D82A}">
                    <a16:rowId xmlns:a16="http://schemas.microsoft.com/office/drawing/2014/main" val="10010"/>
                  </a:ext>
                </a:extLst>
              </a:tr>
              <a:tr h="370840">
                <a:tc>
                  <a:txBody>
                    <a:bodyPr/>
                    <a:lstStyle/>
                    <a:p>
                      <a:r>
                        <a:rPr lang="es-ES" sz="1600" dirty="0"/>
                        <a:t>Información</a:t>
                      </a:r>
                      <a:endParaRPr lang="es-CL" sz="1600" dirty="0"/>
                    </a:p>
                  </a:txBody>
                  <a:tcPr/>
                </a:tc>
                <a:tc>
                  <a:txBody>
                    <a:bodyPr/>
                    <a:lstStyle/>
                    <a:p>
                      <a:r>
                        <a:rPr lang="es-ES" sz="1600" dirty="0"/>
                        <a:t>Respeto</a:t>
                      </a:r>
                      <a:endParaRPr lang="es-CL" sz="1600" dirty="0"/>
                    </a:p>
                  </a:txBody>
                  <a:tcPr/>
                </a:tc>
                <a:tc>
                  <a:txBody>
                    <a:bodyPr/>
                    <a:lstStyle/>
                    <a:p>
                      <a:r>
                        <a:rPr lang="es-ES" sz="1600" dirty="0"/>
                        <a:t>Paz y Armonía</a:t>
                      </a:r>
                      <a:endParaRPr lang="es-CL" sz="1600" dirty="0"/>
                    </a:p>
                  </a:txBody>
                  <a:tcPr/>
                </a:tc>
                <a:tc>
                  <a:txBody>
                    <a:bodyPr/>
                    <a:lstStyle/>
                    <a:p>
                      <a:r>
                        <a:rPr lang="es-ES" sz="1600" dirty="0"/>
                        <a:t>Intimidad</a:t>
                      </a:r>
                      <a:endParaRPr lang="es-CL" sz="1600" dirty="0"/>
                    </a:p>
                  </a:txBody>
                  <a:tcPr/>
                </a:tc>
                <a:extLst>
                  <a:ext uri="{0D108BD9-81ED-4DB2-BD59-A6C34878D82A}">
                    <a16:rowId xmlns:a16="http://schemas.microsoft.com/office/drawing/2014/main" val="10011"/>
                  </a:ext>
                </a:extLst>
              </a:tr>
              <a:tr h="370840">
                <a:tc>
                  <a:txBody>
                    <a:bodyPr/>
                    <a:lstStyle/>
                    <a:p>
                      <a:r>
                        <a:rPr lang="es-ES" sz="1600" dirty="0"/>
                        <a:t>Propósito</a:t>
                      </a:r>
                      <a:endParaRPr lang="es-CL" sz="1600" dirty="0"/>
                    </a:p>
                  </a:txBody>
                  <a:tcPr/>
                </a:tc>
                <a:tc>
                  <a:txBody>
                    <a:bodyPr/>
                    <a:lstStyle/>
                    <a:p>
                      <a:r>
                        <a:rPr lang="es-ES" sz="1600" dirty="0"/>
                        <a:t>Apoyo y confianza</a:t>
                      </a:r>
                      <a:endParaRPr lang="es-CL" sz="1600" dirty="0"/>
                    </a:p>
                  </a:txBody>
                  <a:tcPr/>
                </a:tc>
                <a:tc>
                  <a:txBody>
                    <a:bodyPr/>
                    <a:lstStyle/>
                    <a:p>
                      <a:r>
                        <a:rPr lang="es-ES" sz="1600" dirty="0"/>
                        <a:t>Aceptación</a:t>
                      </a:r>
                      <a:endParaRPr lang="es-CL" sz="1600" dirty="0"/>
                    </a:p>
                  </a:txBody>
                  <a:tcPr/>
                </a:tc>
                <a:tc>
                  <a:txBody>
                    <a:bodyPr/>
                    <a:lstStyle/>
                    <a:p>
                      <a:r>
                        <a:rPr lang="es-ES" sz="1600" dirty="0"/>
                        <a:t>Otro ¿Cuál?</a:t>
                      </a:r>
                      <a:endParaRPr lang="es-CL" sz="1600" dirty="0"/>
                    </a:p>
                  </a:txBody>
                  <a:tcP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12343096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S" dirty="0">
                <a:effectLst>
                  <a:outerShdw blurRad="38100" dist="38100" dir="2700000" algn="tl">
                    <a:srgbClr val="000000">
                      <a:alpha val="43137"/>
                    </a:srgbClr>
                  </a:outerShdw>
                </a:effectLst>
              </a:rPr>
              <a:t>Pregunta Desarrollo Personal</a:t>
            </a:r>
            <a:endParaRPr lang="es-CL" dirty="0">
              <a:effectLst>
                <a:outerShdw blurRad="38100" dist="38100" dir="2700000" algn="tl">
                  <a:srgbClr val="000000">
                    <a:alpha val="43137"/>
                  </a:srgbClr>
                </a:outerShdw>
              </a:effectLst>
            </a:endParaRPr>
          </a:p>
        </p:txBody>
      </p:sp>
      <p:sp>
        <p:nvSpPr>
          <p:cNvPr id="3" name="Marcador de contenido 2"/>
          <p:cNvSpPr>
            <a:spLocks noGrp="1"/>
          </p:cNvSpPr>
          <p:nvPr>
            <p:ph idx="1"/>
          </p:nvPr>
        </p:nvSpPr>
        <p:spPr/>
        <p:txBody>
          <a:bodyPr>
            <a:normAutofit/>
          </a:bodyPr>
          <a:lstStyle/>
          <a:p>
            <a:pPr marL="0" indent="0">
              <a:buNone/>
            </a:pPr>
            <a:endParaRPr lang="es-CL" sz="2400" b="1" dirty="0"/>
          </a:p>
          <a:p>
            <a:pPr marL="0" indent="0" algn="ctr">
              <a:buNone/>
            </a:pPr>
            <a:endParaRPr lang="es-CL" sz="2400" b="1" dirty="0"/>
          </a:p>
          <a:p>
            <a:pPr algn="ctr"/>
            <a:r>
              <a:rPr lang="es-CL" sz="2400" b="1" dirty="0"/>
              <a:t>¿Qué estrategias o actividades puedo realizar para </a:t>
            </a:r>
            <a:r>
              <a:rPr lang="es-ES" sz="2400" b="1" dirty="0"/>
              <a:t>aumentar mi capacidad de EMPATÍA?</a:t>
            </a:r>
          </a:p>
          <a:p>
            <a:pPr algn="ctr">
              <a:buFont typeface="Wingdings" panose="05000000000000000000" pitchFamily="2" charset="2"/>
              <a:buChar char="ü"/>
            </a:pPr>
            <a:r>
              <a:rPr lang="es-ES" sz="2400" dirty="0"/>
              <a:t>Comprométase a poner en práctica 1. </a:t>
            </a:r>
            <a:endParaRPr lang="es-CL" sz="2400" dirty="0"/>
          </a:p>
          <a:p>
            <a:endParaRPr lang="es-CL" sz="2400" dirty="0"/>
          </a:p>
        </p:txBody>
      </p:sp>
    </p:spTree>
    <p:extLst>
      <p:ext uri="{BB962C8B-B14F-4D97-AF65-F5344CB8AC3E}">
        <p14:creationId xmlns:p14="http://schemas.microsoft.com/office/powerpoint/2010/main" val="3027061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S" dirty="0">
                <a:effectLst>
                  <a:outerShdw blurRad="38100" dist="38100" dir="2700000" algn="tl">
                    <a:srgbClr val="000000">
                      <a:alpha val="43137"/>
                    </a:srgbClr>
                  </a:outerShdw>
                </a:effectLst>
              </a:rPr>
              <a:t>Ejercicio Final: Mirando cómo me miro</a:t>
            </a:r>
            <a:endParaRPr lang="es-CL" dirty="0">
              <a:effectLst>
                <a:outerShdw blurRad="38100" dist="38100" dir="2700000" algn="tl">
                  <a:srgbClr val="000000">
                    <a:alpha val="43137"/>
                  </a:srgbClr>
                </a:outerShdw>
              </a:effectLst>
            </a:endParaRPr>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1782750078"/>
              </p:ext>
            </p:extLst>
          </p:nvPr>
        </p:nvGraphicFramePr>
        <p:xfrm>
          <a:off x="471947" y="1779640"/>
          <a:ext cx="11248106" cy="4907280"/>
        </p:xfrm>
        <a:graphic>
          <a:graphicData uri="http://schemas.openxmlformats.org/drawingml/2006/table">
            <a:tbl>
              <a:tblPr firstRow="1" bandRow="1">
                <a:tableStyleId>{5C22544A-7EE6-4342-B048-85BDC9FD1C3A}</a:tableStyleId>
              </a:tblPr>
              <a:tblGrid>
                <a:gridCol w="1778676">
                  <a:extLst>
                    <a:ext uri="{9D8B030D-6E8A-4147-A177-3AD203B41FA5}">
                      <a16:colId xmlns:a16="http://schemas.microsoft.com/office/drawing/2014/main" val="20000"/>
                    </a:ext>
                  </a:extLst>
                </a:gridCol>
                <a:gridCol w="1893886">
                  <a:extLst>
                    <a:ext uri="{9D8B030D-6E8A-4147-A177-3AD203B41FA5}">
                      <a16:colId xmlns:a16="http://schemas.microsoft.com/office/drawing/2014/main" val="20001"/>
                    </a:ext>
                  </a:extLst>
                </a:gridCol>
                <a:gridCol w="1893886">
                  <a:extLst>
                    <a:ext uri="{9D8B030D-6E8A-4147-A177-3AD203B41FA5}">
                      <a16:colId xmlns:a16="http://schemas.microsoft.com/office/drawing/2014/main" val="20002"/>
                    </a:ext>
                  </a:extLst>
                </a:gridCol>
                <a:gridCol w="1893886">
                  <a:extLst>
                    <a:ext uri="{9D8B030D-6E8A-4147-A177-3AD203B41FA5}">
                      <a16:colId xmlns:a16="http://schemas.microsoft.com/office/drawing/2014/main" val="20003"/>
                    </a:ext>
                  </a:extLst>
                </a:gridCol>
                <a:gridCol w="1893886">
                  <a:extLst>
                    <a:ext uri="{9D8B030D-6E8A-4147-A177-3AD203B41FA5}">
                      <a16:colId xmlns:a16="http://schemas.microsoft.com/office/drawing/2014/main" val="20004"/>
                    </a:ext>
                  </a:extLst>
                </a:gridCol>
                <a:gridCol w="1893886">
                  <a:extLst>
                    <a:ext uri="{9D8B030D-6E8A-4147-A177-3AD203B41FA5}">
                      <a16:colId xmlns:a16="http://schemas.microsoft.com/office/drawing/2014/main" val="20005"/>
                    </a:ext>
                  </a:extLst>
                </a:gridCol>
              </a:tblGrid>
              <a:tr h="573249">
                <a:tc gridSpan="2">
                  <a:txBody>
                    <a:bodyPr/>
                    <a:lstStyle/>
                    <a:p>
                      <a:pPr algn="ctr"/>
                      <a:r>
                        <a:rPr lang="es-ES" sz="1600" dirty="0"/>
                        <a:t>Describa</a:t>
                      </a:r>
                      <a:endParaRPr lang="es-CL" sz="1600" dirty="0"/>
                    </a:p>
                  </a:txBody>
                  <a:tcPr/>
                </a:tc>
                <a:tc hMerge="1">
                  <a:txBody>
                    <a:bodyPr/>
                    <a:lstStyle/>
                    <a:p>
                      <a:pPr algn="ctr"/>
                      <a:endParaRPr lang="es-CL" dirty="0"/>
                    </a:p>
                  </a:txBody>
                  <a:tcPr/>
                </a:tc>
                <a:tc gridSpan="2">
                  <a:txBody>
                    <a:bodyPr/>
                    <a:lstStyle/>
                    <a:p>
                      <a:pPr algn="ctr"/>
                      <a:r>
                        <a:rPr lang="es-ES" sz="1600" dirty="0"/>
                        <a:t>Analice</a:t>
                      </a:r>
                      <a:endParaRPr lang="es-CL" sz="1600" dirty="0"/>
                    </a:p>
                  </a:txBody>
                  <a:tcPr/>
                </a:tc>
                <a:tc hMerge="1">
                  <a:txBody>
                    <a:bodyPr/>
                    <a:lstStyle/>
                    <a:p>
                      <a:pPr algn="ctr"/>
                      <a:endParaRPr lang="es-CL" dirty="0"/>
                    </a:p>
                  </a:txBody>
                  <a:tcPr/>
                </a:tc>
                <a:tc>
                  <a:txBody>
                    <a:bodyPr/>
                    <a:lstStyle/>
                    <a:p>
                      <a:pPr algn="ctr"/>
                      <a:r>
                        <a:rPr lang="es-ES" sz="1600" dirty="0"/>
                        <a:t>Comprenda Empáticamente</a:t>
                      </a:r>
                      <a:endParaRPr lang="es-CL" sz="1600" dirty="0"/>
                    </a:p>
                  </a:txBody>
                  <a:tcPr/>
                </a:tc>
                <a:tc>
                  <a:txBody>
                    <a:bodyPr/>
                    <a:lstStyle/>
                    <a:p>
                      <a:pPr algn="ctr"/>
                      <a:r>
                        <a:rPr lang="es-ES" sz="1600" dirty="0"/>
                        <a:t>Elabore</a:t>
                      </a:r>
                      <a:endParaRPr lang="es-CL" sz="1600" dirty="0"/>
                    </a:p>
                  </a:txBody>
                  <a:tcPr/>
                </a:tc>
                <a:extLst>
                  <a:ext uri="{0D108BD9-81ED-4DB2-BD59-A6C34878D82A}">
                    <a16:rowId xmlns:a16="http://schemas.microsoft.com/office/drawing/2014/main" val="10000"/>
                  </a:ext>
                </a:extLst>
              </a:tr>
              <a:tr h="1517422">
                <a:tc>
                  <a:txBody>
                    <a:bodyPr/>
                    <a:lstStyle/>
                    <a:p>
                      <a:pPr marL="0" algn="ctr" defTabSz="914400" rtl="0" eaLnBrk="1" latinLnBrk="0" hangingPunct="1"/>
                      <a:r>
                        <a:rPr lang="es-ES" sz="1600" b="1" kern="1200" dirty="0">
                          <a:solidFill>
                            <a:schemeClr val="tx2">
                              <a:lumMod val="75000"/>
                            </a:schemeClr>
                          </a:solidFill>
                          <a:latin typeface="+mn-lt"/>
                          <a:ea typeface="+mn-ea"/>
                          <a:cs typeface="+mn-cs"/>
                        </a:rPr>
                        <a:t>Persona Observada</a:t>
                      </a:r>
                      <a:endParaRPr lang="es-CL" sz="1600" b="1" kern="1200" dirty="0">
                        <a:solidFill>
                          <a:schemeClr val="tx2">
                            <a:lumMod val="75000"/>
                          </a:schemeClr>
                        </a:solidFill>
                        <a:latin typeface="+mn-lt"/>
                        <a:ea typeface="+mn-ea"/>
                        <a:cs typeface="+mn-cs"/>
                      </a:endParaRPr>
                    </a:p>
                  </a:txBody>
                  <a:tcPr/>
                </a:tc>
                <a:tc>
                  <a:txBody>
                    <a:bodyPr/>
                    <a:lstStyle/>
                    <a:p>
                      <a:pPr marL="0" algn="ctr" defTabSz="914400" rtl="0" eaLnBrk="1" latinLnBrk="0" hangingPunct="1"/>
                      <a:r>
                        <a:rPr lang="es-ES" sz="1600" b="1" kern="1200" dirty="0">
                          <a:solidFill>
                            <a:schemeClr val="tx2">
                              <a:lumMod val="75000"/>
                            </a:schemeClr>
                          </a:solidFill>
                          <a:latin typeface="+mn-lt"/>
                          <a:ea typeface="+mn-ea"/>
                          <a:cs typeface="+mn-cs"/>
                        </a:rPr>
                        <a:t>Conducta típica y mi primera impresión</a:t>
                      </a:r>
                      <a:endParaRPr lang="es-CL" sz="1600" b="1" kern="1200" dirty="0">
                        <a:solidFill>
                          <a:schemeClr val="tx2">
                            <a:lumMod val="75000"/>
                          </a:schemeClr>
                        </a:solidFill>
                        <a:latin typeface="+mn-lt"/>
                        <a:ea typeface="+mn-ea"/>
                        <a:cs typeface="+mn-cs"/>
                      </a:endParaRPr>
                    </a:p>
                  </a:txBody>
                  <a:tcPr/>
                </a:tc>
                <a:tc>
                  <a:txBody>
                    <a:bodyPr/>
                    <a:lstStyle/>
                    <a:p>
                      <a:pPr marL="0" algn="ctr" defTabSz="914400" rtl="0" eaLnBrk="1" latinLnBrk="0" hangingPunct="1"/>
                      <a:r>
                        <a:rPr lang="es-ES" sz="1600" b="1" kern="1200" dirty="0">
                          <a:solidFill>
                            <a:schemeClr val="tx2">
                              <a:lumMod val="75000"/>
                            </a:schemeClr>
                          </a:solidFill>
                          <a:latin typeface="+mn-lt"/>
                          <a:ea typeface="+mn-ea"/>
                          <a:cs typeface="+mn-cs"/>
                        </a:rPr>
                        <a:t>Emoción que puede ser prevalente en mí</a:t>
                      </a:r>
                      <a:endParaRPr lang="es-CL" sz="1600" b="1" kern="1200" dirty="0">
                        <a:solidFill>
                          <a:schemeClr val="tx2">
                            <a:lumMod val="75000"/>
                          </a:schemeClr>
                        </a:solidFill>
                        <a:latin typeface="+mn-lt"/>
                        <a:ea typeface="+mn-ea"/>
                        <a:cs typeface="+mn-cs"/>
                      </a:endParaRPr>
                    </a:p>
                  </a:txBody>
                  <a:tcPr/>
                </a:tc>
                <a:tc>
                  <a:txBody>
                    <a:bodyPr/>
                    <a:lstStyle/>
                    <a:p>
                      <a:pPr marL="0" algn="ctr" defTabSz="914400" rtl="0" eaLnBrk="1" latinLnBrk="0" hangingPunct="1"/>
                      <a:r>
                        <a:rPr lang="es-ES" sz="1600" b="1" kern="1200" dirty="0">
                          <a:solidFill>
                            <a:schemeClr val="tx2">
                              <a:lumMod val="75000"/>
                            </a:schemeClr>
                          </a:solidFill>
                          <a:latin typeface="+mn-lt"/>
                          <a:ea typeface="+mn-ea"/>
                          <a:cs typeface="+mn-cs"/>
                        </a:rPr>
                        <a:t>Emoción que puede ser prevalente en el otro</a:t>
                      </a:r>
                      <a:endParaRPr lang="es-CL" sz="1600" b="1" kern="1200" dirty="0">
                        <a:solidFill>
                          <a:schemeClr val="tx2">
                            <a:lumMod val="75000"/>
                          </a:schemeClr>
                        </a:solidFill>
                        <a:latin typeface="+mn-lt"/>
                        <a:ea typeface="+mn-ea"/>
                        <a:cs typeface="+mn-cs"/>
                      </a:endParaRPr>
                    </a:p>
                  </a:txBody>
                  <a:tcPr/>
                </a:tc>
                <a:tc>
                  <a:txBody>
                    <a:bodyPr/>
                    <a:lstStyle/>
                    <a:p>
                      <a:pPr marL="0" algn="ctr" defTabSz="914400" rtl="0" eaLnBrk="1" latinLnBrk="0" hangingPunct="1"/>
                      <a:r>
                        <a:rPr lang="es-ES" sz="1600" b="1" kern="1200" dirty="0">
                          <a:solidFill>
                            <a:schemeClr val="tx2">
                              <a:lumMod val="75000"/>
                            </a:schemeClr>
                          </a:solidFill>
                          <a:latin typeface="+mn-lt"/>
                          <a:ea typeface="+mn-ea"/>
                          <a:cs typeface="+mn-cs"/>
                        </a:rPr>
                        <a:t>¿Cuál puede</a:t>
                      </a:r>
                      <a:r>
                        <a:rPr lang="es-ES" sz="1600" b="1" kern="1200" baseline="0" dirty="0">
                          <a:solidFill>
                            <a:schemeClr val="tx2">
                              <a:lumMod val="75000"/>
                            </a:schemeClr>
                          </a:solidFill>
                          <a:latin typeface="+mn-lt"/>
                          <a:ea typeface="+mn-ea"/>
                          <a:cs typeface="+mn-cs"/>
                        </a:rPr>
                        <a:t> ser la causa de esa conducta y emoción en mí y en el otro?</a:t>
                      </a:r>
                      <a:endParaRPr lang="es-CL" sz="1600" b="1" kern="1200" dirty="0">
                        <a:solidFill>
                          <a:schemeClr val="tx2">
                            <a:lumMod val="75000"/>
                          </a:schemeClr>
                        </a:solidFill>
                        <a:latin typeface="+mn-lt"/>
                        <a:ea typeface="+mn-ea"/>
                        <a:cs typeface="+mn-cs"/>
                      </a:endParaRPr>
                    </a:p>
                  </a:txBody>
                  <a:tcPr/>
                </a:tc>
                <a:tc>
                  <a:txBody>
                    <a:bodyPr/>
                    <a:lstStyle/>
                    <a:p>
                      <a:pPr marL="0" algn="ctr" defTabSz="914400" rtl="0" eaLnBrk="1" latinLnBrk="0" hangingPunct="1"/>
                      <a:r>
                        <a:rPr lang="es-ES" sz="1600" b="1" kern="1200" dirty="0">
                          <a:solidFill>
                            <a:schemeClr val="tx2">
                              <a:lumMod val="75000"/>
                            </a:schemeClr>
                          </a:solidFill>
                          <a:latin typeface="+mn-lt"/>
                          <a:ea typeface="+mn-ea"/>
                          <a:cs typeface="+mn-cs"/>
                        </a:rPr>
                        <a:t>Un gesto o mensaje que le permita</a:t>
                      </a:r>
                      <a:r>
                        <a:rPr lang="es-ES" sz="1600" b="1" kern="1200" baseline="0" dirty="0">
                          <a:solidFill>
                            <a:schemeClr val="tx2">
                              <a:lumMod val="75000"/>
                            </a:schemeClr>
                          </a:solidFill>
                          <a:latin typeface="+mn-lt"/>
                          <a:ea typeface="+mn-ea"/>
                          <a:cs typeface="+mn-cs"/>
                        </a:rPr>
                        <a:t> mejorar la relación con la persona que observó</a:t>
                      </a:r>
                      <a:endParaRPr lang="es-CL" sz="1600" b="1" kern="1200" dirty="0">
                        <a:solidFill>
                          <a:schemeClr val="tx2">
                            <a:lumMod val="75000"/>
                          </a:schemeClr>
                        </a:solidFill>
                        <a:latin typeface="+mn-lt"/>
                        <a:ea typeface="+mn-ea"/>
                        <a:cs typeface="+mn-cs"/>
                      </a:endParaRPr>
                    </a:p>
                  </a:txBody>
                  <a:tcPr/>
                </a:tc>
                <a:extLst>
                  <a:ext uri="{0D108BD9-81ED-4DB2-BD59-A6C34878D82A}">
                    <a16:rowId xmlns:a16="http://schemas.microsoft.com/office/drawing/2014/main" val="10001"/>
                  </a:ext>
                </a:extLst>
              </a:tr>
              <a:tr h="2697639">
                <a:tc>
                  <a:txBody>
                    <a:bodyPr/>
                    <a:lstStyle/>
                    <a:p>
                      <a:pPr algn="just"/>
                      <a:r>
                        <a:rPr lang="es-ES" sz="1600" dirty="0"/>
                        <a:t>Amigo</a:t>
                      </a:r>
                      <a:endParaRPr lang="es-CL" sz="1600" dirty="0"/>
                    </a:p>
                  </a:txBody>
                  <a:tcPr/>
                </a:tc>
                <a:tc>
                  <a:txBody>
                    <a:bodyPr/>
                    <a:lstStyle/>
                    <a:p>
                      <a:pPr algn="just"/>
                      <a:r>
                        <a:rPr lang="es-ES" sz="1600" dirty="0"/>
                        <a:t>Habla mucho de sus problemas y no me</a:t>
                      </a:r>
                      <a:r>
                        <a:rPr lang="es-ES" sz="1600" baseline="0" dirty="0"/>
                        <a:t> pregunta por los míos</a:t>
                      </a:r>
                      <a:r>
                        <a:rPr lang="es-ES" sz="1600" dirty="0"/>
                        <a:t>. Creo</a:t>
                      </a:r>
                      <a:r>
                        <a:rPr lang="es-ES" sz="1600" baseline="0" dirty="0"/>
                        <a:t> que n</a:t>
                      </a:r>
                      <a:r>
                        <a:rPr lang="es-ES" sz="1600" dirty="0"/>
                        <a:t>o le interesan mis problemas, solo los suyos.</a:t>
                      </a:r>
                      <a:endParaRPr lang="es-CL" sz="1600" dirty="0"/>
                    </a:p>
                  </a:txBody>
                  <a:tcPr/>
                </a:tc>
                <a:tc>
                  <a:txBody>
                    <a:bodyPr/>
                    <a:lstStyle/>
                    <a:p>
                      <a:pPr algn="just"/>
                      <a:r>
                        <a:rPr lang="es-ES" sz="1600" dirty="0"/>
                        <a:t>Enojo, Disgusto y Pena </a:t>
                      </a:r>
                      <a:endParaRPr lang="es-CL" sz="1600" dirty="0"/>
                    </a:p>
                  </a:txBody>
                  <a:tcPr/>
                </a:tc>
                <a:tc>
                  <a:txBody>
                    <a:bodyPr/>
                    <a:lstStyle/>
                    <a:p>
                      <a:pPr algn="just"/>
                      <a:r>
                        <a:rPr lang="es-ES" sz="1600" dirty="0"/>
                        <a:t>Pena, Soledad, Agobio por sus</a:t>
                      </a:r>
                      <a:r>
                        <a:rPr lang="es-ES" sz="1600" baseline="0" dirty="0"/>
                        <a:t> Problemas</a:t>
                      </a:r>
                      <a:endParaRPr lang="es-CL" sz="1600" dirty="0"/>
                    </a:p>
                  </a:txBody>
                  <a:tcPr/>
                </a:tc>
                <a:tc>
                  <a:txBody>
                    <a:bodyPr/>
                    <a:lstStyle/>
                    <a:p>
                      <a:pPr algn="just"/>
                      <a:r>
                        <a:rPr lang="es-ES" sz="1600" dirty="0"/>
                        <a:t>Desconocimiento</a:t>
                      </a:r>
                      <a:r>
                        <a:rPr lang="es-ES" sz="1600" baseline="0" dirty="0"/>
                        <a:t> que yo también tengo problemas. </a:t>
                      </a:r>
                    </a:p>
                    <a:p>
                      <a:pPr algn="just"/>
                      <a:r>
                        <a:rPr lang="es-ES" sz="1600" baseline="0" dirty="0"/>
                        <a:t>No haber tenido antes la experiencia de haber sido escuchado</a:t>
                      </a:r>
                      <a:endParaRPr lang="es-CL" sz="1600" dirty="0"/>
                    </a:p>
                  </a:txBody>
                  <a:tcPr/>
                </a:tc>
                <a:tc>
                  <a:txBody>
                    <a:bodyPr/>
                    <a:lstStyle/>
                    <a:p>
                      <a:pPr algn="just"/>
                      <a:r>
                        <a:rPr lang="es-ES" sz="1600" dirty="0"/>
                        <a:t>Plantearle cariñosamente</a:t>
                      </a:r>
                      <a:r>
                        <a:rPr lang="es-ES" sz="1600" baseline="0" dirty="0"/>
                        <a:t> que comprendo lo que está viviendo y que cuando pueda me gustaría contarle alguna situación importante para mí.</a:t>
                      </a:r>
                      <a:endParaRPr lang="es-CL" sz="1600" dirty="0"/>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93182656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S" dirty="0">
                <a:effectLst>
                  <a:outerShdw blurRad="38100" dist="38100" dir="2700000" algn="tl">
                    <a:srgbClr val="000000">
                      <a:alpha val="43137"/>
                    </a:srgbClr>
                  </a:outerShdw>
                </a:effectLst>
              </a:rPr>
              <a:t>Ejercicio Final: Mirando cómo me miro</a:t>
            </a:r>
            <a:endParaRPr lang="es-CL" dirty="0">
              <a:effectLst>
                <a:outerShdw blurRad="38100" dist="38100" dir="2700000" algn="tl">
                  <a:srgbClr val="000000">
                    <a:alpha val="43137"/>
                  </a:srgbClr>
                </a:outerShdw>
              </a:effectLst>
            </a:endParaRPr>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4051492585"/>
              </p:ext>
            </p:extLst>
          </p:nvPr>
        </p:nvGraphicFramePr>
        <p:xfrm>
          <a:off x="383458" y="1681317"/>
          <a:ext cx="11513574" cy="4896464"/>
        </p:xfrm>
        <a:graphic>
          <a:graphicData uri="http://schemas.openxmlformats.org/drawingml/2006/table">
            <a:tbl>
              <a:tblPr firstRow="1" bandRow="1">
                <a:tableStyleId>{5C22544A-7EE6-4342-B048-85BDC9FD1C3A}</a:tableStyleId>
              </a:tblPr>
              <a:tblGrid>
                <a:gridCol w="1820654">
                  <a:extLst>
                    <a:ext uri="{9D8B030D-6E8A-4147-A177-3AD203B41FA5}">
                      <a16:colId xmlns:a16="http://schemas.microsoft.com/office/drawing/2014/main" val="20000"/>
                    </a:ext>
                  </a:extLst>
                </a:gridCol>
                <a:gridCol w="1938584">
                  <a:extLst>
                    <a:ext uri="{9D8B030D-6E8A-4147-A177-3AD203B41FA5}">
                      <a16:colId xmlns:a16="http://schemas.microsoft.com/office/drawing/2014/main" val="20001"/>
                    </a:ext>
                  </a:extLst>
                </a:gridCol>
                <a:gridCol w="1938584">
                  <a:extLst>
                    <a:ext uri="{9D8B030D-6E8A-4147-A177-3AD203B41FA5}">
                      <a16:colId xmlns:a16="http://schemas.microsoft.com/office/drawing/2014/main" val="20002"/>
                    </a:ext>
                  </a:extLst>
                </a:gridCol>
                <a:gridCol w="1938584">
                  <a:extLst>
                    <a:ext uri="{9D8B030D-6E8A-4147-A177-3AD203B41FA5}">
                      <a16:colId xmlns:a16="http://schemas.microsoft.com/office/drawing/2014/main" val="20003"/>
                    </a:ext>
                  </a:extLst>
                </a:gridCol>
                <a:gridCol w="1938584">
                  <a:extLst>
                    <a:ext uri="{9D8B030D-6E8A-4147-A177-3AD203B41FA5}">
                      <a16:colId xmlns:a16="http://schemas.microsoft.com/office/drawing/2014/main" val="20004"/>
                    </a:ext>
                  </a:extLst>
                </a:gridCol>
                <a:gridCol w="1938584">
                  <a:extLst>
                    <a:ext uri="{9D8B030D-6E8A-4147-A177-3AD203B41FA5}">
                      <a16:colId xmlns:a16="http://schemas.microsoft.com/office/drawing/2014/main" val="20005"/>
                    </a:ext>
                  </a:extLst>
                </a:gridCol>
              </a:tblGrid>
              <a:tr h="616592">
                <a:tc gridSpan="2">
                  <a:txBody>
                    <a:bodyPr/>
                    <a:lstStyle/>
                    <a:p>
                      <a:pPr algn="ctr"/>
                      <a:r>
                        <a:rPr lang="es-ES" sz="1400" dirty="0"/>
                        <a:t>Describa</a:t>
                      </a:r>
                      <a:endParaRPr lang="es-CL" sz="1400" dirty="0"/>
                    </a:p>
                  </a:txBody>
                  <a:tcPr/>
                </a:tc>
                <a:tc hMerge="1">
                  <a:txBody>
                    <a:bodyPr/>
                    <a:lstStyle/>
                    <a:p>
                      <a:pPr algn="ctr"/>
                      <a:endParaRPr lang="es-CL" dirty="0"/>
                    </a:p>
                  </a:txBody>
                  <a:tcPr/>
                </a:tc>
                <a:tc gridSpan="2">
                  <a:txBody>
                    <a:bodyPr/>
                    <a:lstStyle/>
                    <a:p>
                      <a:pPr algn="ctr"/>
                      <a:r>
                        <a:rPr lang="es-ES" sz="1400" dirty="0"/>
                        <a:t>Analice</a:t>
                      </a:r>
                      <a:endParaRPr lang="es-CL" sz="1400" dirty="0"/>
                    </a:p>
                  </a:txBody>
                  <a:tcPr/>
                </a:tc>
                <a:tc hMerge="1">
                  <a:txBody>
                    <a:bodyPr/>
                    <a:lstStyle/>
                    <a:p>
                      <a:pPr algn="ctr"/>
                      <a:endParaRPr lang="es-CL" dirty="0"/>
                    </a:p>
                  </a:txBody>
                  <a:tcPr/>
                </a:tc>
                <a:tc>
                  <a:txBody>
                    <a:bodyPr/>
                    <a:lstStyle/>
                    <a:p>
                      <a:pPr algn="ctr"/>
                      <a:r>
                        <a:rPr lang="es-ES" sz="1400" dirty="0"/>
                        <a:t>Comprenda Empáticamente</a:t>
                      </a:r>
                      <a:endParaRPr lang="es-CL" sz="1400" dirty="0"/>
                    </a:p>
                  </a:txBody>
                  <a:tcPr/>
                </a:tc>
                <a:tc>
                  <a:txBody>
                    <a:bodyPr/>
                    <a:lstStyle/>
                    <a:p>
                      <a:pPr algn="ctr"/>
                      <a:r>
                        <a:rPr lang="es-ES" sz="1400" dirty="0"/>
                        <a:t>Elabore</a:t>
                      </a:r>
                      <a:endParaRPr lang="es-CL" sz="1400" dirty="0"/>
                    </a:p>
                  </a:txBody>
                  <a:tcPr/>
                </a:tc>
                <a:extLst>
                  <a:ext uri="{0D108BD9-81ED-4DB2-BD59-A6C34878D82A}">
                    <a16:rowId xmlns:a16="http://schemas.microsoft.com/office/drawing/2014/main" val="10000"/>
                  </a:ext>
                </a:extLst>
              </a:tr>
              <a:tr h="1632155">
                <a:tc>
                  <a:txBody>
                    <a:bodyPr/>
                    <a:lstStyle/>
                    <a:p>
                      <a:pPr marL="0" algn="ctr" defTabSz="914400" rtl="0" eaLnBrk="1" latinLnBrk="0" hangingPunct="1"/>
                      <a:r>
                        <a:rPr lang="es-ES" sz="1400" b="1" kern="1200" dirty="0">
                          <a:solidFill>
                            <a:schemeClr val="tx2">
                              <a:lumMod val="75000"/>
                            </a:schemeClr>
                          </a:solidFill>
                          <a:latin typeface="+mn-lt"/>
                          <a:ea typeface="+mn-ea"/>
                          <a:cs typeface="+mn-cs"/>
                        </a:rPr>
                        <a:t>Persona Observada</a:t>
                      </a:r>
                      <a:endParaRPr lang="es-CL" sz="1400" b="1" kern="1200" dirty="0">
                        <a:solidFill>
                          <a:schemeClr val="tx2">
                            <a:lumMod val="75000"/>
                          </a:schemeClr>
                        </a:solidFill>
                        <a:latin typeface="+mn-lt"/>
                        <a:ea typeface="+mn-ea"/>
                        <a:cs typeface="+mn-cs"/>
                      </a:endParaRPr>
                    </a:p>
                  </a:txBody>
                  <a:tcPr/>
                </a:tc>
                <a:tc>
                  <a:txBody>
                    <a:bodyPr/>
                    <a:lstStyle/>
                    <a:p>
                      <a:pPr marL="0" algn="ctr" defTabSz="914400" rtl="0" eaLnBrk="1" latinLnBrk="0" hangingPunct="1"/>
                      <a:r>
                        <a:rPr lang="es-ES" sz="1400" b="1" kern="1200" dirty="0">
                          <a:solidFill>
                            <a:schemeClr val="tx2">
                              <a:lumMod val="75000"/>
                            </a:schemeClr>
                          </a:solidFill>
                          <a:latin typeface="+mn-lt"/>
                          <a:ea typeface="+mn-ea"/>
                          <a:cs typeface="+mn-cs"/>
                        </a:rPr>
                        <a:t>Conducta típica y mi primera impresión</a:t>
                      </a:r>
                      <a:endParaRPr lang="es-CL" sz="1400" b="1" kern="1200" dirty="0">
                        <a:solidFill>
                          <a:schemeClr val="tx2">
                            <a:lumMod val="75000"/>
                          </a:schemeClr>
                        </a:solidFill>
                        <a:latin typeface="+mn-lt"/>
                        <a:ea typeface="+mn-ea"/>
                        <a:cs typeface="+mn-cs"/>
                      </a:endParaRPr>
                    </a:p>
                  </a:txBody>
                  <a:tcPr/>
                </a:tc>
                <a:tc>
                  <a:txBody>
                    <a:bodyPr/>
                    <a:lstStyle/>
                    <a:p>
                      <a:pPr marL="0" algn="ctr" defTabSz="914400" rtl="0" eaLnBrk="1" latinLnBrk="0" hangingPunct="1"/>
                      <a:r>
                        <a:rPr lang="es-ES" sz="1400" b="1" kern="1200" dirty="0">
                          <a:solidFill>
                            <a:schemeClr val="tx2">
                              <a:lumMod val="75000"/>
                            </a:schemeClr>
                          </a:solidFill>
                          <a:latin typeface="+mn-lt"/>
                          <a:ea typeface="+mn-ea"/>
                          <a:cs typeface="+mn-cs"/>
                        </a:rPr>
                        <a:t>Emoción que puede ser prevalente en mí</a:t>
                      </a:r>
                      <a:endParaRPr lang="es-CL" sz="1400" b="1" kern="1200" dirty="0">
                        <a:solidFill>
                          <a:schemeClr val="tx2">
                            <a:lumMod val="75000"/>
                          </a:schemeClr>
                        </a:solidFill>
                        <a:latin typeface="+mn-lt"/>
                        <a:ea typeface="+mn-ea"/>
                        <a:cs typeface="+mn-cs"/>
                      </a:endParaRPr>
                    </a:p>
                  </a:txBody>
                  <a:tcPr/>
                </a:tc>
                <a:tc>
                  <a:txBody>
                    <a:bodyPr/>
                    <a:lstStyle/>
                    <a:p>
                      <a:pPr marL="0" algn="ctr" defTabSz="914400" rtl="0" eaLnBrk="1" latinLnBrk="0" hangingPunct="1"/>
                      <a:r>
                        <a:rPr lang="es-ES" sz="1400" b="1" kern="1200" dirty="0">
                          <a:solidFill>
                            <a:schemeClr val="tx2">
                              <a:lumMod val="75000"/>
                            </a:schemeClr>
                          </a:solidFill>
                          <a:latin typeface="+mn-lt"/>
                          <a:ea typeface="+mn-ea"/>
                          <a:cs typeface="+mn-cs"/>
                        </a:rPr>
                        <a:t>Emoción que puede ser prevalente en el otro</a:t>
                      </a:r>
                      <a:endParaRPr lang="es-CL" sz="1400" b="1" kern="1200" dirty="0">
                        <a:solidFill>
                          <a:schemeClr val="tx2">
                            <a:lumMod val="75000"/>
                          </a:schemeClr>
                        </a:solidFill>
                        <a:latin typeface="+mn-lt"/>
                        <a:ea typeface="+mn-ea"/>
                        <a:cs typeface="+mn-cs"/>
                      </a:endParaRPr>
                    </a:p>
                  </a:txBody>
                  <a:tcPr/>
                </a:tc>
                <a:tc>
                  <a:txBody>
                    <a:bodyPr/>
                    <a:lstStyle/>
                    <a:p>
                      <a:pPr marL="0" algn="ctr" defTabSz="914400" rtl="0" eaLnBrk="1" latinLnBrk="0" hangingPunct="1"/>
                      <a:r>
                        <a:rPr lang="es-ES" sz="1400" b="1" kern="1200" dirty="0">
                          <a:solidFill>
                            <a:schemeClr val="tx2">
                              <a:lumMod val="75000"/>
                            </a:schemeClr>
                          </a:solidFill>
                          <a:latin typeface="+mn-lt"/>
                          <a:ea typeface="+mn-ea"/>
                          <a:cs typeface="+mn-cs"/>
                        </a:rPr>
                        <a:t>¿Cuál puede</a:t>
                      </a:r>
                      <a:r>
                        <a:rPr lang="es-ES" sz="1400" b="1" kern="1200" baseline="0" dirty="0">
                          <a:solidFill>
                            <a:schemeClr val="tx2">
                              <a:lumMod val="75000"/>
                            </a:schemeClr>
                          </a:solidFill>
                          <a:latin typeface="+mn-lt"/>
                          <a:ea typeface="+mn-ea"/>
                          <a:cs typeface="+mn-cs"/>
                        </a:rPr>
                        <a:t> ser la causa de esa conducta y emoción en mí y en el otro?</a:t>
                      </a:r>
                      <a:endParaRPr lang="es-CL" sz="1400" b="1" kern="1200" dirty="0">
                        <a:solidFill>
                          <a:schemeClr val="tx2">
                            <a:lumMod val="75000"/>
                          </a:schemeClr>
                        </a:solidFill>
                        <a:latin typeface="+mn-lt"/>
                        <a:ea typeface="+mn-ea"/>
                        <a:cs typeface="+mn-cs"/>
                      </a:endParaRPr>
                    </a:p>
                  </a:txBody>
                  <a:tcPr/>
                </a:tc>
                <a:tc>
                  <a:txBody>
                    <a:bodyPr/>
                    <a:lstStyle/>
                    <a:p>
                      <a:pPr marL="0" algn="ctr" defTabSz="914400" rtl="0" eaLnBrk="1" latinLnBrk="0" hangingPunct="1"/>
                      <a:r>
                        <a:rPr lang="es-ES" sz="1400" b="1" kern="1200" dirty="0">
                          <a:solidFill>
                            <a:schemeClr val="tx2">
                              <a:lumMod val="75000"/>
                            </a:schemeClr>
                          </a:solidFill>
                          <a:latin typeface="+mn-lt"/>
                          <a:ea typeface="+mn-ea"/>
                          <a:cs typeface="+mn-cs"/>
                        </a:rPr>
                        <a:t>Un gesto o mensaje que le permita</a:t>
                      </a:r>
                      <a:r>
                        <a:rPr lang="es-ES" sz="1400" b="1" kern="1200" baseline="0" dirty="0">
                          <a:solidFill>
                            <a:schemeClr val="tx2">
                              <a:lumMod val="75000"/>
                            </a:schemeClr>
                          </a:solidFill>
                          <a:latin typeface="+mn-lt"/>
                          <a:ea typeface="+mn-ea"/>
                          <a:cs typeface="+mn-cs"/>
                        </a:rPr>
                        <a:t> mejorar la relación con la persona que observó</a:t>
                      </a:r>
                      <a:endParaRPr lang="es-CL" sz="1400" b="1" kern="1200" dirty="0">
                        <a:solidFill>
                          <a:schemeClr val="tx2">
                            <a:lumMod val="75000"/>
                          </a:schemeClr>
                        </a:solidFill>
                        <a:latin typeface="+mn-lt"/>
                        <a:ea typeface="+mn-ea"/>
                        <a:cs typeface="+mn-cs"/>
                      </a:endParaRPr>
                    </a:p>
                  </a:txBody>
                  <a:tcPr/>
                </a:tc>
                <a:extLst>
                  <a:ext uri="{0D108BD9-81ED-4DB2-BD59-A6C34878D82A}">
                    <a16:rowId xmlns:a16="http://schemas.microsoft.com/office/drawing/2014/main" val="10001"/>
                  </a:ext>
                </a:extLst>
              </a:tr>
              <a:tr h="2647717">
                <a:tc>
                  <a:txBody>
                    <a:bodyPr/>
                    <a:lstStyle/>
                    <a:p>
                      <a:pPr algn="just"/>
                      <a:r>
                        <a:rPr lang="es-ES" sz="1400" dirty="0"/>
                        <a:t>Mi Vecino</a:t>
                      </a:r>
                      <a:endParaRPr lang="es-CL" sz="1400" dirty="0"/>
                    </a:p>
                  </a:txBody>
                  <a:tcPr/>
                </a:tc>
                <a:tc>
                  <a:txBody>
                    <a:bodyPr/>
                    <a:lstStyle/>
                    <a:p>
                      <a:pPr algn="just"/>
                      <a:r>
                        <a:rPr lang="es-ES" sz="1400" dirty="0"/>
                        <a:t>Se molesta por todo (el perro, el auto, basura,</a:t>
                      </a:r>
                      <a:r>
                        <a:rPr lang="es-ES" sz="1400" baseline="0" dirty="0"/>
                        <a:t> etc.) Le queda la impresión que no es una persona feliz, que anda siempre preocupada del resto. </a:t>
                      </a:r>
                      <a:endParaRPr lang="es-CL" sz="1400" dirty="0"/>
                    </a:p>
                  </a:txBody>
                  <a:tcPr/>
                </a:tc>
                <a:tc>
                  <a:txBody>
                    <a:bodyPr/>
                    <a:lstStyle/>
                    <a:p>
                      <a:pPr algn="just"/>
                      <a:r>
                        <a:rPr lang="es-ES" sz="1400" dirty="0"/>
                        <a:t>Le da rabia, le da pena. </a:t>
                      </a:r>
                      <a:endParaRPr lang="es-CL" sz="1400" dirty="0"/>
                    </a:p>
                  </a:txBody>
                  <a:tcPr/>
                </a:tc>
                <a:tc>
                  <a:txBody>
                    <a:bodyPr/>
                    <a:lstStyle/>
                    <a:p>
                      <a:pPr algn="just"/>
                      <a:r>
                        <a:rPr lang="es-ES" sz="1400" dirty="0"/>
                        <a:t>La rabia. </a:t>
                      </a:r>
                      <a:endParaRPr lang="es-CL" sz="1400" dirty="0"/>
                    </a:p>
                  </a:txBody>
                  <a:tcPr/>
                </a:tc>
                <a:tc>
                  <a:txBody>
                    <a:bodyPr/>
                    <a:lstStyle/>
                    <a:p>
                      <a:pPr algn="just"/>
                      <a:r>
                        <a:rPr lang="es-ES" sz="1400" dirty="0"/>
                        <a:t>No</a:t>
                      </a:r>
                      <a:r>
                        <a:rPr lang="es-ES" sz="1400" baseline="0" dirty="0"/>
                        <a:t> le gusta que le invadan su espacio al vecino. No molesta a nadie. </a:t>
                      </a:r>
                    </a:p>
                    <a:p>
                      <a:pPr algn="just"/>
                      <a:endParaRPr lang="es-ES" sz="1400" baseline="0" dirty="0"/>
                    </a:p>
                    <a:p>
                      <a:pPr algn="just"/>
                      <a:r>
                        <a:rPr lang="es-ES" sz="1400" baseline="0" dirty="0"/>
                        <a:t>Porque el vecino toma represalias. Muy agresiva. </a:t>
                      </a:r>
                      <a:endParaRPr lang="es-CL" sz="1400" dirty="0"/>
                    </a:p>
                  </a:txBody>
                  <a:tcPr/>
                </a:tc>
                <a:tc>
                  <a:txBody>
                    <a:bodyPr/>
                    <a:lstStyle/>
                    <a:p>
                      <a:pPr algn="just"/>
                      <a:r>
                        <a:rPr lang="es-ES" sz="1400" dirty="0"/>
                        <a:t>No</a:t>
                      </a:r>
                      <a:r>
                        <a:rPr lang="es-ES" sz="1400" baseline="0" dirty="0"/>
                        <a:t> dejar que ciertas cosas le afecten tanto.</a:t>
                      </a:r>
                      <a:endParaRPr lang="es-CL" sz="1400" dirty="0"/>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87581447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S" dirty="0">
                <a:effectLst>
                  <a:outerShdw blurRad="38100" dist="38100" dir="2700000" algn="tl">
                    <a:srgbClr val="000000">
                      <a:alpha val="43137"/>
                    </a:srgbClr>
                  </a:outerShdw>
                </a:effectLst>
              </a:rPr>
              <a:t>Ejercicio Final: Mirando cómo me miro</a:t>
            </a:r>
            <a:endParaRPr lang="es-CL" dirty="0">
              <a:effectLst>
                <a:outerShdw blurRad="38100" dist="38100" dir="2700000" algn="tl">
                  <a:srgbClr val="000000">
                    <a:alpha val="43137"/>
                  </a:srgbClr>
                </a:outerShdw>
              </a:effectLst>
            </a:endParaRPr>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3793045592"/>
              </p:ext>
            </p:extLst>
          </p:nvPr>
        </p:nvGraphicFramePr>
        <p:xfrm>
          <a:off x="810000" y="2071669"/>
          <a:ext cx="10775247" cy="2714661"/>
        </p:xfrm>
        <a:graphic>
          <a:graphicData uri="http://schemas.openxmlformats.org/drawingml/2006/table">
            <a:tbl>
              <a:tblPr firstRow="1" bandRow="1">
                <a:tableStyleId>{5C22544A-7EE6-4342-B048-85BDC9FD1C3A}</a:tableStyleId>
              </a:tblPr>
              <a:tblGrid>
                <a:gridCol w="1703902">
                  <a:extLst>
                    <a:ext uri="{9D8B030D-6E8A-4147-A177-3AD203B41FA5}">
                      <a16:colId xmlns:a16="http://schemas.microsoft.com/office/drawing/2014/main" val="20000"/>
                    </a:ext>
                  </a:extLst>
                </a:gridCol>
                <a:gridCol w="1814269">
                  <a:extLst>
                    <a:ext uri="{9D8B030D-6E8A-4147-A177-3AD203B41FA5}">
                      <a16:colId xmlns:a16="http://schemas.microsoft.com/office/drawing/2014/main" val="20001"/>
                    </a:ext>
                  </a:extLst>
                </a:gridCol>
                <a:gridCol w="1814269">
                  <a:extLst>
                    <a:ext uri="{9D8B030D-6E8A-4147-A177-3AD203B41FA5}">
                      <a16:colId xmlns:a16="http://schemas.microsoft.com/office/drawing/2014/main" val="20002"/>
                    </a:ext>
                  </a:extLst>
                </a:gridCol>
                <a:gridCol w="1814269">
                  <a:extLst>
                    <a:ext uri="{9D8B030D-6E8A-4147-A177-3AD203B41FA5}">
                      <a16:colId xmlns:a16="http://schemas.microsoft.com/office/drawing/2014/main" val="20003"/>
                    </a:ext>
                  </a:extLst>
                </a:gridCol>
                <a:gridCol w="1814269">
                  <a:extLst>
                    <a:ext uri="{9D8B030D-6E8A-4147-A177-3AD203B41FA5}">
                      <a16:colId xmlns:a16="http://schemas.microsoft.com/office/drawing/2014/main" val="20004"/>
                    </a:ext>
                  </a:extLst>
                </a:gridCol>
                <a:gridCol w="1814269">
                  <a:extLst>
                    <a:ext uri="{9D8B030D-6E8A-4147-A177-3AD203B41FA5}">
                      <a16:colId xmlns:a16="http://schemas.microsoft.com/office/drawing/2014/main" val="20005"/>
                    </a:ext>
                  </a:extLst>
                </a:gridCol>
              </a:tblGrid>
              <a:tr h="852277">
                <a:tc gridSpan="2">
                  <a:txBody>
                    <a:bodyPr/>
                    <a:lstStyle/>
                    <a:p>
                      <a:pPr algn="ctr"/>
                      <a:r>
                        <a:rPr lang="es-ES" sz="1600" dirty="0"/>
                        <a:t>Describa</a:t>
                      </a:r>
                      <a:endParaRPr lang="es-CL" sz="1600" dirty="0"/>
                    </a:p>
                  </a:txBody>
                  <a:tcPr/>
                </a:tc>
                <a:tc hMerge="1">
                  <a:txBody>
                    <a:bodyPr/>
                    <a:lstStyle/>
                    <a:p>
                      <a:pPr algn="ctr"/>
                      <a:endParaRPr lang="es-CL" dirty="0"/>
                    </a:p>
                  </a:txBody>
                  <a:tcPr/>
                </a:tc>
                <a:tc gridSpan="2">
                  <a:txBody>
                    <a:bodyPr/>
                    <a:lstStyle/>
                    <a:p>
                      <a:pPr algn="ctr"/>
                      <a:r>
                        <a:rPr lang="es-ES" sz="1600" dirty="0"/>
                        <a:t>Analice</a:t>
                      </a:r>
                      <a:endParaRPr lang="es-CL" sz="1600" dirty="0"/>
                    </a:p>
                  </a:txBody>
                  <a:tcPr/>
                </a:tc>
                <a:tc hMerge="1">
                  <a:txBody>
                    <a:bodyPr/>
                    <a:lstStyle/>
                    <a:p>
                      <a:pPr algn="ctr"/>
                      <a:endParaRPr lang="es-CL" dirty="0"/>
                    </a:p>
                  </a:txBody>
                  <a:tcPr/>
                </a:tc>
                <a:tc>
                  <a:txBody>
                    <a:bodyPr/>
                    <a:lstStyle/>
                    <a:p>
                      <a:pPr algn="ctr"/>
                      <a:r>
                        <a:rPr lang="es-ES" sz="1600" dirty="0"/>
                        <a:t>Comprenda Empáticamente</a:t>
                      </a:r>
                      <a:endParaRPr lang="es-CL" sz="1600" dirty="0"/>
                    </a:p>
                  </a:txBody>
                  <a:tcPr/>
                </a:tc>
                <a:tc>
                  <a:txBody>
                    <a:bodyPr/>
                    <a:lstStyle/>
                    <a:p>
                      <a:pPr algn="ctr"/>
                      <a:r>
                        <a:rPr lang="es-ES" sz="1600" dirty="0"/>
                        <a:t>Elabore</a:t>
                      </a:r>
                      <a:endParaRPr lang="es-CL" sz="1600" dirty="0"/>
                    </a:p>
                  </a:txBody>
                  <a:tcPr/>
                </a:tc>
                <a:extLst>
                  <a:ext uri="{0D108BD9-81ED-4DB2-BD59-A6C34878D82A}">
                    <a16:rowId xmlns:a16="http://schemas.microsoft.com/office/drawing/2014/main" val="10000"/>
                  </a:ext>
                </a:extLst>
              </a:tr>
              <a:tr h="1862384">
                <a:tc>
                  <a:txBody>
                    <a:bodyPr/>
                    <a:lstStyle/>
                    <a:p>
                      <a:pPr marL="0" algn="ctr" defTabSz="914400" rtl="0" eaLnBrk="1" latinLnBrk="0" hangingPunct="1"/>
                      <a:r>
                        <a:rPr lang="es-ES" sz="1600" b="1" kern="1200" dirty="0">
                          <a:solidFill>
                            <a:schemeClr val="tx2">
                              <a:lumMod val="75000"/>
                            </a:schemeClr>
                          </a:solidFill>
                          <a:latin typeface="+mn-lt"/>
                          <a:ea typeface="+mn-ea"/>
                          <a:cs typeface="+mn-cs"/>
                        </a:rPr>
                        <a:t>Persona Observada</a:t>
                      </a:r>
                      <a:endParaRPr lang="es-CL" sz="1600" b="1" kern="1200" dirty="0">
                        <a:solidFill>
                          <a:schemeClr val="tx2">
                            <a:lumMod val="75000"/>
                          </a:schemeClr>
                        </a:solidFill>
                        <a:latin typeface="+mn-lt"/>
                        <a:ea typeface="+mn-ea"/>
                        <a:cs typeface="+mn-cs"/>
                      </a:endParaRPr>
                    </a:p>
                  </a:txBody>
                  <a:tcPr/>
                </a:tc>
                <a:tc>
                  <a:txBody>
                    <a:bodyPr/>
                    <a:lstStyle/>
                    <a:p>
                      <a:pPr marL="0" algn="ctr" defTabSz="914400" rtl="0" eaLnBrk="1" latinLnBrk="0" hangingPunct="1"/>
                      <a:r>
                        <a:rPr lang="es-ES" sz="1600" b="1" kern="1200" dirty="0">
                          <a:solidFill>
                            <a:schemeClr val="tx2">
                              <a:lumMod val="75000"/>
                            </a:schemeClr>
                          </a:solidFill>
                          <a:latin typeface="+mn-lt"/>
                          <a:ea typeface="+mn-ea"/>
                          <a:cs typeface="+mn-cs"/>
                        </a:rPr>
                        <a:t>Conducta típica y mi primera impresión</a:t>
                      </a:r>
                      <a:endParaRPr lang="es-CL" sz="1600" b="1" kern="1200" dirty="0">
                        <a:solidFill>
                          <a:schemeClr val="tx2">
                            <a:lumMod val="75000"/>
                          </a:schemeClr>
                        </a:solidFill>
                        <a:latin typeface="+mn-lt"/>
                        <a:ea typeface="+mn-ea"/>
                        <a:cs typeface="+mn-cs"/>
                      </a:endParaRPr>
                    </a:p>
                  </a:txBody>
                  <a:tcPr/>
                </a:tc>
                <a:tc>
                  <a:txBody>
                    <a:bodyPr/>
                    <a:lstStyle/>
                    <a:p>
                      <a:pPr marL="0" algn="ctr" defTabSz="914400" rtl="0" eaLnBrk="1" latinLnBrk="0" hangingPunct="1"/>
                      <a:r>
                        <a:rPr lang="es-ES" sz="1600" b="1" kern="1200" dirty="0">
                          <a:solidFill>
                            <a:schemeClr val="tx2">
                              <a:lumMod val="75000"/>
                            </a:schemeClr>
                          </a:solidFill>
                          <a:latin typeface="+mn-lt"/>
                          <a:ea typeface="+mn-ea"/>
                          <a:cs typeface="+mn-cs"/>
                        </a:rPr>
                        <a:t>Emoción que puede ser prevalente en mí</a:t>
                      </a:r>
                      <a:endParaRPr lang="es-CL" sz="1600" b="1" kern="1200" dirty="0">
                        <a:solidFill>
                          <a:schemeClr val="tx2">
                            <a:lumMod val="75000"/>
                          </a:schemeClr>
                        </a:solidFill>
                        <a:latin typeface="+mn-lt"/>
                        <a:ea typeface="+mn-ea"/>
                        <a:cs typeface="+mn-cs"/>
                      </a:endParaRPr>
                    </a:p>
                  </a:txBody>
                  <a:tcPr/>
                </a:tc>
                <a:tc>
                  <a:txBody>
                    <a:bodyPr/>
                    <a:lstStyle/>
                    <a:p>
                      <a:pPr marL="0" algn="ctr" defTabSz="914400" rtl="0" eaLnBrk="1" latinLnBrk="0" hangingPunct="1"/>
                      <a:r>
                        <a:rPr lang="es-ES" sz="1600" b="1" kern="1200" dirty="0">
                          <a:solidFill>
                            <a:schemeClr val="tx2">
                              <a:lumMod val="75000"/>
                            </a:schemeClr>
                          </a:solidFill>
                          <a:latin typeface="+mn-lt"/>
                          <a:ea typeface="+mn-ea"/>
                          <a:cs typeface="+mn-cs"/>
                        </a:rPr>
                        <a:t>Emoción que puede ser prevalente en el otro</a:t>
                      </a:r>
                      <a:endParaRPr lang="es-CL" sz="1600" b="1" kern="1200" dirty="0">
                        <a:solidFill>
                          <a:schemeClr val="tx2">
                            <a:lumMod val="75000"/>
                          </a:schemeClr>
                        </a:solidFill>
                        <a:latin typeface="+mn-lt"/>
                        <a:ea typeface="+mn-ea"/>
                        <a:cs typeface="+mn-cs"/>
                      </a:endParaRPr>
                    </a:p>
                  </a:txBody>
                  <a:tcPr/>
                </a:tc>
                <a:tc>
                  <a:txBody>
                    <a:bodyPr/>
                    <a:lstStyle/>
                    <a:p>
                      <a:pPr marL="0" algn="ctr" defTabSz="914400" rtl="0" eaLnBrk="1" latinLnBrk="0" hangingPunct="1"/>
                      <a:r>
                        <a:rPr lang="es-ES" sz="1600" b="1" kern="1200" dirty="0">
                          <a:solidFill>
                            <a:schemeClr val="tx2">
                              <a:lumMod val="75000"/>
                            </a:schemeClr>
                          </a:solidFill>
                          <a:latin typeface="+mn-lt"/>
                          <a:ea typeface="+mn-ea"/>
                          <a:cs typeface="+mn-cs"/>
                        </a:rPr>
                        <a:t>¿Cuál puede</a:t>
                      </a:r>
                      <a:r>
                        <a:rPr lang="es-ES" sz="1600" b="1" kern="1200" baseline="0" dirty="0">
                          <a:solidFill>
                            <a:schemeClr val="tx2">
                              <a:lumMod val="75000"/>
                            </a:schemeClr>
                          </a:solidFill>
                          <a:latin typeface="+mn-lt"/>
                          <a:ea typeface="+mn-ea"/>
                          <a:cs typeface="+mn-cs"/>
                        </a:rPr>
                        <a:t> ser la causa de esa conducta y emoción en mí y en el otro?</a:t>
                      </a:r>
                      <a:endParaRPr lang="es-CL" sz="1600" b="1" kern="1200" dirty="0">
                        <a:solidFill>
                          <a:schemeClr val="tx2">
                            <a:lumMod val="75000"/>
                          </a:schemeClr>
                        </a:solidFill>
                        <a:latin typeface="+mn-lt"/>
                        <a:ea typeface="+mn-ea"/>
                        <a:cs typeface="+mn-cs"/>
                      </a:endParaRPr>
                    </a:p>
                  </a:txBody>
                  <a:tcPr/>
                </a:tc>
                <a:tc>
                  <a:txBody>
                    <a:bodyPr/>
                    <a:lstStyle/>
                    <a:p>
                      <a:pPr marL="0" algn="ctr" defTabSz="914400" rtl="0" eaLnBrk="1" latinLnBrk="0" hangingPunct="1"/>
                      <a:r>
                        <a:rPr lang="es-ES" sz="1600" b="1" kern="1200" dirty="0">
                          <a:solidFill>
                            <a:schemeClr val="tx2">
                              <a:lumMod val="75000"/>
                            </a:schemeClr>
                          </a:solidFill>
                          <a:latin typeface="+mn-lt"/>
                          <a:ea typeface="+mn-ea"/>
                          <a:cs typeface="+mn-cs"/>
                        </a:rPr>
                        <a:t>Un gesto o mensaje que le permita</a:t>
                      </a:r>
                      <a:r>
                        <a:rPr lang="es-ES" sz="1600" b="1" kern="1200" baseline="0" dirty="0">
                          <a:solidFill>
                            <a:schemeClr val="tx2">
                              <a:lumMod val="75000"/>
                            </a:schemeClr>
                          </a:solidFill>
                          <a:latin typeface="+mn-lt"/>
                          <a:ea typeface="+mn-ea"/>
                          <a:cs typeface="+mn-cs"/>
                        </a:rPr>
                        <a:t> mejorar la relación con la persona que observó</a:t>
                      </a:r>
                      <a:endParaRPr lang="es-CL" sz="1600" b="1" kern="1200" dirty="0">
                        <a:solidFill>
                          <a:schemeClr val="tx2">
                            <a:lumMod val="75000"/>
                          </a:schemeClr>
                        </a:solidFill>
                        <a:latin typeface="+mn-lt"/>
                        <a:ea typeface="+mn-ea"/>
                        <a:cs typeface="+mn-cs"/>
                      </a:endParaRPr>
                    </a:p>
                  </a:txBody>
                  <a:tcPr/>
                </a:tc>
                <a:extLst>
                  <a:ext uri="{0D108BD9-81ED-4DB2-BD59-A6C34878D82A}">
                    <a16:rowId xmlns:a16="http://schemas.microsoft.com/office/drawing/2014/main" val="10001"/>
                  </a:ext>
                </a:extLst>
              </a:tr>
            </a:tbl>
          </a:graphicData>
        </a:graphic>
      </p:graphicFrame>
      <p:sp>
        <p:nvSpPr>
          <p:cNvPr id="3" name="CuadroTexto 2">
            <a:extLst>
              <a:ext uri="{FF2B5EF4-FFF2-40B4-BE49-F238E27FC236}">
                <a16:creationId xmlns:a16="http://schemas.microsoft.com/office/drawing/2014/main" id="{F41A0A7F-9523-537E-BA3A-7714D5F3EA81}"/>
              </a:ext>
            </a:extLst>
          </p:cNvPr>
          <p:cNvSpPr txBox="1"/>
          <p:nvPr/>
        </p:nvSpPr>
        <p:spPr>
          <a:xfrm>
            <a:off x="2117006" y="5210483"/>
            <a:ext cx="7957983" cy="1200329"/>
          </a:xfrm>
          <a:prstGeom prst="rect">
            <a:avLst/>
          </a:prstGeom>
          <a:noFill/>
        </p:spPr>
        <p:txBody>
          <a:bodyPr wrap="square" rtlCol="0">
            <a:spAutoFit/>
          </a:bodyPr>
          <a:lstStyle/>
          <a:p>
            <a:r>
              <a:rPr lang="es-CL" dirty="0"/>
              <a:t>EN GRUPOS DE 3 A 4 PERSONAS COMPLETEN EL SIGUIENTE CUADRO ANALIZANDO LA CONDUCTA DE ALGUNA PERSONA (Ejemplo: familiar, amigo, vecino, compañero de trabajo, </a:t>
            </a:r>
            <a:r>
              <a:rPr lang="es-CL" dirty="0" err="1"/>
              <a:t>etc</a:t>
            </a:r>
            <a:r>
              <a:rPr lang="es-CL" dirty="0"/>
              <a:t>) QUE SEA DE MOLESTIA PARA EL OBSERVADOR.</a:t>
            </a:r>
          </a:p>
        </p:txBody>
      </p:sp>
    </p:spTree>
    <p:extLst>
      <p:ext uri="{BB962C8B-B14F-4D97-AF65-F5344CB8AC3E}">
        <p14:creationId xmlns:p14="http://schemas.microsoft.com/office/powerpoint/2010/main" val="257775354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S" dirty="0">
                <a:effectLst>
                  <a:outerShdw blurRad="38100" dist="38100" dir="2700000" algn="tl">
                    <a:srgbClr val="000000">
                      <a:alpha val="43137"/>
                    </a:srgbClr>
                  </a:outerShdw>
                </a:effectLst>
              </a:rPr>
              <a:t>Ejercicio Empatía</a:t>
            </a:r>
            <a:endParaRPr lang="es-CL" dirty="0">
              <a:effectLst>
                <a:outerShdw blurRad="38100" dist="38100" dir="2700000" algn="tl">
                  <a:srgbClr val="000000">
                    <a:alpha val="43137"/>
                  </a:srgbClr>
                </a:outerShdw>
              </a:effectLst>
            </a:endParaRPr>
          </a:p>
        </p:txBody>
      </p:sp>
      <p:sp>
        <p:nvSpPr>
          <p:cNvPr id="3" name="Marcador de contenido 2"/>
          <p:cNvSpPr>
            <a:spLocks noGrp="1"/>
          </p:cNvSpPr>
          <p:nvPr>
            <p:ph idx="1"/>
          </p:nvPr>
        </p:nvSpPr>
        <p:spPr/>
        <p:txBody>
          <a:bodyPr>
            <a:noAutofit/>
          </a:bodyPr>
          <a:lstStyle/>
          <a:p>
            <a:pPr marL="0" indent="0">
              <a:buNone/>
            </a:pPr>
            <a:endParaRPr lang="es-ES" sz="2400" dirty="0"/>
          </a:p>
          <a:p>
            <a:r>
              <a:rPr lang="es-ES" sz="2400" dirty="0"/>
              <a:t>1 VOLUNTARIO/A:</a:t>
            </a:r>
          </a:p>
          <a:p>
            <a:pPr marL="914400" lvl="1" indent="-457200">
              <a:buFont typeface="+mj-lt"/>
              <a:buAutoNum type="arabicPeriod"/>
            </a:pPr>
            <a:r>
              <a:rPr lang="es-CL" sz="2400" dirty="0"/>
              <a:t>La persona tendrá dos minutos para responder la pregunta:</a:t>
            </a:r>
          </a:p>
          <a:p>
            <a:pPr lvl="3">
              <a:buFont typeface="Wingdings" panose="05000000000000000000" pitchFamily="2" charset="2"/>
              <a:buChar char="ü"/>
            </a:pPr>
            <a:r>
              <a:rPr lang="es-ES" sz="2400" b="1" dirty="0"/>
              <a:t>¿Qué necesidades emocionales tengo en este tiempo?</a:t>
            </a:r>
            <a:endParaRPr lang="es-CL" sz="2400" b="1" dirty="0"/>
          </a:p>
          <a:p>
            <a:pPr marL="914400" lvl="1" indent="-457200">
              <a:buFont typeface="+mj-lt"/>
              <a:buAutoNum type="arabicPeriod"/>
            </a:pPr>
            <a:r>
              <a:rPr lang="es-CL" sz="2400" dirty="0"/>
              <a:t>El resto toma el tiempo y escucha activamente.</a:t>
            </a:r>
          </a:p>
          <a:p>
            <a:pPr marL="914400" lvl="1" indent="-457200">
              <a:buFont typeface="+mj-lt"/>
              <a:buAutoNum type="arabicPeriod"/>
            </a:pPr>
            <a:r>
              <a:rPr lang="es-CL" sz="2400" dirty="0"/>
              <a:t>Una de las personas que escuchó refleja en un minuto lo que se dijo.</a:t>
            </a:r>
          </a:p>
          <a:p>
            <a:pPr marL="914400" lvl="1" indent="-457200">
              <a:buFont typeface="+mj-lt"/>
              <a:buAutoNum type="arabicPeriod"/>
            </a:pPr>
            <a:r>
              <a:rPr lang="es-CL" sz="2400" dirty="0"/>
              <a:t>La persona que habló dice si fue bien interpretada o no.</a:t>
            </a:r>
          </a:p>
        </p:txBody>
      </p:sp>
    </p:spTree>
    <p:extLst>
      <p:ext uri="{BB962C8B-B14F-4D97-AF65-F5344CB8AC3E}">
        <p14:creationId xmlns:p14="http://schemas.microsoft.com/office/powerpoint/2010/main" val="3356297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pPr algn="ctr"/>
            <a:r>
              <a:rPr lang="es-ES" dirty="0">
                <a:effectLst>
                  <a:outerShdw blurRad="38100" dist="38100" dir="2700000" algn="tl">
                    <a:srgbClr val="000000">
                      <a:alpha val="43137"/>
                    </a:srgbClr>
                  </a:outerShdw>
                </a:effectLst>
              </a:rPr>
              <a:t>Pregunta Grupal</a:t>
            </a:r>
            <a:endParaRPr lang="en-US" dirty="0">
              <a:effectLst>
                <a:outerShdw blurRad="38100" dist="38100" dir="2700000" algn="tl">
                  <a:srgbClr val="000000">
                    <a:alpha val="43137"/>
                  </a:srgbClr>
                </a:outerShdw>
              </a:effectLst>
            </a:endParaRPr>
          </a:p>
        </p:txBody>
      </p:sp>
      <p:sp>
        <p:nvSpPr>
          <p:cNvPr id="5" name="Marcador de contenido 4"/>
          <p:cNvSpPr>
            <a:spLocks noGrp="1"/>
          </p:cNvSpPr>
          <p:nvPr>
            <p:ph idx="1"/>
          </p:nvPr>
        </p:nvSpPr>
        <p:spPr/>
        <p:txBody>
          <a:bodyPr>
            <a:normAutofit/>
          </a:bodyPr>
          <a:lstStyle/>
          <a:p>
            <a:pPr algn="just"/>
            <a:r>
              <a:rPr lang="es-ES" sz="2400" dirty="0"/>
              <a:t>¿Qué es un conflicto? ¿Por qué existen conflictos al interior de la Organización? ¿Cuáles son los conflictos más recurrentes en su equipo de trabajo?</a:t>
            </a:r>
            <a:endParaRPr lang="en-US" sz="2400" dirty="0"/>
          </a:p>
        </p:txBody>
      </p:sp>
    </p:spTree>
    <p:extLst>
      <p:ext uri="{BB962C8B-B14F-4D97-AF65-F5344CB8AC3E}">
        <p14:creationId xmlns:p14="http://schemas.microsoft.com/office/powerpoint/2010/main" val="152209202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_tradnl" b="1" dirty="0"/>
              <a:t>Administración del Conflicto</a:t>
            </a:r>
            <a:endParaRPr lang="es-SV" b="1" dirty="0"/>
          </a:p>
        </p:txBody>
      </p:sp>
      <p:sp>
        <p:nvSpPr>
          <p:cNvPr id="3" name="2 Marcador de contenido"/>
          <p:cNvSpPr>
            <a:spLocks noGrp="1"/>
          </p:cNvSpPr>
          <p:nvPr>
            <p:ph idx="1"/>
          </p:nvPr>
        </p:nvSpPr>
        <p:spPr/>
        <p:txBody>
          <a:bodyPr>
            <a:normAutofit fontScale="85000" lnSpcReduction="20000"/>
          </a:bodyPr>
          <a:lstStyle/>
          <a:p>
            <a:r>
              <a:rPr lang="es-ES_tradnl" sz="3200" dirty="0"/>
              <a:t>Los conflictos son inevitables, afróntelo como algo natural.</a:t>
            </a:r>
          </a:p>
          <a:p>
            <a:r>
              <a:rPr lang="es-ES_tradnl" sz="3200" dirty="0"/>
              <a:t>Las situaciones de conflicto tienen múltiples fuentes tanto de naturaleza individual como organizacional.</a:t>
            </a:r>
          </a:p>
          <a:p>
            <a:r>
              <a:rPr lang="es-ES_tradnl" sz="3200" dirty="0"/>
              <a:t>Entre ellos se cuentan los procesos derivados de cambio organizacional, las diferencias derivadas de la personalidad, de los valores, percepciones de la situación y amenazas al estatus.</a:t>
            </a:r>
          </a:p>
          <a:p>
            <a:r>
              <a:rPr lang="es-ES_tradnl" sz="3200" dirty="0"/>
              <a:t>Intente ocupar el conflicto a su favor para la madurez de su equipo de trabajo.</a:t>
            </a:r>
            <a:endParaRPr lang="es-SV" sz="3200" dirty="0"/>
          </a:p>
        </p:txBody>
      </p:sp>
    </p:spTree>
    <p:extLst>
      <p:ext uri="{BB962C8B-B14F-4D97-AF65-F5344CB8AC3E}">
        <p14:creationId xmlns:p14="http://schemas.microsoft.com/office/powerpoint/2010/main" val="87343027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idx="4294967295"/>
          </p:nvPr>
        </p:nvSpPr>
        <p:spPr>
          <a:xfrm>
            <a:off x="560439" y="188912"/>
            <a:ext cx="10572750" cy="969963"/>
          </a:xfrm>
        </p:spPr>
        <p:txBody>
          <a:bodyPr/>
          <a:lstStyle/>
          <a:p>
            <a:r>
              <a:rPr lang="es-ES_tradnl" b="1" dirty="0"/>
              <a:t>Administración del Conflicto</a:t>
            </a:r>
            <a:endParaRPr lang="es-SV" b="1" dirty="0"/>
          </a:p>
        </p:txBody>
      </p:sp>
      <p:sp>
        <p:nvSpPr>
          <p:cNvPr id="4" name="Rectangle 2"/>
          <p:cNvSpPr txBox="1">
            <a:spLocks noChangeArrowheads="1"/>
          </p:cNvSpPr>
          <p:nvPr/>
        </p:nvSpPr>
        <p:spPr>
          <a:xfrm>
            <a:off x="2209800" y="1525588"/>
            <a:ext cx="3962400" cy="457200"/>
          </a:xfrm>
          <a:prstGeom prst="rect">
            <a:avLst/>
          </a:prstGeom>
          <a:noFill/>
          <a:ln/>
        </p:spPr>
        <p:txBody>
          <a:bodyPr vert="horz" lIns="92075" tIns="46038" rIns="92075" bIns="46038">
            <a:normAutofit fontScale="25000" lnSpcReduction="20000"/>
          </a:bodyPr>
          <a:lstStyle/>
          <a:p>
            <a:pPr marL="274320" indent="-274320" algn="ctr" defTabSz="762000">
              <a:lnSpc>
                <a:spcPct val="90000"/>
              </a:lnSpc>
              <a:spcBef>
                <a:spcPts val="580"/>
              </a:spcBef>
              <a:buClr>
                <a:schemeClr val="accent1"/>
              </a:buClr>
              <a:buSzPct val="85000"/>
              <a:defRPr/>
            </a:pPr>
            <a:r>
              <a:rPr lang="es-ES_tradnl" sz="9600" b="1" i="1" dirty="0"/>
              <a:t>ESTRATEGIAS DE RESOLUCION.	</a:t>
            </a:r>
          </a:p>
          <a:p>
            <a:pPr marL="274320" indent="-274320" algn="ctr" defTabSz="762000">
              <a:lnSpc>
                <a:spcPct val="90000"/>
              </a:lnSpc>
              <a:spcBef>
                <a:spcPts val="580"/>
              </a:spcBef>
              <a:buClr>
                <a:schemeClr val="accent1"/>
              </a:buClr>
              <a:buSzPct val="85000"/>
              <a:defRPr/>
            </a:pPr>
            <a:endParaRPr lang="es-ES_tradnl" sz="2400" b="1" i="1" dirty="0"/>
          </a:p>
        </p:txBody>
      </p:sp>
      <p:sp>
        <p:nvSpPr>
          <p:cNvPr id="5" name="Rectangle 3"/>
          <p:cNvSpPr>
            <a:spLocks noChangeArrowheads="1"/>
          </p:cNvSpPr>
          <p:nvPr/>
        </p:nvSpPr>
        <p:spPr bwMode="auto">
          <a:xfrm>
            <a:off x="6308726" y="1539875"/>
            <a:ext cx="3368675" cy="708528"/>
          </a:xfrm>
          <a:prstGeom prst="rect">
            <a:avLst/>
          </a:prstGeom>
          <a:noFill/>
          <a:ln w="9525">
            <a:noFill/>
            <a:miter lim="800000"/>
            <a:headEnd/>
            <a:tailEnd/>
          </a:ln>
          <a:effectLst/>
        </p:spPr>
        <p:txBody>
          <a:bodyPr lIns="92075" tIns="46038" rIns="92075" bIns="46038">
            <a:spAutoFit/>
          </a:bodyPr>
          <a:lstStyle/>
          <a:p>
            <a:pPr algn="ctr" defTabSz="762000"/>
            <a:r>
              <a:rPr lang="es-ES_tradnl" sz="2000" b="1" i="1">
                <a:latin typeface="Verdana" pitchFamily="34" charset="0"/>
              </a:rPr>
              <a:t>RESULTADOS POSIBLES.</a:t>
            </a:r>
          </a:p>
        </p:txBody>
      </p:sp>
      <p:sp>
        <p:nvSpPr>
          <p:cNvPr id="6" name="AutoShape 4"/>
          <p:cNvSpPr>
            <a:spLocks noChangeArrowheads="1"/>
          </p:cNvSpPr>
          <p:nvPr/>
        </p:nvSpPr>
        <p:spPr bwMode="auto">
          <a:xfrm>
            <a:off x="2895600" y="2286000"/>
            <a:ext cx="2743200" cy="914400"/>
          </a:xfrm>
          <a:prstGeom prst="roundRect">
            <a:avLst>
              <a:gd name="adj" fmla="val 22542"/>
            </a:avLst>
          </a:prstGeom>
          <a:gradFill rotWithShape="0">
            <a:gsLst>
              <a:gs pos="0">
                <a:schemeClr val="accent2"/>
              </a:gs>
              <a:gs pos="50000">
                <a:schemeClr val="accent2">
                  <a:gamma/>
                  <a:shade val="69804"/>
                  <a:invGamma/>
                </a:schemeClr>
              </a:gs>
              <a:gs pos="100000">
                <a:schemeClr val="accent2"/>
              </a:gs>
            </a:gsLst>
            <a:lin ang="5400000" scaled="1"/>
          </a:gradFill>
          <a:ln w="9525">
            <a:noFill/>
            <a:round/>
            <a:headEnd/>
            <a:tailEnd/>
          </a:ln>
          <a:effectLst/>
        </p:spPr>
        <p:txBody>
          <a:bodyPr wrap="none" lIns="92075" tIns="46038" rIns="92075" bIns="46038" anchor="ctr"/>
          <a:lstStyle/>
          <a:p>
            <a:pPr algn="ctr" defTabSz="762000"/>
            <a:r>
              <a:rPr lang="es-ES_tradnl" dirty="0">
                <a:effectLst>
                  <a:outerShdw blurRad="38100" dist="38100" dir="2700000" algn="tl">
                    <a:srgbClr val="000000"/>
                  </a:outerShdw>
                </a:effectLst>
                <a:latin typeface="Verdana" pitchFamily="34" charset="0"/>
              </a:rPr>
              <a:t>Evitar.</a:t>
            </a:r>
          </a:p>
        </p:txBody>
      </p:sp>
      <p:sp>
        <p:nvSpPr>
          <p:cNvPr id="7" name="AutoShape 5"/>
          <p:cNvSpPr>
            <a:spLocks noChangeArrowheads="1"/>
          </p:cNvSpPr>
          <p:nvPr/>
        </p:nvSpPr>
        <p:spPr bwMode="auto">
          <a:xfrm>
            <a:off x="2895600" y="3505200"/>
            <a:ext cx="2743200" cy="1219200"/>
          </a:xfrm>
          <a:prstGeom prst="roundRect">
            <a:avLst>
              <a:gd name="adj" fmla="val 22542"/>
            </a:avLst>
          </a:prstGeom>
          <a:gradFill rotWithShape="0">
            <a:gsLst>
              <a:gs pos="0">
                <a:srgbClr val="6666FF"/>
              </a:gs>
              <a:gs pos="50000">
                <a:srgbClr val="6666FF">
                  <a:gamma/>
                  <a:shade val="69804"/>
                  <a:invGamma/>
                </a:srgbClr>
              </a:gs>
              <a:gs pos="100000">
                <a:srgbClr val="6666FF"/>
              </a:gs>
            </a:gsLst>
            <a:lin ang="5400000" scaled="1"/>
          </a:gradFill>
          <a:ln w="9525">
            <a:noFill/>
            <a:round/>
            <a:headEnd/>
            <a:tailEnd/>
          </a:ln>
          <a:effectLst/>
        </p:spPr>
        <p:txBody>
          <a:bodyPr wrap="none" lIns="92075" tIns="46038" rIns="92075" bIns="46038" anchor="ctr"/>
          <a:lstStyle/>
          <a:p>
            <a:pPr algn="ctr" defTabSz="762000"/>
            <a:r>
              <a:rPr lang="es-ES_tradnl" dirty="0">
                <a:effectLst>
                  <a:outerShdw blurRad="38100" dist="38100" dir="2700000" algn="tl">
                    <a:srgbClr val="000000"/>
                  </a:outerShdw>
                </a:effectLst>
                <a:latin typeface="Verdana" pitchFamily="34" charset="0"/>
              </a:rPr>
              <a:t>Conformarse</a:t>
            </a:r>
          </a:p>
          <a:p>
            <a:pPr algn="ctr" defTabSz="762000"/>
            <a:r>
              <a:rPr lang="es-ES_tradnl" dirty="0">
                <a:effectLst>
                  <a:outerShdw blurRad="38100" dist="38100" dir="2700000" algn="tl">
                    <a:srgbClr val="000000"/>
                  </a:outerShdw>
                </a:effectLst>
                <a:latin typeface="Verdana" pitchFamily="34" charset="0"/>
              </a:rPr>
              <a:t>Competir</a:t>
            </a:r>
          </a:p>
          <a:p>
            <a:pPr algn="ctr" defTabSz="762000"/>
            <a:r>
              <a:rPr lang="es-ES_tradnl" dirty="0">
                <a:effectLst>
                  <a:outerShdw blurRad="38100" dist="38100" dir="2700000" algn="tl">
                    <a:srgbClr val="000000"/>
                  </a:outerShdw>
                </a:effectLst>
                <a:latin typeface="Verdana" pitchFamily="34" charset="0"/>
              </a:rPr>
              <a:t>Ceder.</a:t>
            </a:r>
          </a:p>
        </p:txBody>
      </p:sp>
      <p:sp>
        <p:nvSpPr>
          <p:cNvPr id="8" name="AutoShape 6"/>
          <p:cNvSpPr>
            <a:spLocks noChangeArrowheads="1"/>
          </p:cNvSpPr>
          <p:nvPr/>
        </p:nvSpPr>
        <p:spPr bwMode="auto">
          <a:xfrm>
            <a:off x="2895600" y="5105400"/>
            <a:ext cx="2743200" cy="914400"/>
          </a:xfrm>
          <a:prstGeom prst="roundRect">
            <a:avLst>
              <a:gd name="adj" fmla="val 22542"/>
            </a:avLst>
          </a:prstGeom>
          <a:gradFill rotWithShape="0">
            <a:gsLst>
              <a:gs pos="0">
                <a:srgbClr val="6699FF"/>
              </a:gs>
              <a:gs pos="50000">
                <a:srgbClr val="6699FF">
                  <a:gamma/>
                  <a:shade val="69804"/>
                  <a:invGamma/>
                </a:srgbClr>
              </a:gs>
              <a:gs pos="100000">
                <a:srgbClr val="6699FF"/>
              </a:gs>
            </a:gsLst>
            <a:lin ang="5400000" scaled="1"/>
          </a:gradFill>
          <a:ln w="9525">
            <a:noFill/>
            <a:round/>
            <a:headEnd/>
            <a:tailEnd/>
          </a:ln>
          <a:effectLst/>
        </p:spPr>
        <p:txBody>
          <a:bodyPr wrap="none" lIns="92075" tIns="46038" rIns="92075" bIns="46038" anchor="ctr"/>
          <a:lstStyle/>
          <a:p>
            <a:pPr algn="ctr" defTabSz="762000"/>
            <a:r>
              <a:rPr lang="es-ES_tradnl" dirty="0">
                <a:effectLst>
                  <a:outerShdw blurRad="38100" dist="38100" dir="2700000" algn="tl">
                    <a:srgbClr val="000000"/>
                  </a:outerShdw>
                </a:effectLst>
                <a:latin typeface="Verdana" pitchFamily="34" charset="0"/>
              </a:rPr>
              <a:t>Colaborar.</a:t>
            </a:r>
          </a:p>
        </p:txBody>
      </p:sp>
      <p:sp>
        <p:nvSpPr>
          <p:cNvPr id="9" name="AutoShape 7"/>
          <p:cNvSpPr>
            <a:spLocks noChangeArrowheads="1"/>
          </p:cNvSpPr>
          <p:nvPr/>
        </p:nvSpPr>
        <p:spPr bwMode="auto">
          <a:xfrm>
            <a:off x="6629400" y="2286000"/>
            <a:ext cx="2743200" cy="914400"/>
          </a:xfrm>
          <a:prstGeom prst="roundRect">
            <a:avLst>
              <a:gd name="adj" fmla="val 22542"/>
            </a:avLst>
          </a:prstGeom>
          <a:gradFill rotWithShape="0">
            <a:gsLst>
              <a:gs pos="0">
                <a:schemeClr val="accent2"/>
              </a:gs>
              <a:gs pos="50000">
                <a:schemeClr val="accent2">
                  <a:gamma/>
                  <a:shade val="69804"/>
                  <a:invGamma/>
                </a:schemeClr>
              </a:gs>
              <a:gs pos="100000">
                <a:schemeClr val="accent2"/>
              </a:gs>
            </a:gsLst>
            <a:lin ang="5400000" scaled="1"/>
          </a:gradFill>
          <a:ln w="9525">
            <a:noFill/>
            <a:round/>
            <a:headEnd/>
            <a:tailEnd/>
          </a:ln>
          <a:effectLst/>
        </p:spPr>
        <p:txBody>
          <a:bodyPr wrap="none" lIns="92075" tIns="46038" rIns="92075" bIns="46038" anchor="ctr"/>
          <a:lstStyle/>
          <a:p>
            <a:pPr algn="ctr" defTabSz="762000"/>
            <a:r>
              <a:rPr lang="es-ES_tradnl" dirty="0">
                <a:effectLst>
                  <a:outerShdw blurRad="38100" dist="38100" dir="2700000" algn="tl">
                    <a:srgbClr val="000000"/>
                  </a:outerShdw>
                </a:effectLst>
                <a:latin typeface="Verdana" pitchFamily="34" charset="0"/>
              </a:rPr>
              <a:t>Perder - Perder.</a:t>
            </a:r>
          </a:p>
        </p:txBody>
      </p:sp>
      <p:sp>
        <p:nvSpPr>
          <p:cNvPr id="10" name="AutoShape 8"/>
          <p:cNvSpPr>
            <a:spLocks noChangeArrowheads="1"/>
          </p:cNvSpPr>
          <p:nvPr/>
        </p:nvSpPr>
        <p:spPr bwMode="auto">
          <a:xfrm>
            <a:off x="6629400" y="3505200"/>
            <a:ext cx="2743200" cy="1219200"/>
          </a:xfrm>
          <a:prstGeom prst="roundRect">
            <a:avLst>
              <a:gd name="adj" fmla="val 22542"/>
            </a:avLst>
          </a:prstGeom>
          <a:gradFill rotWithShape="0">
            <a:gsLst>
              <a:gs pos="0">
                <a:srgbClr val="6666FF"/>
              </a:gs>
              <a:gs pos="50000">
                <a:srgbClr val="6666FF">
                  <a:gamma/>
                  <a:shade val="69804"/>
                  <a:invGamma/>
                </a:srgbClr>
              </a:gs>
              <a:gs pos="100000">
                <a:srgbClr val="6666FF"/>
              </a:gs>
            </a:gsLst>
            <a:lin ang="5400000" scaled="1"/>
          </a:gradFill>
          <a:ln w="9525">
            <a:noFill/>
            <a:round/>
            <a:headEnd/>
            <a:tailEnd/>
          </a:ln>
          <a:effectLst/>
        </p:spPr>
        <p:txBody>
          <a:bodyPr wrap="none" lIns="92075" tIns="46038" rIns="92075" bIns="46038" anchor="ctr"/>
          <a:lstStyle/>
          <a:p>
            <a:pPr algn="ctr" defTabSz="762000"/>
            <a:r>
              <a:rPr lang="es-ES_tradnl" dirty="0">
                <a:effectLst>
                  <a:outerShdw blurRad="38100" dist="38100" dir="2700000" algn="tl">
                    <a:srgbClr val="000000"/>
                  </a:outerShdw>
                </a:effectLst>
                <a:latin typeface="Verdana" pitchFamily="34" charset="0"/>
              </a:rPr>
              <a:t>Perder - Perder.</a:t>
            </a:r>
          </a:p>
          <a:p>
            <a:pPr algn="ctr" defTabSz="762000"/>
            <a:r>
              <a:rPr lang="es-ES_tradnl" dirty="0">
                <a:effectLst>
                  <a:outerShdw blurRad="38100" dist="38100" dir="2700000" algn="tl">
                    <a:srgbClr val="000000"/>
                  </a:outerShdw>
                </a:effectLst>
                <a:latin typeface="Verdana" pitchFamily="34" charset="0"/>
              </a:rPr>
              <a:t>Ganar - Perder.</a:t>
            </a:r>
          </a:p>
        </p:txBody>
      </p:sp>
      <p:sp>
        <p:nvSpPr>
          <p:cNvPr id="11" name="AutoShape 9"/>
          <p:cNvSpPr>
            <a:spLocks noChangeArrowheads="1"/>
          </p:cNvSpPr>
          <p:nvPr/>
        </p:nvSpPr>
        <p:spPr bwMode="auto">
          <a:xfrm>
            <a:off x="6629400" y="5105400"/>
            <a:ext cx="2743200" cy="914400"/>
          </a:xfrm>
          <a:prstGeom prst="roundRect">
            <a:avLst>
              <a:gd name="adj" fmla="val 22542"/>
            </a:avLst>
          </a:prstGeom>
          <a:gradFill rotWithShape="0">
            <a:gsLst>
              <a:gs pos="0">
                <a:srgbClr val="6699FF"/>
              </a:gs>
              <a:gs pos="50000">
                <a:srgbClr val="6699FF">
                  <a:gamma/>
                  <a:shade val="69804"/>
                  <a:invGamma/>
                </a:srgbClr>
              </a:gs>
              <a:gs pos="100000">
                <a:srgbClr val="6699FF"/>
              </a:gs>
            </a:gsLst>
            <a:lin ang="5400000" scaled="1"/>
          </a:gradFill>
          <a:ln w="9525">
            <a:noFill/>
            <a:round/>
            <a:headEnd/>
            <a:tailEnd/>
          </a:ln>
          <a:effectLst/>
        </p:spPr>
        <p:txBody>
          <a:bodyPr wrap="none" lIns="92075" tIns="46038" rIns="92075" bIns="46038" anchor="ctr"/>
          <a:lstStyle/>
          <a:p>
            <a:pPr algn="ctr" defTabSz="762000"/>
            <a:r>
              <a:rPr lang="es-ES_tradnl" dirty="0">
                <a:effectLst>
                  <a:outerShdw blurRad="38100" dist="38100" dir="2700000" algn="tl">
                    <a:srgbClr val="000000"/>
                  </a:outerShdw>
                </a:effectLst>
                <a:latin typeface="Verdana" pitchFamily="34" charset="0"/>
              </a:rPr>
              <a:t>Ganar - Ganar.</a:t>
            </a:r>
          </a:p>
        </p:txBody>
      </p:sp>
      <p:sp>
        <p:nvSpPr>
          <p:cNvPr id="12" name="AutoShape 10"/>
          <p:cNvSpPr>
            <a:spLocks noChangeArrowheads="1"/>
          </p:cNvSpPr>
          <p:nvPr/>
        </p:nvSpPr>
        <p:spPr bwMode="auto">
          <a:xfrm>
            <a:off x="5638800" y="2590800"/>
            <a:ext cx="1066800" cy="457200"/>
          </a:xfrm>
          <a:prstGeom prst="rightArrow">
            <a:avLst>
              <a:gd name="adj1" fmla="val 50000"/>
              <a:gd name="adj2" fmla="val 70713"/>
            </a:avLst>
          </a:prstGeom>
          <a:solidFill>
            <a:srgbClr val="CBB33D"/>
          </a:solidFill>
          <a:ln w="9525">
            <a:noFill/>
            <a:miter lim="800000"/>
            <a:headEnd/>
            <a:tailEnd/>
          </a:ln>
          <a:effectLst/>
        </p:spPr>
        <p:txBody>
          <a:bodyPr wrap="none" anchor="ctr"/>
          <a:lstStyle/>
          <a:p>
            <a:endParaRPr lang="es-SV"/>
          </a:p>
        </p:txBody>
      </p:sp>
      <p:sp>
        <p:nvSpPr>
          <p:cNvPr id="13" name="AutoShape 11"/>
          <p:cNvSpPr>
            <a:spLocks noChangeArrowheads="1"/>
          </p:cNvSpPr>
          <p:nvPr/>
        </p:nvSpPr>
        <p:spPr bwMode="auto">
          <a:xfrm>
            <a:off x="5638800" y="3962400"/>
            <a:ext cx="1066800" cy="457200"/>
          </a:xfrm>
          <a:prstGeom prst="rightArrow">
            <a:avLst>
              <a:gd name="adj1" fmla="val 50000"/>
              <a:gd name="adj2" fmla="val 70713"/>
            </a:avLst>
          </a:prstGeom>
          <a:solidFill>
            <a:srgbClr val="CBB33D"/>
          </a:solidFill>
          <a:ln w="9525">
            <a:noFill/>
            <a:miter lim="800000"/>
            <a:headEnd/>
            <a:tailEnd/>
          </a:ln>
          <a:effectLst/>
        </p:spPr>
        <p:txBody>
          <a:bodyPr wrap="none" anchor="ctr"/>
          <a:lstStyle/>
          <a:p>
            <a:endParaRPr lang="es-SV"/>
          </a:p>
        </p:txBody>
      </p:sp>
      <p:sp>
        <p:nvSpPr>
          <p:cNvPr id="14" name="AutoShape 12"/>
          <p:cNvSpPr>
            <a:spLocks noChangeArrowheads="1"/>
          </p:cNvSpPr>
          <p:nvPr/>
        </p:nvSpPr>
        <p:spPr bwMode="auto">
          <a:xfrm>
            <a:off x="5638800" y="5334000"/>
            <a:ext cx="1066800" cy="457200"/>
          </a:xfrm>
          <a:prstGeom prst="rightArrow">
            <a:avLst>
              <a:gd name="adj1" fmla="val 50000"/>
              <a:gd name="adj2" fmla="val 70713"/>
            </a:avLst>
          </a:prstGeom>
          <a:solidFill>
            <a:srgbClr val="CBB33D"/>
          </a:solidFill>
          <a:ln w="9525">
            <a:noFill/>
            <a:miter lim="800000"/>
            <a:headEnd/>
            <a:tailEnd/>
          </a:ln>
          <a:effectLst/>
        </p:spPr>
        <p:txBody>
          <a:bodyPr wrap="none" anchor="ctr"/>
          <a:lstStyle/>
          <a:p>
            <a:endParaRPr lang="es-SV"/>
          </a:p>
        </p:txBody>
      </p:sp>
      <p:sp>
        <p:nvSpPr>
          <p:cNvPr id="15" name="Freeform 13"/>
          <p:cNvSpPr>
            <a:spLocks/>
          </p:cNvSpPr>
          <p:nvPr/>
        </p:nvSpPr>
        <p:spPr bwMode="auto">
          <a:xfrm>
            <a:off x="9390064" y="4800600"/>
            <a:ext cx="822325" cy="1169988"/>
          </a:xfrm>
          <a:custGeom>
            <a:avLst/>
            <a:gdLst/>
            <a:ahLst/>
            <a:cxnLst>
              <a:cxn ang="0">
                <a:pos x="58" y="343"/>
              </a:cxn>
              <a:cxn ang="0">
                <a:pos x="0" y="542"/>
              </a:cxn>
              <a:cxn ang="0">
                <a:pos x="199" y="736"/>
              </a:cxn>
              <a:cxn ang="0">
                <a:pos x="517" y="85"/>
              </a:cxn>
              <a:cxn ang="0">
                <a:pos x="517" y="0"/>
              </a:cxn>
              <a:cxn ang="0">
                <a:pos x="162" y="548"/>
              </a:cxn>
              <a:cxn ang="0">
                <a:pos x="58" y="343"/>
              </a:cxn>
            </a:cxnLst>
            <a:rect l="0" t="0" r="r" b="b"/>
            <a:pathLst>
              <a:path w="518" h="737">
                <a:moveTo>
                  <a:pt x="58" y="343"/>
                </a:moveTo>
                <a:lnTo>
                  <a:pt x="0" y="542"/>
                </a:lnTo>
                <a:lnTo>
                  <a:pt x="199" y="736"/>
                </a:lnTo>
                <a:lnTo>
                  <a:pt x="517" y="85"/>
                </a:lnTo>
                <a:lnTo>
                  <a:pt x="517" y="0"/>
                </a:lnTo>
                <a:lnTo>
                  <a:pt x="162" y="548"/>
                </a:lnTo>
                <a:lnTo>
                  <a:pt x="58" y="343"/>
                </a:lnTo>
              </a:path>
            </a:pathLst>
          </a:custGeom>
          <a:solidFill>
            <a:srgbClr val="CBB33D"/>
          </a:solidFill>
          <a:ln w="9525" cap="rnd">
            <a:noFill/>
            <a:round/>
            <a:headEnd/>
            <a:tailEnd/>
          </a:ln>
          <a:effectLst/>
        </p:spPr>
        <p:txBody>
          <a:bodyPr/>
          <a:lstStyle/>
          <a:p>
            <a:endParaRPr lang="es-SV"/>
          </a:p>
        </p:txBody>
      </p:sp>
    </p:spTree>
    <p:extLst>
      <p:ext uri="{BB962C8B-B14F-4D97-AF65-F5344CB8AC3E}">
        <p14:creationId xmlns:p14="http://schemas.microsoft.com/office/powerpoint/2010/main" val="276665343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pPr algn="ctr"/>
            <a:r>
              <a:rPr lang="es-ES" dirty="0">
                <a:effectLst>
                  <a:outerShdw blurRad="38100" dist="38100" dir="2700000" algn="tl">
                    <a:srgbClr val="000000">
                      <a:alpha val="43137"/>
                    </a:srgbClr>
                  </a:outerShdw>
                </a:effectLst>
              </a:rPr>
              <a:t>Ejercicio Final</a:t>
            </a:r>
            <a:endParaRPr lang="en-US" dirty="0">
              <a:effectLst>
                <a:outerShdw blurRad="38100" dist="38100" dir="2700000" algn="tl">
                  <a:srgbClr val="000000">
                    <a:alpha val="43137"/>
                  </a:srgbClr>
                </a:outerShdw>
              </a:effectLst>
            </a:endParaRPr>
          </a:p>
        </p:txBody>
      </p:sp>
      <p:sp>
        <p:nvSpPr>
          <p:cNvPr id="5" name="Marcador de contenido 4"/>
          <p:cNvSpPr>
            <a:spLocks noGrp="1"/>
          </p:cNvSpPr>
          <p:nvPr>
            <p:ph idx="1"/>
          </p:nvPr>
        </p:nvSpPr>
        <p:spPr>
          <a:xfrm>
            <a:off x="452284" y="2251588"/>
            <a:ext cx="11434915" cy="4350773"/>
          </a:xfrm>
        </p:spPr>
        <p:txBody>
          <a:bodyPr>
            <a:noAutofit/>
          </a:bodyPr>
          <a:lstStyle/>
          <a:p>
            <a:pPr marL="0" indent="0" algn="just">
              <a:buNone/>
            </a:pPr>
            <a:r>
              <a:rPr lang="es-ES" sz="2000" dirty="0"/>
              <a:t>En un turno de trabajo de Guiñez Ingeniería se vienen generando desde hace un tiempo problemas entre los miembros del equipo. Existen altos niveles de rotación en el cargo de Supervisor en los últimos meses, inasistencias de los trabajadores a los turnos de trabajo, baja producción según las metas propuestas y rumores de un alto nivel de estrés.</a:t>
            </a:r>
          </a:p>
          <a:p>
            <a:pPr marL="0" indent="0" algn="just">
              <a:buNone/>
            </a:pPr>
            <a:r>
              <a:rPr lang="es-ES" sz="2000" dirty="0"/>
              <a:t>Recursos humanos decidió intervenir generando una reunión con parte del equipo de Supervisores del turno, a lo que éstos respondieron lo siguiente “desde que cambiaron a nuestro Administrador de Contratos, nos hemos visto obligados a trabajar con algunos Jefes de Turno que nos obligan a cumplir y doblar metas, pero sin planificación alguna, no tenemos reuniones semanales, el mes pasado fueron sólo dos. Cuando se quejan de nuestro rendimiento lo conversan por los equipos de WhatsApp en vista de todos. Existe favoritismos haciendo diferencias entre los distintos Supervisores. Cuando hacemos las cosas bien, las pasan por alto, enfocándose en todos los errores. Esto nos ha llevado a sentir falta de motivación, altos niveles de estrés y mucha resistencia para conversar y arreglar las diferencias”.</a:t>
            </a:r>
            <a:endParaRPr lang="en-US" sz="2000" dirty="0"/>
          </a:p>
        </p:txBody>
      </p:sp>
    </p:spTree>
    <p:extLst>
      <p:ext uri="{BB962C8B-B14F-4D97-AF65-F5344CB8AC3E}">
        <p14:creationId xmlns:p14="http://schemas.microsoft.com/office/powerpoint/2010/main" val="301452330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pPr algn="ctr"/>
            <a:r>
              <a:rPr lang="es-ES" dirty="0">
                <a:effectLst>
                  <a:outerShdw blurRad="38100" dist="38100" dir="2700000" algn="tl">
                    <a:srgbClr val="000000">
                      <a:alpha val="43137"/>
                    </a:srgbClr>
                  </a:outerShdw>
                </a:effectLst>
              </a:rPr>
              <a:t>Ejercicio Final</a:t>
            </a:r>
            <a:endParaRPr lang="en-US" dirty="0">
              <a:effectLst>
                <a:outerShdw blurRad="38100" dist="38100" dir="2700000" algn="tl">
                  <a:srgbClr val="000000">
                    <a:alpha val="43137"/>
                  </a:srgbClr>
                </a:outerShdw>
              </a:effectLst>
            </a:endParaRPr>
          </a:p>
        </p:txBody>
      </p:sp>
      <p:sp>
        <p:nvSpPr>
          <p:cNvPr id="5" name="Marcador de contenido 4"/>
          <p:cNvSpPr>
            <a:spLocks noGrp="1"/>
          </p:cNvSpPr>
          <p:nvPr>
            <p:ph idx="1"/>
          </p:nvPr>
        </p:nvSpPr>
        <p:spPr>
          <a:xfrm>
            <a:off x="709239" y="2060039"/>
            <a:ext cx="10773520" cy="4350773"/>
          </a:xfrm>
        </p:spPr>
        <p:txBody>
          <a:bodyPr>
            <a:normAutofit/>
          </a:bodyPr>
          <a:lstStyle/>
          <a:p>
            <a:r>
              <a:rPr lang="es-ES" sz="2000" dirty="0"/>
              <a:t>Según la historia relatada, en grupo de 3 o 4 respondan la siguiente pregunta:</a:t>
            </a:r>
          </a:p>
          <a:p>
            <a:pPr marL="0" indent="0">
              <a:buNone/>
            </a:pPr>
            <a:endParaRPr lang="en-US" sz="2000" dirty="0"/>
          </a:p>
          <a:p>
            <a:pPr lvl="1">
              <a:buFont typeface="Wingdings" panose="05000000000000000000" pitchFamily="2" charset="2"/>
              <a:buChar char="Ø"/>
            </a:pPr>
            <a:r>
              <a:rPr lang="es-ES" sz="2000" dirty="0"/>
              <a:t>Identifica cuáles serían las emociones que predominan en el equipo de trabajo y cómo afectarían el contexto laboral y personal.</a:t>
            </a:r>
            <a:endParaRPr lang="en-US" sz="2000" dirty="0"/>
          </a:p>
          <a:p>
            <a:pPr lvl="1">
              <a:buFont typeface="Wingdings" panose="05000000000000000000" pitchFamily="2" charset="2"/>
              <a:buChar char="Ø"/>
            </a:pPr>
            <a:r>
              <a:rPr lang="es-ES" sz="2000" dirty="0"/>
              <a:t>¿Cuáles serían los focos principales de conflicto desde el liderazgo? </a:t>
            </a:r>
          </a:p>
          <a:p>
            <a:pPr lvl="1">
              <a:buFont typeface="Wingdings" panose="05000000000000000000" pitchFamily="2" charset="2"/>
              <a:buChar char="Ø"/>
            </a:pPr>
            <a:r>
              <a:rPr lang="es-ES" sz="2000" dirty="0"/>
              <a:t>Propongan una posible intervención justificando por qué lo harían. </a:t>
            </a:r>
            <a:endParaRPr lang="en-US" sz="2000" dirty="0"/>
          </a:p>
          <a:p>
            <a:pPr lvl="1">
              <a:buFont typeface="Wingdings" panose="05000000000000000000" pitchFamily="2" charset="2"/>
              <a:buChar char="Ø"/>
            </a:pPr>
            <a:r>
              <a:rPr lang="es-ES" sz="2000" dirty="0"/>
              <a:t>¿Cómo verificarías que tu intervención ha tenido éxito? Fundamenta tu respuesta. </a:t>
            </a:r>
            <a:endParaRPr lang="en-US" sz="2000" dirty="0"/>
          </a:p>
        </p:txBody>
      </p:sp>
    </p:spTree>
    <p:extLst>
      <p:ext uri="{BB962C8B-B14F-4D97-AF65-F5344CB8AC3E}">
        <p14:creationId xmlns:p14="http://schemas.microsoft.com/office/powerpoint/2010/main" val="285821893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8" name="Imagen 7" descr="Aplicación&#10;&#10;Descripción generada automáticamente con confianza baja">
            <a:extLst>
              <a:ext uri="{FF2B5EF4-FFF2-40B4-BE49-F238E27FC236}">
                <a16:creationId xmlns:a16="http://schemas.microsoft.com/office/drawing/2014/main" id="{E0D7144F-36A1-5863-83BC-11908EA36076}"/>
              </a:ext>
            </a:extLst>
          </p:cNvPr>
          <p:cNvPicPr>
            <a:picLocks noChangeAspect="1"/>
          </p:cNvPicPr>
          <p:nvPr/>
        </p:nvPicPr>
        <p:blipFill rotWithShape="1">
          <a:blip r:embed="rId2"/>
          <a:srcRect/>
          <a:stretch/>
        </p:blipFill>
        <p:spPr>
          <a:xfrm>
            <a:off x="20" y="-68826"/>
            <a:ext cx="12280470" cy="6926826"/>
          </a:xfrm>
          <a:prstGeom prst="rect">
            <a:avLst/>
          </a:prstGeom>
        </p:spPr>
      </p:pic>
      <p:sp>
        <p:nvSpPr>
          <p:cNvPr id="11" name="Rectangle 1">
            <a:extLst>
              <a:ext uri="{FF2B5EF4-FFF2-40B4-BE49-F238E27FC236}">
                <a16:creationId xmlns:a16="http://schemas.microsoft.com/office/drawing/2014/main" id="{58BD122B-B561-22C2-C9B2-CBB81A063163}"/>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L"/>
          </a:p>
        </p:txBody>
      </p:sp>
      <p:sp>
        <p:nvSpPr>
          <p:cNvPr id="12" name="Rectangle 2">
            <a:extLst>
              <a:ext uri="{FF2B5EF4-FFF2-40B4-BE49-F238E27FC236}">
                <a16:creationId xmlns:a16="http://schemas.microsoft.com/office/drawing/2014/main" id="{AA0233F4-1ED2-E466-FFC3-86882DFD6E38}"/>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L"/>
          </a:p>
        </p:txBody>
      </p:sp>
      <p:pic>
        <p:nvPicPr>
          <p:cNvPr id="1028" name="Picture 4">
            <a:extLst>
              <a:ext uri="{FF2B5EF4-FFF2-40B4-BE49-F238E27FC236}">
                <a16:creationId xmlns:a16="http://schemas.microsoft.com/office/drawing/2014/main" id="{15092079-5884-1F33-D59A-01FA532A9E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95875" y="893353"/>
            <a:ext cx="2000250" cy="981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808383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table">
  <a:themeElements>
    <a:clrScheme name="Personalizado 4">
      <a:dk1>
        <a:sysClr val="windowText" lastClr="000000"/>
      </a:dk1>
      <a:lt1>
        <a:sysClr val="window" lastClr="FFFFFF"/>
      </a:lt1>
      <a:dk2>
        <a:srgbClr val="212121"/>
      </a:dk2>
      <a:lt2>
        <a:srgbClr val="636363"/>
      </a:lt2>
      <a:accent1>
        <a:srgbClr val="CBB33D"/>
      </a:accent1>
      <a:accent2>
        <a:srgbClr val="6FEBA0"/>
      </a:accent2>
      <a:accent3>
        <a:srgbClr val="B6DF5E"/>
      </a:accent3>
      <a:accent4>
        <a:srgbClr val="EFB251"/>
      </a:accent4>
      <a:accent5>
        <a:srgbClr val="EF755F"/>
      </a:accent5>
      <a:accent6>
        <a:srgbClr val="ED515C"/>
      </a:accent6>
      <a:hlink>
        <a:srgbClr val="E8E8E8"/>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1509</TotalTime>
  <Words>3781</Words>
  <Application>Microsoft Office PowerPoint</Application>
  <PresentationFormat>Panorámica</PresentationFormat>
  <Paragraphs>410</Paragraphs>
  <Slides>69</Slides>
  <Notes>1</Notes>
  <HiddenSlides>0</HiddenSlides>
  <MMClips>0</MMClips>
  <ScaleCrop>false</ScaleCrop>
  <HeadingPairs>
    <vt:vector size="6" baseType="variant">
      <vt:variant>
        <vt:lpstr>Fuentes usadas</vt:lpstr>
      </vt:variant>
      <vt:variant>
        <vt:i4>11</vt:i4>
      </vt:variant>
      <vt:variant>
        <vt:lpstr>Tema</vt:lpstr>
      </vt:variant>
      <vt:variant>
        <vt:i4>1</vt:i4>
      </vt:variant>
      <vt:variant>
        <vt:lpstr>Títulos de diapositiva</vt:lpstr>
      </vt:variant>
      <vt:variant>
        <vt:i4>69</vt:i4>
      </vt:variant>
    </vt:vector>
  </HeadingPairs>
  <TitlesOfParts>
    <vt:vector size="81" baseType="lpstr">
      <vt:lpstr>Arial</vt:lpstr>
      <vt:lpstr>Calibri</vt:lpstr>
      <vt:lpstr>Century Gothic</vt:lpstr>
      <vt:lpstr>Josefin Sans Regular Bold Italics</vt:lpstr>
      <vt:lpstr>Josefin Sans Regular Italics</vt:lpstr>
      <vt:lpstr>Now</vt:lpstr>
      <vt:lpstr>Now Bold</vt:lpstr>
      <vt:lpstr>Now Bold Italics</vt:lpstr>
      <vt:lpstr>Verdana</vt:lpstr>
      <vt:lpstr>Wingdings</vt:lpstr>
      <vt:lpstr>Wingdings 2</vt:lpstr>
      <vt:lpstr>Citable</vt:lpstr>
      <vt:lpstr>Presentación de PowerPoint</vt:lpstr>
      <vt:lpstr>Presentación de PowerPoint</vt:lpstr>
      <vt:lpstr>Presentación de PowerPoint</vt:lpstr>
      <vt:lpstr>Presentación de PowerPoint</vt:lpstr>
      <vt:lpstr>Descripción del Taller</vt:lpstr>
      <vt:lpstr>Unidad I: Rol de la jefatura </vt:lpstr>
      <vt:lpstr>Pregunta N°1</vt:lpstr>
      <vt:lpstr>Espacio de conversación</vt:lpstr>
      <vt:lpstr>Pregunta N°3</vt:lpstr>
      <vt:lpstr>UN TRABAJADOR ES EXITOSO CUANDO CUMPLE CON LAS COMPETENCIAS DEL PERFIL</vt:lpstr>
      <vt:lpstr>Perfil de cargo</vt:lpstr>
      <vt:lpstr>Presentación de PowerPoint</vt:lpstr>
      <vt:lpstr>Perfil de cargo del Supervisor</vt:lpstr>
      <vt:lpstr>Perfil de cargo – UCL 2</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Pregunta N°4</vt:lpstr>
      <vt:lpstr>Competencias conductuales del Líder </vt:lpstr>
      <vt:lpstr>Competencias Conductuales del cargo </vt:lpstr>
      <vt:lpstr>Competencias Conductuales del cargo</vt:lpstr>
      <vt:lpstr>Presentación de PowerPoint</vt:lpstr>
      <vt:lpstr>Conocimientos de Liderazgo</vt:lpstr>
      <vt:lpstr>Conocimientos de Liderazgo</vt:lpstr>
      <vt:lpstr>Conocimientos de Liderazgo</vt:lpstr>
      <vt:lpstr>Pregunta Desarrollo Personal</vt:lpstr>
      <vt:lpstr>Unidad II: Liderazgo</vt:lpstr>
      <vt:lpstr>Pregunta N°5</vt:lpstr>
      <vt:lpstr>Concepto de liderazgo </vt:lpstr>
      <vt:lpstr>Liderazgo dentro de las organizaciones</vt:lpstr>
      <vt:lpstr>Liderazgo </vt:lpstr>
      <vt:lpstr>DIFERENCIA ENTRE LOS LIDERES Y LAS JEFATURAS.</vt:lpstr>
      <vt:lpstr>Pregunta N°6</vt:lpstr>
      <vt:lpstr>ERRORES FRECUENTES MANIFESTADOS POR LAS JEFATURAS.</vt:lpstr>
      <vt:lpstr>Liderazgo</vt:lpstr>
      <vt:lpstr>Enfoques básicos del liderazgo</vt:lpstr>
      <vt:lpstr>Enfoques básicos del liderazgo</vt:lpstr>
      <vt:lpstr>Enfoques básicos del liderazgo</vt:lpstr>
      <vt:lpstr>ENFOQUE SITUACIONAL </vt:lpstr>
      <vt:lpstr>Orientación a la meta v/s orientación a las relaciones  </vt:lpstr>
      <vt:lpstr>Pregunta N°7</vt:lpstr>
      <vt:lpstr>Hacia un liderazgo efectivo</vt:lpstr>
      <vt:lpstr>Herramientas del liderazgo</vt:lpstr>
      <vt:lpstr>Herramientas del liderazgo </vt:lpstr>
      <vt:lpstr>Herramientas del liderazgo </vt:lpstr>
      <vt:lpstr>Herramientas del liderazgo </vt:lpstr>
      <vt:lpstr>Empatía</vt:lpstr>
      <vt:lpstr>Empatía</vt:lpstr>
      <vt:lpstr>Emoción</vt:lpstr>
      <vt:lpstr>Más que 5 emociones</vt:lpstr>
      <vt:lpstr>FUNCIÓN COMUNICATIVA DE LAS EMOCIONES</vt:lpstr>
      <vt:lpstr>Emocionario</vt:lpstr>
      <vt:lpstr>Necesidades</vt:lpstr>
      <vt:lpstr>Pregunta Desarrollo Personal</vt:lpstr>
      <vt:lpstr>Ejercicio Final: Mirando cómo me miro</vt:lpstr>
      <vt:lpstr>Ejercicio Final: Mirando cómo me miro</vt:lpstr>
      <vt:lpstr>Ejercicio Final: Mirando cómo me miro</vt:lpstr>
      <vt:lpstr>Ejercicio Empatía</vt:lpstr>
      <vt:lpstr>Pregunta Grupal</vt:lpstr>
      <vt:lpstr>Administración del Conflicto</vt:lpstr>
      <vt:lpstr>Administración del Conflicto</vt:lpstr>
      <vt:lpstr>Ejercicio Final</vt:lpstr>
      <vt:lpstr>Ejercicio Final</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Capacitación en técnicas de liderazgo</dc:title>
  <dc:creator>Vicho AIS HORTA BORGHERO</dc:creator>
  <cp:lastModifiedBy>Franco Rivera</cp:lastModifiedBy>
  <cp:revision>55</cp:revision>
  <dcterms:created xsi:type="dcterms:W3CDTF">2023-04-20T17:31:07Z</dcterms:created>
  <dcterms:modified xsi:type="dcterms:W3CDTF">2024-04-02T14:18:32Z</dcterms:modified>
</cp:coreProperties>
</file>