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ebm" ContentType="video/webm"/>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256" r:id="rId3"/>
    <p:sldId id="260" r:id="rId4"/>
    <p:sldId id="259" r:id="rId5"/>
    <p:sldId id="335" r:id="rId6"/>
    <p:sldId id="258" r:id="rId7"/>
    <p:sldId id="312" r:id="rId8"/>
    <p:sldId id="313" r:id="rId9"/>
    <p:sldId id="262" r:id="rId10"/>
    <p:sldId id="315" r:id="rId11"/>
    <p:sldId id="318" r:id="rId12"/>
    <p:sldId id="319" r:id="rId13"/>
    <p:sldId id="320" r:id="rId14"/>
    <p:sldId id="321" r:id="rId15"/>
    <p:sldId id="323" r:id="rId16"/>
    <p:sldId id="324" r:id="rId17"/>
    <p:sldId id="325" r:id="rId18"/>
    <p:sldId id="328" r:id="rId19"/>
    <p:sldId id="326" r:id="rId20"/>
    <p:sldId id="329" r:id="rId21"/>
    <p:sldId id="327" r:id="rId22"/>
    <p:sldId id="316" r:id="rId23"/>
    <p:sldId id="308" r:id="rId24"/>
    <p:sldId id="309" r:id="rId25"/>
    <p:sldId id="310" r:id="rId26"/>
    <p:sldId id="311" r:id="rId27"/>
    <p:sldId id="264" r:id="rId28"/>
    <p:sldId id="263" r:id="rId29"/>
    <p:sldId id="266" r:id="rId30"/>
    <p:sldId id="265" r:id="rId31"/>
    <p:sldId id="333" r:id="rId32"/>
    <p:sldId id="330" r:id="rId33"/>
    <p:sldId id="331" r:id="rId34"/>
    <p:sldId id="332" r:id="rId35"/>
    <p:sldId id="334" r:id="rId36"/>
    <p:sldId id="336" r:id="rId37"/>
    <p:sldId id="337" r:id="rId38"/>
    <p:sldId id="338" r:id="rId39"/>
    <p:sldId id="339" r:id="rId40"/>
    <p:sldId id="294" r:id="rId41"/>
    <p:sldId id="295" r:id="rId42"/>
    <p:sldId id="304" r:id="rId43"/>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517C39-C23D-48C1-86C4-10B3851DB49E}" v="127" dt="2024-12-11T02:56:03.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stavo Espitia" userId="04bf114dd0eb82c1" providerId="LiveId" clId="{47517C39-C23D-48C1-86C4-10B3851DB49E}"/>
    <pc:docChg chg="undo redo custSel addSld delSld modSld sldOrd">
      <pc:chgData name="Gustavo Espitia" userId="04bf114dd0eb82c1" providerId="LiveId" clId="{47517C39-C23D-48C1-86C4-10B3851DB49E}" dt="2024-12-11T02:57:44.134" v="1641" actId="14100"/>
      <pc:docMkLst>
        <pc:docMk/>
      </pc:docMkLst>
      <pc:sldChg chg="modSp mod">
        <pc:chgData name="Gustavo Espitia" userId="04bf114dd0eb82c1" providerId="LiveId" clId="{47517C39-C23D-48C1-86C4-10B3851DB49E}" dt="2024-12-10T18:30:15.675" v="7" actId="20577"/>
        <pc:sldMkLst>
          <pc:docMk/>
          <pc:sldMk cId="754582472" sldId="256"/>
        </pc:sldMkLst>
        <pc:spChg chg="mod">
          <ac:chgData name="Gustavo Espitia" userId="04bf114dd0eb82c1" providerId="LiveId" clId="{47517C39-C23D-48C1-86C4-10B3851DB49E}" dt="2024-12-10T18:29:32.887" v="0"/>
          <ac:spMkLst>
            <pc:docMk/>
            <pc:sldMk cId="754582472" sldId="256"/>
            <ac:spMk id="2" creationId="{4C01DDD9-3DF2-3D76-BEAD-45677CFF5C2F}"/>
          </ac:spMkLst>
        </pc:spChg>
        <pc:spChg chg="mod">
          <ac:chgData name="Gustavo Espitia" userId="04bf114dd0eb82c1" providerId="LiveId" clId="{47517C39-C23D-48C1-86C4-10B3851DB49E}" dt="2024-12-10T18:30:15.675" v="7" actId="20577"/>
          <ac:spMkLst>
            <pc:docMk/>
            <pc:sldMk cId="754582472" sldId="256"/>
            <ac:spMk id="3" creationId="{9939BA65-C61C-EED5-5BCF-A2C23EAFB665}"/>
          </ac:spMkLst>
        </pc:spChg>
      </pc:sldChg>
      <pc:sldChg chg="delSp modSp add del mod">
        <pc:chgData name="Gustavo Espitia" userId="04bf114dd0eb82c1" providerId="LiveId" clId="{47517C39-C23D-48C1-86C4-10B3851DB49E}" dt="2024-12-11T02:31:11.145" v="1501" actId="1076"/>
        <pc:sldMkLst>
          <pc:docMk/>
          <pc:sldMk cId="2444049755" sldId="258"/>
        </pc:sldMkLst>
        <pc:spChg chg="mod">
          <ac:chgData name="Gustavo Espitia" userId="04bf114dd0eb82c1" providerId="LiveId" clId="{47517C39-C23D-48C1-86C4-10B3851DB49E}" dt="2024-12-11T02:31:07.725" v="1500" actId="1076"/>
          <ac:spMkLst>
            <pc:docMk/>
            <pc:sldMk cId="2444049755" sldId="258"/>
            <ac:spMk id="8" creationId="{D9179FDD-3591-1FC0-42F4-24CB2C229DB7}"/>
          </ac:spMkLst>
        </pc:spChg>
        <pc:spChg chg="mod">
          <ac:chgData name="Gustavo Espitia" userId="04bf114dd0eb82c1" providerId="LiveId" clId="{47517C39-C23D-48C1-86C4-10B3851DB49E}" dt="2024-12-11T02:31:11.145" v="1501" actId="1076"/>
          <ac:spMkLst>
            <pc:docMk/>
            <pc:sldMk cId="2444049755" sldId="258"/>
            <ac:spMk id="9" creationId="{00ADF3A2-A76C-6A96-282B-C3A9D6E972AD}"/>
          </ac:spMkLst>
        </pc:spChg>
        <pc:picChg chg="del">
          <ac:chgData name="Gustavo Espitia" userId="04bf114dd0eb82c1" providerId="LiveId" clId="{47517C39-C23D-48C1-86C4-10B3851DB49E}" dt="2024-12-10T20:33:39.849" v="182" actId="478"/>
          <ac:picMkLst>
            <pc:docMk/>
            <pc:sldMk cId="2444049755" sldId="258"/>
            <ac:picMk id="2" creationId="{15F828AC-4DDA-0F85-BD29-2CDBB3D38178}"/>
          </ac:picMkLst>
        </pc:picChg>
      </pc:sldChg>
      <pc:sldChg chg="modSp mod">
        <pc:chgData name="Gustavo Espitia" userId="04bf114dd0eb82c1" providerId="LiveId" clId="{47517C39-C23D-48C1-86C4-10B3851DB49E}" dt="2024-12-11T02:30:55.227" v="1498" actId="20577"/>
        <pc:sldMkLst>
          <pc:docMk/>
          <pc:sldMk cId="3462023614" sldId="259"/>
        </pc:sldMkLst>
        <pc:spChg chg="mod">
          <ac:chgData name="Gustavo Espitia" userId="04bf114dd0eb82c1" providerId="LiveId" clId="{47517C39-C23D-48C1-86C4-10B3851DB49E}" dt="2024-12-11T02:30:55.227" v="1498" actId="20577"/>
          <ac:spMkLst>
            <pc:docMk/>
            <pc:sldMk cId="3462023614" sldId="259"/>
            <ac:spMk id="8" creationId="{91FCD558-43D5-CB34-A9D5-6457E4B0C673}"/>
          </ac:spMkLst>
        </pc:spChg>
      </pc:sldChg>
      <pc:sldChg chg="modSp mod">
        <pc:chgData name="Gustavo Espitia" userId="04bf114dd0eb82c1" providerId="LiveId" clId="{47517C39-C23D-48C1-86C4-10B3851DB49E}" dt="2024-12-10T18:38:04.881" v="12" actId="20577"/>
        <pc:sldMkLst>
          <pc:docMk/>
          <pc:sldMk cId="3642331490" sldId="260"/>
        </pc:sldMkLst>
        <pc:spChg chg="mod">
          <ac:chgData name="Gustavo Espitia" userId="04bf114dd0eb82c1" providerId="LiveId" clId="{47517C39-C23D-48C1-86C4-10B3851DB49E}" dt="2024-12-10T18:38:04.881" v="12" actId="20577"/>
          <ac:spMkLst>
            <pc:docMk/>
            <pc:sldMk cId="3642331490" sldId="260"/>
            <ac:spMk id="9" creationId="{29B3D811-086C-39EC-001D-A0C650C647C6}"/>
          </ac:spMkLst>
        </pc:spChg>
      </pc:sldChg>
      <pc:sldChg chg="del">
        <pc:chgData name="Gustavo Espitia" userId="04bf114dd0eb82c1" providerId="LiveId" clId="{47517C39-C23D-48C1-86C4-10B3851DB49E}" dt="2024-12-10T18:51:43.124" v="33" actId="47"/>
        <pc:sldMkLst>
          <pc:docMk/>
          <pc:sldMk cId="4110191016" sldId="261"/>
        </pc:sldMkLst>
      </pc:sldChg>
      <pc:sldChg chg="addSp modSp mod">
        <pc:chgData name="Gustavo Espitia" userId="04bf114dd0eb82c1" providerId="LiveId" clId="{47517C39-C23D-48C1-86C4-10B3851DB49E}" dt="2024-12-11T02:33:22.701" v="1516" actId="20577"/>
        <pc:sldMkLst>
          <pc:docMk/>
          <pc:sldMk cId="455549546" sldId="262"/>
        </pc:sldMkLst>
        <pc:spChg chg="mod">
          <ac:chgData name="Gustavo Espitia" userId="04bf114dd0eb82c1" providerId="LiveId" clId="{47517C39-C23D-48C1-86C4-10B3851DB49E}" dt="2024-12-10T20:47:03.668" v="253" actId="14100"/>
          <ac:spMkLst>
            <pc:docMk/>
            <pc:sldMk cId="455549546" sldId="262"/>
            <ac:spMk id="2" creationId="{EE8B51EA-3404-4A21-CDBA-981080E88930}"/>
          </ac:spMkLst>
        </pc:spChg>
        <pc:spChg chg="mod">
          <ac:chgData name="Gustavo Espitia" userId="04bf114dd0eb82c1" providerId="LiveId" clId="{47517C39-C23D-48C1-86C4-10B3851DB49E}" dt="2024-12-11T02:33:22.701" v="1516" actId="20577"/>
          <ac:spMkLst>
            <pc:docMk/>
            <pc:sldMk cId="455549546" sldId="262"/>
            <ac:spMk id="3" creationId="{5B359A7E-2664-5F0E-2BB4-756C0C5087BE}"/>
          </ac:spMkLst>
        </pc:spChg>
        <pc:spChg chg="mod">
          <ac:chgData name="Gustavo Espitia" userId="04bf114dd0eb82c1" providerId="LiveId" clId="{47517C39-C23D-48C1-86C4-10B3851DB49E}" dt="2024-12-10T20:49:04.754" v="265" actId="20577"/>
          <ac:spMkLst>
            <pc:docMk/>
            <pc:sldMk cId="455549546" sldId="262"/>
            <ac:spMk id="4" creationId="{32F246C5-FC03-51A3-93E1-84B3C7D020C7}"/>
          </ac:spMkLst>
        </pc:spChg>
        <pc:picChg chg="add mod">
          <ac:chgData name="Gustavo Espitia" userId="04bf114dd0eb82c1" providerId="LiveId" clId="{47517C39-C23D-48C1-86C4-10B3851DB49E}" dt="2024-12-10T20:49:51.625" v="268" actId="1076"/>
          <ac:picMkLst>
            <pc:docMk/>
            <pc:sldMk cId="455549546" sldId="262"/>
            <ac:picMk id="6" creationId="{0672A106-CD78-6FFA-5C54-BAE4448BB5F7}"/>
          </ac:picMkLst>
        </pc:picChg>
      </pc:sldChg>
      <pc:sldChg chg="delSp modSp mod">
        <pc:chgData name="Gustavo Espitia" userId="04bf114dd0eb82c1" providerId="LiveId" clId="{47517C39-C23D-48C1-86C4-10B3851DB49E}" dt="2024-12-11T01:42:49.208" v="747" actId="1076"/>
        <pc:sldMkLst>
          <pc:docMk/>
          <pc:sldMk cId="3921207832" sldId="263"/>
        </pc:sldMkLst>
        <pc:spChg chg="mod">
          <ac:chgData name="Gustavo Espitia" userId="04bf114dd0eb82c1" providerId="LiveId" clId="{47517C39-C23D-48C1-86C4-10B3851DB49E}" dt="2024-12-11T01:42:49.208" v="747" actId="1076"/>
          <ac:spMkLst>
            <pc:docMk/>
            <pc:sldMk cId="3921207832" sldId="263"/>
            <ac:spMk id="2" creationId="{628A1FCC-4716-A55E-5179-2E6681E14F08}"/>
          </ac:spMkLst>
        </pc:spChg>
        <pc:spChg chg="mod">
          <ac:chgData name="Gustavo Espitia" userId="04bf114dd0eb82c1" providerId="LiveId" clId="{47517C39-C23D-48C1-86C4-10B3851DB49E}" dt="2024-12-11T01:42:45.615" v="746" actId="1076"/>
          <ac:spMkLst>
            <pc:docMk/>
            <pc:sldMk cId="3921207832" sldId="263"/>
            <ac:spMk id="5" creationId="{B1635E56-DCEA-F99F-4F30-7D2C5A52B6D9}"/>
          </ac:spMkLst>
        </pc:spChg>
        <pc:spChg chg="del mod">
          <ac:chgData name="Gustavo Espitia" userId="04bf114dd0eb82c1" providerId="LiveId" clId="{47517C39-C23D-48C1-86C4-10B3851DB49E}" dt="2024-12-11T01:25:06.582" v="608" actId="478"/>
          <ac:spMkLst>
            <pc:docMk/>
            <pc:sldMk cId="3921207832" sldId="263"/>
            <ac:spMk id="6" creationId="{E6C97183-7B2B-DF6F-98CE-8A2A8036DC81}"/>
          </ac:spMkLst>
        </pc:spChg>
      </pc:sldChg>
      <pc:sldChg chg="delSp modSp mod ord">
        <pc:chgData name="Gustavo Espitia" userId="04bf114dd0eb82c1" providerId="LiveId" clId="{47517C39-C23D-48C1-86C4-10B3851DB49E}" dt="2024-12-10T21:01:28.393" v="324" actId="1076"/>
        <pc:sldMkLst>
          <pc:docMk/>
          <pc:sldMk cId="3074525140" sldId="264"/>
        </pc:sldMkLst>
        <pc:spChg chg="del">
          <ac:chgData name="Gustavo Espitia" userId="04bf114dd0eb82c1" providerId="LiveId" clId="{47517C39-C23D-48C1-86C4-10B3851DB49E}" dt="2024-12-10T20:59:39.760" v="305" actId="478"/>
          <ac:spMkLst>
            <pc:docMk/>
            <pc:sldMk cId="3074525140" sldId="264"/>
            <ac:spMk id="2" creationId="{88977925-A8A0-0CA3-4C03-3F79C92C5A05}"/>
          </ac:spMkLst>
        </pc:spChg>
        <pc:spChg chg="mod">
          <ac:chgData name="Gustavo Espitia" userId="04bf114dd0eb82c1" providerId="LiveId" clId="{47517C39-C23D-48C1-86C4-10B3851DB49E}" dt="2024-12-10T21:01:28.393" v="324" actId="1076"/>
          <ac:spMkLst>
            <pc:docMk/>
            <pc:sldMk cId="3074525140" sldId="264"/>
            <ac:spMk id="3" creationId="{ED7606E8-2947-9D3A-160D-D051A2E31B3D}"/>
          </ac:spMkLst>
        </pc:spChg>
      </pc:sldChg>
      <pc:sldChg chg="addSp delSp modSp mod">
        <pc:chgData name="Gustavo Espitia" userId="04bf114dd0eb82c1" providerId="LiveId" clId="{47517C39-C23D-48C1-86C4-10B3851DB49E}" dt="2024-12-11T01:58:43.240" v="832" actId="113"/>
        <pc:sldMkLst>
          <pc:docMk/>
          <pc:sldMk cId="1245661375" sldId="265"/>
        </pc:sldMkLst>
        <pc:spChg chg="add del mod">
          <ac:chgData name="Gustavo Espitia" userId="04bf114dd0eb82c1" providerId="LiveId" clId="{47517C39-C23D-48C1-86C4-10B3851DB49E}" dt="2024-12-11T01:49:14.050" v="776" actId="478"/>
          <ac:spMkLst>
            <pc:docMk/>
            <pc:sldMk cId="1245661375" sldId="265"/>
            <ac:spMk id="3" creationId="{E8D96784-96DE-4EC1-18E9-BCEFD7A35EA7}"/>
          </ac:spMkLst>
        </pc:spChg>
        <pc:spChg chg="mod">
          <ac:chgData name="Gustavo Espitia" userId="04bf114dd0eb82c1" providerId="LiveId" clId="{47517C39-C23D-48C1-86C4-10B3851DB49E}" dt="2024-12-11T01:46:15.633" v="751" actId="14100"/>
          <ac:spMkLst>
            <pc:docMk/>
            <pc:sldMk cId="1245661375" sldId="265"/>
            <ac:spMk id="4" creationId="{F4440FA1-6600-701B-04F8-7533BF55BC7C}"/>
          </ac:spMkLst>
        </pc:spChg>
        <pc:spChg chg="mod">
          <ac:chgData name="Gustavo Espitia" userId="04bf114dd0eb82c1" providerId="LiveId" clId="{47517C39-C23D-48C1-86C4-10B3851DB49E}" dt="2024-12-11T01:58:43.240" v="832" actId="113"/>
          <ac:spMkLst>
            <pc:docMk/>
            <pc:sldMk cId="1245661375" sldId="265"/>
            <ac:spMk id="5" creationId="{F195C44E-2427-74DE-4DD5-79B39C59863C}"/>
          </ac:spMkLst>
        </pc:spChg>
        <pc:picChg chg="del">
          <ac:chgData name="Gustavo Espitia" userId="04bf114dd0eb82c1" providerId="LiveId" clId="{47517C39-C23D-48C1-86C4-10B3851DB49E}" dt="2024-12-11T01:46:18.320" v="752" actId="478"/>
          <ac:picMkLst>
            <pc:docMk/>
            <pc:sldMk cId="1245661375" sldId="265"/>
            <ac:picMk id="7" creationId="{CB0AAEA6-E162-E1C2-EC1B-8BABD76029B3}"/>
          </ac:picMkLst>
        </pc:picChg>
      </pc:sldChg>
      <pc:sldChg chg="addSp delSp modSp mod ord">
        <pc:chgData name="Gustavo Espitia" userId="04bf114dd0eb82c1" providerId="LiveId" clId="{47517C39-C23D-48C1-86C4-10B3851DB49E}" dt="2024-12-11T01:42:06.529" v="745" actId="5793"/>
        <pc:sldMkLst>
          <pc:docMk/>
          <pc:sldMk cId="3681898550" sldId="266"/>
        </pc:sldMkLst>
        <pc:spChg chg="mod">
          <ac:chgData name="Gustavo Espitia" userId="04bf114dd0eb82c1" providerId="LiveId" clId="{47517C39-C23D-48C1-86C4-10B3851DB49E}" dt="2024-12-11T01:42:06.529" v="745" actId="5793"/>
          <ac:spMkLst>
            <pc:docMk/>
            <pc:sldMk cId="3681898550" sldId="266"/>
            <ac:spMk id="2" creationId="{EAAC5617-3456-DF40-E52C-6973E5C7B9A2}"/>
          </ac:spMkLst>
        </pc:spChg>
        <pc:spChg chg="del mod">
          <ac:chgData name="Gustavo Espitia" userId="04bf114dd0eb82c1" providerId="LiveId" clId="{47517C39-C23D-48C1-86C4-10B3851DB49E}" dt="2024-12-11T01:33:06.628" v="673" actId="478"/>
          <ac:spMkLst>
            <pc:docMk/>
            <pc:sldMk cId="3681898550" sldId="266"/>
            <ac:spMk id="3" creationId="{E2C98457-1DBC-01EC-0414-EDE62972403F}"/>
          </ac:spMkLst>
        </pc:spChg>
        <pc:spChg chg="mod">
          <ac:chgData name="Gustavo Espitia" userId="04bf114dd0eb82c1" providerId="LiveId" clId="{47517C39-C23D-48C1-86C4-10B3851DB49E}" dt="2024-12-11T01:27:25.802" v="625" actId="14100"/>
          <ac:spMkLst>
            <pc:docMk/>
            <pc:sldMk cId="3681898550" sldId="266"/>
            <ac:spMk id="4" creationId="{749A35F7-4C8F-7FAC-A292-D863895B7384}"/>
          </ac:spMkLst>
        </pc:spChg>
        <pc:spChg chg="add del mod">
          <ac:chgData name="Gustavo Espitia" userId="04bf114dd0eb82c1" providerId="LiveId" clId="{47517C39-C23D-48C1-86C4-10B3851DB49E}" dt="2024-12-11T01:40:26.860" v="723" actId="478"/>
          <ac:spMkLst>
            <pc:docMk/>
            <pc:sldMk cId="3681898550" sldId="266"/>
            <ac:spMk id="6" creationId="{A81F2E77-37EC-2EB5-5A92-D0B81B6E7D9B}"/>
          </ac:spMkLst>
        </pc:spChg>
      </pc:sldChg>
      <pc:sldChg chg="del">
        <pc:chgData name="Gustavo Espitia" userId="04bf114dd0eb82c1" providerId="LiveId" clId="{47517C39-C23D-48C1-86C4-10B3851DB49E}" dt="2024-12-11T02:55:15.806" v="1625" actId="47"/>
        <pc:sldMkLst>
          <pc:docMk/>
          <pc:sldMk cId="2831876927" sldId="267"/>
        </pc:sldMkLst>
      </pc:sldChg>
      <pc:sldChg chg="delSp del mod delAnim">
        <pc:chgData name="Gustavo Espitia" userId="04bf114dd0eb82c1" providerId="LiveId" clId="{47517C39-C23D-48C1-86C4-10B3851DB49E}" dt="2024-12-11T01:45:20.106" v="749" actId="47"/>
        <pc:sldMkLst>
          <pc:docMk/>
          <pc:sldMk cId="251723676" sldId="268"/>
        </pc:sldMkLst>
        <pc:picChg chg="del">
          <ac:chgData name="Gustavo Espitia" userId="04bf114dd0eb82c1" providerId="LiveId" clId="{47517C39-C23D-48C1-86C4-10B3851DB49E}" dt="2024-12-11T01:45:16.003" v="748" actId="478"/>
          <ac:picMkLst>
            <pc:docMk/>
            <pc:sldMk cId="251723676" sldId="268"/>
            <ac:picMk id="2" creationId="{6F0975A8-8194-6A02-2897-439959A22B2C}"/>
          </ac:picMkLst>
        </pc:picChg>
      </pc:sldChg>
      <pc:sldChg chg="del">
        <pc:chgData name="Gustavo Espitia" userId="04bf114dd0eb82c1" providerId="LiveId" clId="{47517C39-C23D-48C1-86C4-10B3851DB49E}" dt="2024-12-11T02:55:15.806" v="1625" actId="47"/>
        <pc:sldMkLst>
          <pc:docMk/>
          <pc:sldMk cId="1724244889" sldId="269"/>
        </pc:sldMkLst>
      </pc:sldChg>
      <pc:sldChg chg="del">
        <pc:chgData name="Gustavo Espitia" userId="04bf114dd0eb82c1" providerId="LiveId" clId="{47517C39-C23D-48C1-86C4-10B3851DB49E}" dt="2024-12-11T02:55:15.806" v="1625" actId="47"/>
        <pc:sldMkLst>
          <pc:docMk/>
          <pc:sldMk cId="1422114879" sldId="270"/>
        </pc:sldMkLst>
      </pc:sldChg>
      <pc:sldChg chg="del">
        <pc:chgData name="Gustavo Espitia" userId="04bf114dd0eb82c1" providerId="LiveId" clId="{47517C39-C23D-48C1-86C4-10B3851DB49E}" dt="2024-12-11T02:55:15.806" v="1625" actId="47"/>
        <pc:sldMkLst>
          <pc:docMk/>
          <pc:sldMk cId="3489491316" sldId="271"/>
        </pc:sldMkLst>
      </pc:sldChg>
      <pc:sldChg chg="del">
        <pc:chgData name="Gustavo Espitia" userId="04bf114dd0eb82c1" providerId="LiveId" clId="{47517C39-C23D-48C1-86C4-10B3851DB49E}" dt="2024-12-11T02:55:15.806" v="1625" actId="47"/>
        <pc:sldMkLst>
          <pc:docMk/>
          <pc:sldMk cId="4152983855" sldId="272"/>
        </pc:sldMkLst>
      </pc:sldChg>
      <pc:sldChg chg="del">
        <pc:chgData name="Gustavo Espitia" userId="04bf114dd0eb82c1" providerId="LiveId" clId="{47517C39-C23D-48C1-86C4-10B3851DB49E}" dt="2024-12-11T02:55:15.806" v="1625" actId="47"/>
        <pc:sldMkLst>
          <pc:docMk/>
          <pc:sldMk cId="380515920" sldId="273"/>
        </pc:sldMkLst>
      </pc:sldChg>
      <pc:sldChg chg="del">
        <pc:chgData name="Gustavo Espitia" userId="04bf114dd0eb82c1" providerId="LiveId" clId="{47517C39-C23D-48C1-86C4-10B3851DB49E}" dt="2024-12-11T02:55:15.806" v="1625" actId="47"/>
        <pc:sldMkLst>
          <pc:docMk/>
          <pc:sldMk cId="2404128296" sldId="274"/>
        </pc:sldMkLst>
      </pc:sldChg>
      <pc:sldChg chg="del">
        <pc:chgData name="Gustavo Espitia" userId="04bf114dd0eb82c1" providerId="LiveId" clId="{47517C39-C23D-48C1-86C4-10B3851DB49E}" dt="2024-12-11T02:55:15.806" v="1625" actId="47"/>
        <pc:sldMkLst>
          <pc:docMk/>
          <pc:sldMk cId="3153248370" sldId="275"/>
        </pc:sldMkLst>
      </pc:sldChg>
      <pc:sldChg chg="del">
        <pc:chgData name="Gustavo Espitia" userId="04bf114dd0eb82c1" providerId="LiveId" clId="{47517C39-C23D-48C1-86C4-10B3851DB49E}" dt="2024-12-11T02:55:15.806" v="1625" actId="47"/>
        <pc:sldMkLst>
          <pc:docMk/>
          <pc:sldMk cId="4059370730" sldId="276"/>
        </pc:sldMkLst>
      </pc:sldChg>
      <pc:sldChg chg="del">
        <pc:chgData name="Gustavo Espitia" userId="04bf114dd0eb82c1" providerId="LiveId" clId="{47517C39-C23D-48C1-86C4-10B3851DB49E}" dt="2024-12-11T02:55:15.806" v="1625" actId="47"/>
        <pc:sldMkLst>
          <pc:docMk/>
          <pc:sldMk cId="325082155" sldId="277"/>
        </pc:sldMkLst>
      </pc:sldChg>
      <pc:sldChg chg="del">
        <pc:chgData name="Gustavo Espitia" userId="04bf114dd0eb82c1" providerId="LiveId" clId="{47517C39-C23D-48C1-86C4-10B3851DB49E}" dt="2024-12-11T02:55:15.806" v="1625" actId="47"/>
        <pc:sldMkLst>
          <pc:docMk/>
          <pc:sldMk cId="2806872242" sldId="278"/>
        </pc:sldMkLst>
      </pc:sldChg>
      <pc:sldChg chg="del">
        <pc:chgData name="Gustavo Espitia" userId="04bf114dd0eb82c1" providerId="LiveId" clId="{47517C39-C23D-48C1-86C4-10B3851DB49E}" dt="2024-12-11T02:55:15.806" v="1625" actId="47"/>
        <pc:sldMkLst>
          <pc:docMk/>
          <pc:sldMk cId="4090755483" sldId="279"/>
        </pc:sldMkLst>
      </pc:sldChg>
      <pc:sldChg chg="del">
        <pc:chgData name="Gustavo Espitia" userId="04bf114dd0eb82c1" providerId="LiveId" clId="{47517C39-C23D-48C1-86C4-10B3851DB49E}" dt="2024-12-11T02:55:15.806" v="1625" actId="47"/>
        <pc:sldMkLst>
          <pc:docMk/>
          <pc:sldMk cId="1987441900" sldId="280"/>
        </pc:sldMkLst>
      </pc:sldChg>
      <pc:sldChg chg="del">
        <pc:chgData name="Gustavo Espitia" userId="04bf114dd0eb82c1" providerId="LiveId" clId="{47517C39-C23D-48C1-86C4-10B3851DB49E}" dt="2024-12-11T02:55:15.806" v="1625" actId="47"/>
        <pc:sldMkLst>
          <pc:docMk/>
          <pc:sldMk cId="3707923923" sldId="281"/>
        </pc:sldMkLst>
      </pc:sldChg>
      <pc:sldChg chg="del">
        <pc:chgData name="Gustavo Espitia" userId="04bf114dd0eb82c1" providerId="LiveId" clId="{47517C39-C23D-48C1-86C4-10B3851DB49E}" dt="2024-12-11T02:55:15.806" v="1625" actId="47"/>
        <pc:sldMkLst>
          <pc:docMk/>
          <pc:sldMk cId="857318740" sldId="282"/>
        </pc:sldMkLst>
      </pc:sldChg>
      <pc:sldChg chg="del">
        <pc:chgData name="Gustavo Espitia" userId="04bf114dd0eb82c1" providerId="LiveId" clId="{47517C39-C23D-48C1-86C4-10B3851DB49E}" dt="2024-12-11T02:55:15.806" v="1625" actId="47"/>
        <pc:sldMkLst>
          <pc:docMk/>
          <pc:sldMk cId="3945108930" sldId="283"/>
        </pc:sldMkLst>
      </pc:sldChg>
      <pc:sldChg chg="del">
        <pc:chgData name="Gustavo Espitia" userId="04bf114dd0eb82c1" providerId="LiveId" clId="{47517C39-C23D-48C1-86C4-10B3851DB49E}" dt="2024-12-11T02:55:15.806" v="1625" actId="47"/>
        <pc:sldMkLst>
          <pc:docMk/>
          <pc:sldMk cId="200935456" sldId="284"/>
        </pc:sldMkLst>
      </pc:sldChg>
      <pc:sldChg chg="del">
        <pc:chgData name="Gustavo Espitia" userId="04bf114dd0eb82c1" providerId="LiveId" clId="{47517C39-C23D-48C1-86C4-10B3851DB49E}" dt="2024-12-11T02:55:15.806" v="1625" actId="47"/>
        <pc:sldMkLst>
          <pc:docMk/>
          <pc:sldMk cId="4094681517" sldId="285"/>
        </pc:sldMkLst>
      </pc:sldChg>
      <pc:sldChg chg="del">
        <pc:chgData name="Gustavo Espitia" userId="04bf114dd0eb82c1" providerId="LiveId" clId="{47517C39-C23D-48C1-86C4-10B3851DB49E}" dt="2024-12-11T02:55:15.806" v="1625" actId="47"/>
        <pc:sldMkLst>
          <pc:docMk/>
          <pc:sldMk cId="2237829968" sldId="286"/>
        </pc:sldMkLst>
      </pc:sldChg>
      <pc:sldChg chg="del">
        <pc:chgData name="Gustavo Espitia" userId="04bf114dd0eb82c1" providerId="LiveId" clId="{47517C39-C23D-48C1-86C4-10B3851DB49E}" dt="2024-12-11T02:55:15.806" v="1625" actId="47"/>
        <pc:sldMkLst>
          <pc:docMk/>
          <pc:sldMk cId="2422917577" sldId="287"/>
        </pc:sldMkLst>
      </pc:sldChg>
      <pc:sldChg chg="del">
        <pc:chgData name="Gustavo Espitia" userId="04bf114dd0eb82c1" providerId="LiveId" clId="{47517C39-C23D-48C1-86C4-10B3851DB49E}" dt="2024-12-11T02:55:15.806" v="1625" actId="47"/>
        <pc:sldMkLst>
          <pc:docMk/>
          <pc:sldMk cId="305611624" sldId="288"/>
        </pc:sldMkLst>
      </pc:sldChg>
      <pc:sldChg chg="del">
        <pc:chgData name="Gustavo Espitia" userId="04bf114dd0eb82c1" providerId="LiveId" clId="{47517C39-C23D-48C1-86C4-10B3851DB49E}" dt="2024-12-11T02:55:15.806" v="1625" actId="47"/>
        <pc:sldMkLst>
          <pc:docMk/>
          <pc:sldMk cId="2097180574" sldId="289"/>
        </pc:sldMkLst>
      </pc:sldChg>
      <pc:sldChg chg="del">
        <pc:chgData name="Gustavo Espitia" userId="04bf114dd0eb82c1" providerId="LiveId" clId="{47517C39-C23D-48C1-86C4-10B3851DB49E}" dt="2024-12-11T02:55:15.806" v="1625" actId="47"/>
        <pc:sldMkLst>
          <pc:docMk/>
          <pc:sldMk cId="3334795387" sldId="290"/>
        </pc:sldMkLst>
      </pc:sldChg>
      <pc:sldChg chg="del">
        <pc:chgData name="Gustavo Espitia" userId="04bf114dd0eb82c1" providerId="LiveId" clId="{47517C39-C23D-48C1-86C4-10B3851DB49E}" dt="2024-12-11T02:55:15.806" v="1625" actId="47"/>
        <pc:sldMkLst>
          <pc:docMk/>
          <pc:sldMk cId="1315018557" sldId="291"/>
        </pc:sldMkLst>
      </pc:sldChg>
      <pc:sldChg chg="del">
        <pc:chgData name="Gustavo Espitia" userId="04bf114dd0eb82c1" providerId="LiveId" clId="{47517C39-C23D-48C1-86C4-10B3851DB49E}" dt="2024-12-11T02:55:15.806" v="1625" actId="47"/>
        <pc:sldMkLst>
          <pc:docMk/>
          <pc:sldMk cId="1696388740" sldId="292"/>
        </pc:sldMkLst>
      </pc:sldChg>
      <pc:sldChg chg="del">
        <pc:chgData name="Gustavo Espitia" userId="04bf114dd0eb82c1" providerId="LiveId" clId="{47517C39-C23D-48C1-86C4-10B3851DB49E}" dt="2024-12-11T02:55:15.806" v="1625" actId="47"/>
        <pc:sldMkLst>
          <pc:docMk/>
          <pc:sldMk cId="2607146816" sldId="293"/>
        </pc:sldMkLst>
      </pc:sldChg>
      <pc:sldChg chg="addSp delSp modSp mod">
        <pc:chgData name="Gustavo Espitia" userId="04bf114dd0eb82c1" providerId="LiveId" clId="{47517C39-C23D-48C1-86C4-10B3851DB49E}" dt="2024-12-11T02:56:29.170" v="1632" actId="108"/>
        <pc:sldMkLst>
          <pc:docMk/>
          <pc:sldMk cId="4159954413" sldId="294"/>
        </pc:sldMkLst>
        <pc:spChg chg="add mod">
          <ac:chgData name="Gustavo Espitia" userId="04bf114dd0eb82c1" providerId="LiveId" clId="{47517C39-C23D-48C1-86C4-10B3851DB49E}" dt="2024-12-11T02:56:29.170" v="1632" actId="108"/>
          <ac:spMkLst>
            <pc:docMk/>
            <pc:sldMk cId="4159954413" sldId="294"/>
            <ac:spMk id="2" creationId="{5AA442A4-05EE-12FB-D21D-3CA68AAF9623}"/>
          </ac:spMkLst>
        </pc:spChg>
        <pc:spChg chg="del mod">
          <ac:chgData name="Gustavo Espitia" userId="04bf114dd0eb82c1" providerId="LiveId" clId="{47517C39-C23D-48C1-86C4-10B3851DB49E}" dt="2024-12-11T02:55:50.172" v="1628" actId="478"/>
          <ac:spMkLst>
            <pc:docMk/>
            <pc:sldMk cId="4159954413" sldId="294"/>
            <ac:spMk id="4" creationId="{3CA345D4-CCEA-C002-1103-344C9C0B31B4}"/>
          </ac:spMkLst>
        </pc:spChg>
      </pc:sldChg>
      <pc:sldChg chg="modSp mod">
        <pc:chgData name="Gustavo Espitia" userId="04bf114dd0eb82c1" providerId="LiveId" clId="{47517C39-C23D-48C1-86C4-10B3851DB49E}" dt="2024-12-11T02:57:18.218" v="1640" actId="20577"/>
        <pc:sldMkLst>
          <pc:docMk/>
          <pc:sldMk cId="926560516" sldId="295"/>
        </pc:sldMkLst>
        <pc:spChg chg="mod">
          <ac:chgData name="Gustavo Espitia" userId="04bf114dd0eb82c1" providerId="LiveId" clId="{47517C39-C23D-48C1-86C4-10B3851DB49E}" dt="2024-12-11T02:57:05.424" v="1633"/>
          <ac:spMkLst>
            <pc:docMk/>
            <pc:sldMk cId="926560516" sldId="295"/>
            <ac:spMk id="2" creationId="{50A996AE-9F72-28E9-F5CC-48ED797E5667}"/>
          </ac:spMkLst>
        </pc:spChg>
        <pc:spChg chg="mod">
          <ac:chgData name="Gustavo Espitia" userId="04bf114dd0eb82c1" providerId="LiveId" clId="{47517C39-C23D-48C1-86C4-10B3851DB49E}" dt="2024-12-11T02:57:18.218" v="1640" actId="20577"/>
          <ac:spMkLst>
            <pc:docMk/>
            <pc:sldMk cId="926560516" sldId="295"/>
            <ac:spMk id="3" creationId="{790F48AB-92E8-8F6E-5023-92B2DF12A644}"/>
          </ac:spMkLst>
        </pc:spChg>
      </pc:sldChg>
      <pc:sldChg chg="del">
        <pc:chgData name="Gustavo Espitia" userId="04bf114dd0eb82c1" providerId="LiveId" clId="{47517C39-C23D-48C1-86C4-10B3851DB49E}" dt="2024-12-11T02:55:15.806" v="1625" actId="47"/>
        <pc:sldMkLst>
          <pc:docMk/>
          <pc:sldMk cId="2494582244" sldId="296"/>
        </pc:sldMkLst>
      </pc:sldChg>
      <pc:sldChg chg="del">
        <pc:chgData name="Gustavo Espitia" userId="04bf114dd0eb82c1" providerId="LiveId" clId="{47517C39-C23D-48C1-86C4-10B3851DB49E}" dt="2024-12-11T02:55:15.806" v="1625" actId="47"/>
        <pc:sldMkLst>
          <pc:docMk/>
          <pc:sldMk cId="3265057463" sldId="297"/>
        </pc:sldMkLst>
      </pc:sldChg>
      <pc:sldChg chg="del">
        <pc:chgData name="Gustavo Espitia" userId="04bf114dd0eb82c1" providerId="LiveId" clId="{47517C39-C23D-48C1-86C4-10B3851DB49E}" dt="2024-12-11T02:55:15.806" v="1625" actId="47"/>
        <pc:sldMkLst>
          <pc:docMk/>
          <pc:sldMk cId="2805830493" sldId="298"/>
        </pc:sldMkLst>
      </pc:sldChg>
      <pc:sldChg chg="del">
        <pc:chgData name="Gustavo Espitia" userId="04bf114dd0eb82c1" providerId="LiveId" clId="{47517C39-C23D-48C1-86C4-10B3851DB49E}" dt="2024-12-11T02:55:15.806" v="1625" actId="47"/>
        <pc:sldMkLst>
          <pc:docMk/>
          <pc:sldMk cId="4195731361" sldId="299"/>
        </pc:sldMkLst>
      </pc:sldChg>
      <pc:sldChg chg="del">
        <pc:chgData name="Gustavo Espitia" userId="04bf114dd0eb82c1" providerId="LiveId" clId="{47517C39-C23D-48C1-86C4-10B3851DB49E}" dt="2024-12-11T02:55:15.806" v="1625" actId="47"/>
        <pc:sldMkLst>
          <pc:docMk/>
          <pc:sldMk cId="1877274356" sldId="300"/>
        </pc:sldMkLst>
      </pc:sldChg>
      <pc:sldChg chg="del">
        <pc:chgData name="Gustavo Espitia" userId="04bf114dd0eb82c1" providerId="LiveId" clId="{47517C39-C23D-48C1-86C4-10B3851DB49E}" dt="2024-12-11T02:55:15.806" v="1625" actId="47"/>
        <pc:sldMkLst>
          <pc:docMk/>
          <pc:sldMk cId="1059651701" sldId="301"/>
        </pc:sldMkLst>
      </pc:sldChg>
      <pc:sldChg chg="del">
        <pc:chgData name="Gustavo Espitia" userId="04bf114dd0eb82c1" providerId="LiveId" clId="{47517C39-C23D-48C1-86C4-10B3851DB49E}" dt="2024-12-11T02:55:15.806" v="1625" actId="47"/>
        <pc:sldMkLst>
          <pc:docMk/>
          <pc:sldMk cId="4193404540" sldId="302"/>
        </pc:sldMkLst>
      </pc:sldChg>
      <pc:sldChg chg="modSp mod">
        <pc:chgData name="Gustavo Espitia" userId="04bf114dd0eb82c1" providerId="LiveId" clId="{47517C39-C23D-48C1-86C4-10B3851DB49E}" dt="2024-12-11T02:57:44.134" v="1641" actId="14100"/>
        <pc:sldMkLst>
          <pc:docMk/>
          <pc:sldMk cId="1833679698" sldId="304"/>
        </pc:sldMkLst>
        <pc:picChg chg="mod">
          <ac:chgData name="Gustavo Espitia" userId="04bf114dd0eb82c1" providerId="LiveId" clId="{47517C39-C23D-48C1-86C4-10B3851DB49E}" dt="2024-12-11T02:57:44.134" v="1641" actId="14100"/>
          <ac:picMkLst>
            <pc:docMk/>
            <pc:sldMk cId="1833679698" sldId="304"/>
            <ac:picMk id="4" creationId="{00000000-0000-0000-0000-000000000000}"/>
          </ac:picMkLst>
        </pc:picChg>
      </pc:sldChg>
      <pc:sldChg chg="del">
        <pc:chgData name="Gustavo Espitia" userId="04bf114dd0eb82c1" providerId="LiveId" clId="{47517C39-C23D-48C1-86C4-10B3851DB49E}" dt="2024-12-10T20:31:01.809" v="164" actId="47"/>
        <pc:sldMkLst>
          <pc:docMk/>
          <pc:sldMk cId="792293689" sldId="305"/>
        </pc:sldMkLst>
      </pc:sldChg>
      <pc:sldChg chg="modSp add del mod">
        <pc:chgData name="Gustavo Espitia" userId="04bf114dd0eb82c1" providerId="LiveId" clId="{47517C39-C23D-48C1-86C4-10B3851DB49E}" dt="2024-12-10T20:58:50.486" v="302" actId="47"/>
        <pc:sldMkLst>
          <pc:docMk/>
          <pc:sldMk cId="3764224297" sldId="306"/>
        </pc:sldMkLst>
        <pc:spChg chg="mod">
          <ac:chgData name="Gustavo Espitia" userId="04bf114dd0eb82c1" providerId="LiveId" clId="{47517C39-C23D-48C1-86C4-10B3851DB49E}" dt="2024-12-10T18:58:25.832" v="81" actId="14100"/>
          <ac:spMkLst>
            <pc:docMk/>
            <pc:sldMk cId="3764224297" sldId="306"/>
            <ac:spMk id="2" creationId="{5C055ED7-5216-34B6-F397-596837F1F3BE}"/>
          </ac:spMkLst>
        </pc:spChg>
        <pc:spChg chg="mod">
          <ac:chgData name="Gustavo Espitia" userId="04bf114dd0eb82c1" providerId="LiveId" clId="{47517C39-C23D-48C1-86C4-10B3851DB49E}" dt="2024-12-10T19:03:48.780" v="109" actId="20577"/>
          <ac:spMkLst>
            <pc:docMk/>
            <pc:sldMk cId="3764224297" sldId="306"/>
            <ac:spMk id="3" creationId="{587E6349-AD37-BBE7-EB3E-4FA3C6EEDB64}"/>
          </ac:spMkLst>
        </pc:spChg>
        <pc:spChg chg="mod">
          <ac:chgData name="Gustavo Espitia" userId="04bf114dd0eb82c1" providerId="LiveId" clId="{47517C39-C23D-48C1-86C4-10B3851DB49E}" dt="2024-12-10T19:02:46.507" v="104" actId="20577"/>
          <ac:spMkLst>
            <pc:docMk/>
            <pc:sldMk cId="3764224297" sldId="306"/>
            <ac:spMk id="4" creationId="{91C0D567-2EFD-A9BB-3595-2B878912A2A9}"/>
          </ac:spMkLst>
        </pc:spChg>
      </pc:sldChg>
      <pc:sldChg chg="addSp delSp modSp del mod">
        <pc:chgData name="Gustavo Espitia" userId="04bf114dd0eb82c1" providerId="LiveId" clId="{47517C39-C23D-48C1-86C4-10B3851DB49E}" dt="2024-12-10T20:58:50.486" v="302" actId="47"/>
        <pc:sldMkLst>
          <pc:docMk/>
          <pc:sldMk cId="3319320763" sldId="307"/>
        </pc:sldMkLst>
        <pc:spChg chg="mod">
          <ac:chgData name="Gustavo Espitia" userId="04bf114dd0eb82c1" providerId="LiveId" clId="{47517C39-C23D-48C1-86C4-10B3851DB49E}" dt="2024-12-10T20:24:14.025" v="126" actId="20577"/>
          <ac:spMkLst>
            <pc:docMk/>
            <pc:sldMk cId="3319320763" sldId="307"/>
            <ac:spMk id="4" creationId="{0591BD39-C70F-5E37-EE13-C2763D016605}"/>
          </ac:spMkLst>
        </pc:spChg>
        <pc:spChg chg="mod">
          <ac:chgData name="Gustavo Espitia" userId="04bf114dd0eb82c1" providerId="LiveId" clId="{47517C39-C23D-48C1-86C4-10B3851DB49E}" dt="2024-12-10T20:26:34.253" v="157" actId="255"/>
          <ac:spMkLst>
            <pc:docMk/>
            <pc:sldMk cId="3319320763" sldId="307"/>
            <ac:spMk id="5" creationId="{37E9C541-A5FA-2400-083B-398A4CD4A728}"/>
          </ac:spMkLst>
        </pc:spChg>
        <pc:picChg chg="add mod">
          <ac:chgData name="Gustavo Espitia" userId="04bf114dd0eb82c1" providerId="LiveId" clId="{47517C39-C23D-48C1-86C4-10B3851DB49E}" dt="2024-12-10T20:27:52.330" v="163" actId="1076"/>
          <ac:picMkLst>
            <pc:docMk/>
            <pc:sldMk cId="3319320763" sldId="307"/>
            <ac:picMk id="2" creationId="{63A51189-72BE-A232-4D89-47117021FAFF}"/>
          </ac:picMkLst>
        </pc:picChg>
        <pc:picChg chg="del">
          <ac:chgData name="Gustavo Espitia" userId="04bf114dd0eb82c1" providerId="LiveId" clId="{47517C39-C23D-48C1-86C4-10B3851DB49E}" dt="2024-12-10T20:27:25.511" v="158" actId="478"/>
          <ac:picMkLst>
            <pc:docMk/>
            <pc:sldMk cId="3319320763" sldId="307"/>
            <ac:picMk id="6" creationId="{F77248BE-DD48-0FF7-8192-7B525714AC3A}"/>
          </ac:picMkLst>
        </pc:picChg>
      </pc:sldChg>
      <pc:sldChg chg="modSp mod">
        <pc:chgData name="Gustavo Espitia" userId="04bf114dd0eb82c1" providerId="LiveId" clId="{47517C39-C23D-48C1-86C4-10B3851DB49E}" dt="2024-12-11T02:02:05.737" v="857" actId="113"/>
        <pc:sldMkLst>
          <pc:docMk/>
          <pc:sldMk cId="2092789301" sldId="310"/>
        </pc:sldMkLst>
        <pc:spChg chg="mod">
          <ac:chgData name="Gustavo Espitia" userId="04bf114dd0eb82c1" providerId="LiveId" clId="{47517C39-C23D-48C1-86C4-10B3851DB49E}" dt="2024-12-11T02:02:05.737" v="857" actId="113"/>
          <ac:spMkLst>
            <pc:docMk/>
            <pc:sldMk cId="2092789301" sldId="310"/>
            <ac:spMk id="4" creationId="{5504B02C-3E56-9C3E-D1DD-3235BD73EA77}"/>
          </ac:spMkLst>
        </pc:spChg>
      </pc:sldChg>
      <pc:sldChg chg="modSp mod">
        <pc:chgData name="Gustavo Espitia" userId="04bf114dd0eb82c1" providerId="LiveId" clId="{47517C39-C23D-48C1-86C4-10B3851DB49E}" dt="2024-12-11T02:31:37.294" v="1503"/>
        <pc:sldMkLst>
          <pc:docMk/>
          <pc:sldMk cId="2568618540" sldId="312"/>
        </pc:sldMkLst>
        <pc:spChg chg="mod">
          <ac:chgData name="Gustavo Espitia" userId="04bf114dd0eb82c1" providerId="LiveId" clId="{47517C39-C23D-48C1-86C4-10B3851DB49E}" dt="2024-12-11T02:31:37.294" v="1503"/>
          <ac:spMkLst>
            <pc:docMk/>
            <pc:sldMk cId="2568618540" sldId="312"/>
            <ac:spMk id="4" creationId="{7B9621B7-CA33-B777-1DDC-C92CAAE51193}"/>
          </ac:spMkLst>
        </pc:spChg>
        <pc:spChg chg="mod">
          <ac:chgData name="Gustavo Espitia" userId="04bf114dd0eb82c1" providerId="LiveId" clId="{47517C39-C23D-48C1-86C4-10B3851DB49E}" dt="2024-12-10T20:40:23.001" v="231" actId="207"/>
          <ac:spMkLst>
            <pc:docMk/>
            <pc:sldMk cId="2568618540" sldId="312"/>
            <ac:spMk id="5" creationId="{281115FE-ECFF-14BE-17C4-7DD47D83AE34}"/>
          </ac:spMkLst>
        </pc:spChg>
      </pc:sldChg>
      <pc:sldChg chg="modSp add mod">
        <pc:chgData name="Gustavo Espitia" userId="04bf114dd0eb82c1" providerId="LiveId" clId="{47517C39-C23D-48C1-86C4-10B3851DB49E}" dt="2024-12-11T02:31:47.391" v="1505" actId="20577"/>
        <pc:sldMkLst>
          <pc:docMk/>
          <pc:sldMk cId="132910024" sldId="313"/>
        </pc:sldMkLst>
        <pc:spChg chg="mod">
          <ac:chgData name="Gustavo Espitia" userId="04bf114dd0eb82c1" providerId="LiveId" clId="{47517C39-C23D-48C1-86C4-10B3851DB49E}" dt="2024-12-11T02:31:47.391" v="1505" actId="20577"/>
          <ac:spMkLst>
            <pc:docMk/>
            <pc:sldMk cId="132910024" sldId="313"/>
            <ac:spMk id="4" creationId="{81B801D2-1B3C-B28B-04E5-22BD9F6797CC}"/>
          </ac:spMkLst>
        </pc:spChg>
        <pc:spChg chg="mod">
          <ac:chgData name="Gustavo Espitia" userId="04bf114dd0eb82c1" providerId="LiveId" clId="{47517C39-C23D-48C1-86C4-10B3851DB49E}" dt="2024-12-10T20:44:42.174" v="250" actId="12"/>
          <ac:spMkLst>
            <pc:docMk/>
            <pc:sldMk cId="132910024" sldId="313"/>
            <ac:spMk id="5" creationId="{D3DC8DA6-3A67-19E3-CA09-B1D12628BBE4}"/>
          </ac:spMkLst>
        </pc:spChg>
      </pc:sldChg>
      <pc:sldChg chg="add del">
        <pc:chgData name="Gustavo Espitia" userId="04bf114dd0eb82c1" providerId="LiveId" clId="{47517C39-C23D-48C1-86C4-10B3851DB49E}" dt="2024-12-10T20:58:50.486" v="302" actId="47"/>
        <pc:sldMkLst>
          <pc:docMk/>
          <pc:sldMk cId="231710470" sldId="314"/>
        </pc:sldMkLst>
      </pc:sldChg>
      <pc:sldChg chg="addSp modSp mod">
        <pc:chgData name="Gustavo Espitia" userId="04bf114dd0eb82c1" providerId="LiveId" clId="{47517C39-C23D-48C1-86C4-10B3851DB49E}" dt="2024-12-10T20:57:38.067" v="300" actId="1076"/>
        <pc:sldMkLst>
          <pc:docMk/>
          <pc:sldMk cId="512048630" sldId="315"/>
        </pc:sldMkLst>
        <pc:spChg chg="add mod">
          <ac:chgData name="Gustavo Espitia" userId="04bf114dd0eb82c1" providerId="LiveId" clId="{47517C39-C23D-48C1-86C4-10B3851DB49E}" dt="2024-12-10T20:57:38.067" v="300" actId="1076"/>
          <ac:spMkLst>
            <pc:docMk/>
            <pc:sldMk cId="512048630" sldId="315"/>
            <ac:spMk id="2" creationId="{FC002E32-E15F-7582-271C-262BB1194EFA}"/>
          </ac:spMkLst>
        </pc:spChg>
        <pc:spChg chg="mod">
          <ac:chgData name="Gustavo Espitia" userId="04bf114dd0eb82c1" providerId="LiveId" clId="{47517C39-C23D-48C1-86C4-10B3851DB49E}" dt="2024-12-10T20:51:48.403" v="269"/>
          <ac:spMkLst>
            <pc:docMk/>
            <pc:sldMk cId="512048630" sldId="315"/>
            <ac:spMk id="4" creationId="{38B02444-958C-B653-38E6-56B3456AD6DA}"/>
          </ac:spMkLst>
        </pc:spChg>
        <pc:spChg chg="mod">
          <ac:chgData name="Gustavo Espitia" userId="04bf114dd0eb82c1" providerId="LiveId" clId="{47517C39-C23D-48C1-86C4-10B3851DB49E}" dt="2024-12-10T20:54:00.733" v="279" actId="12"/>
          <ac:spMkLst>
            <pc:docMk/>
            <pc:sldMk cId="512048630" sldId="315"/>
            <ac:spMk id="5" creationId="{20D6D8D7-40DC-1E6A-07C9-122B35047671}"/>
          </ac:spMkLst>
        </pc:spChg>
      </pc:sldChg>
      <pc:sldChg chg="modSp mod">
        <pc:chgData name="Gustavo Espitia" userId="04bf114dd0eb82c1" providerId="LiveId" clId="{47517C39-C23D-48C1-86C4-10B3851DB49E}" dt="2024-12-11T02:29:59.100" v="1473"/>
        <pc:sldMkLst>
          <pc:docMk/>
          <pc:sldMk cId="4230663135" sldId="316"/>
        </pc:sldMkLst>
        <pc:spChg chg="mod">
          <ac:chgData name="Gustavo Espitia" userId="04bf114dd0eb82c1" providerId="LiveId" clId="{47517C39-C23D-48C1-86C4-10B3851DB49E}" dt="2024-12-11T02:29:59.100" v="1473"/>
          <ac:spMkLst>
            <pc:docMk/>
            <pc:sldMk cId="4230663135" sldId="316"/>
            <ac:spMk id="8" creationId="{DB0C2850-D720-30F2-64F5-B381D5FE6C8B}"/>
          </ac:spMkLst>
        </pc:spChg>
      </pc:sldChg>
      <pc:sldChg chg="addSp modSp new add del mod">
        <pc:chgData name="Gustavo Espitia" userId="04bf114dd0eb82c1" providerId="LiveId" clId="{47517C39-C23D-48C1-86C4-10B3851DB49E}" dt="2024-12-11T02:34:22.245" v="1519" actId="47"/>
        <pc:sldMkLst>
          <pc:docMk/>
          <pc:sldMk cId="3651412898" sldId="317"/>
        </pc:sldMkLst>
        <pc:spChg chg="add mod">
          <ac:chgData name="Gustavo Espitia" userId="04bf114dd0eb82c1" providerId="LiveId" clId="{47517C39-C23D-48C1-86C4-10B3851DB49E}" dt="2024-12-10T23:11:28.236" v="367" actId="20577"/>
          <ac:spMkLst>
            <pc:docMk/>
            <pc:sldMk cId="3651412898" sldId="317"/>
            <ac:spMk id="2" creationId="{1AAFC7C2-0AA7-D842-62FB-E157D3473FB4}"/>
          </ac:spMkLst>
        </pc:spChg>
      </pc:sldChg>
      <pc:sldChg chg="addSp modSp new mod">
        <pc:chgData name="Gustavo Espitia" userId="04bf114dd0eb82c1" providerId="LiveId" clId="{47517C39-C23D-48C1-86C4-10B3851DB49E}" dt="2024-12-11T02:34:32.797" v="1521" actId="14100"/>
        <pc:sldMkLst>
          <pc:docMk/>
          <pc:sldMk cId="1617652237" sldId="318"/>
        </pc:sldMkLst>
        <pc:spChg chg="add mod">
          <ac:chgData name="Gustavo Espitia" userId="04bf114dd0eb82c1" providerId="LiveId" clId="{47517C39-C23D-48C1-86C4-10B3851DB49E}" dt="2024-12-11T02:34:32.797" v="1521" actId="14100"/>
          <ac:spMkLst>
            <pc:docMk/>
            <pc:sldMk cId="1617652237" sldId="318"/>
            <ac:spMk id="2" creationId="{60283BF2-37C2-0D9D-786C-3476BC1F481C}"/>
          </ac:spMkLst>
        </pc:spChg>
        <pc:spChg chg="add mod">
          <ac:chgData name="Gustavo Espitia" userId="04bf114dd0eb82c1" providerId="LiveId" clId="{47517C39-C23D-48C1-86C4-10B3851DB49E}" dt="2024-12-10T23:03:36.974" v="344" actId="1076"/>
          <ac:spMkLst>
            <pc:docMk/>
            <pc:sldMk cId="1617652237" sldId="318"/>
            <ac:spMk id="3" creationId="{1AAFDE92-D326-A78D-545F-A429DA107943}"/>
          </ac:spMkLst>
        </pc:spChg>
      </pc:sldChg>
      <pc:sldChg chg="addSp modSp new mod">
        <pc:chgData name="Gustavo Espitia" userId="04bf114dd0eb82c1" providerId="LiveId" clId="{47517C39-C23D-48C1-86C4-10B3851DB49E}" dt="2024-12-11T02:35:02.230" v="1525" actId="20577"/>
        <pc:sldMkLst>
          <pc:docMk/>
          <pc:sldMk cId="877437190" sldId="319"/>
        </pc:sldMkLst>
        <pc:spChg chg="add mod">
          <ac:chgData name="Gustavo Espitia" userId="04bf114dd0eb82c1" providerId="LiveId" clId="{47517C39-C23D-48C1-86C4-10B3851DB49E}" dt="2024-12-11T02:35:02.230" v="1525" actId="20577"/>
          <ac:spMkLst>
            <pc:docMk/>
            <pc:sldMk cId="877437190" sldId="319"/>
            <ac:spMk id="3" creationId="{3A7DF407-A233-B6E9-794F-8168C37FE32C}"/>
          </ac:spMkLst>
        </pc:spChg>
        <pc:spChg chg="add mod">
          <ac:chgData name="Gustavo Espitia" userId="04bf114dd0eb82c1" providerId="LiveId" clId="{47517C39-C23D-48C1-86C4-10B3851DB49E}" dt="2024-12-10T23:05:15.800" v="351" actId="207"/>
          <ac:spMkLst>
            <pc:docMk/>
            <pc:sldMk cId="877437190" sldId="319"/>
            <ac:spMk id="4" creationId="{632F4F50-8787-FB8C-CB2A-3BBFEA791835}"/>
          </ac:spMkLst>
        </pc:spChg>
        <pc:spChg chg="add mod">
          <ac:chgData name="Gustavo Espitia" userId="04bf114dd0eb82c1" providerId="LiveId" clId="{47517C39-C23D-48C1-86C4-10B3851DB49E}" dt="2024-12-10T23:05:36.185" v="355" actId="207"/>
          <ac:spMkLst>
            <pc:docMk/>
            <pc:sldMk cId="877437190" sldId="319"/>
            <ac:spMk id="5" creationId="{B802568F-1B86-1443-3A52-380E55754937}"/>
          </ac:spMkLst>
        </pc:spChg>
        <pc:spChg chg="add mod">
          <ac:chgData name="Gustavo Espitia" userId="04bf114dd0eb82c1" providerId="LiveId" clId="{47517C39-C23D-48C1-86C4-10B3851DB49E}" dt="2024-12-10T23:05:40.121" v="356" actId="207"/>
          <ac:spMkLst>
            <pc:docMk/>
            <pc:sldMk cId="877437190" sldId="319"/>
            <ac:spMk id="7" creationId="{11E7A69F-00C2-1615-8F8A-76FD7362E7BE}"/>
          </ac:spMkLst>
        </pc:spChg>
        <pc:picChg chg="add mod">
          <ac:chgData name="Gustavo Espitia" userId="04bf114dd0eb82c1" providerId="LiveId" clId="{47517C39-C23D-48C1-86C4-10B3851DB49E}" dt="2024-12-10T23:04:36.636" v="347" actId="1076"/>
          <ac:picMkLst>
            <pc:docMk/>
            <pc:sldMk cId="877437190" sldId="319"/>
            <ac:picMk id="2" creationId="{2C1B3D6B-6120-4C37-2602-F26DB884B8EC}"/>
          </ac:picMkLst>
        </pc:picChg>
        <pc:picChg chg="add mod">
          <ac:chgData name="Gustavo Espitia" userId="04bf114dd0eb82c1" providerId="LiveId" clId="{47517C39-C23D-48C1-86C4-10B3851DB49E}" dt="2024-12-10T23:04:36.636" v="347" actId="1076"/>
          <ac:picMkLst>
            <pc:docMk/>
            <pc:sldMk cId="877437190" sldId="319"/>
            <ac:picMk id="6" creationId="{2152B6EA-EA53-5C4D-7A08-7DE599C0E65D}"/>
          </ac:picMkLst>
        </pc:picChg>
      </pc:sldChg>
      <pc:sldChg chg="addSp modSp new mod">
        <pc:chgData name="Gustavo Espitia" userId="04bf114dd0eb82c1" providerId="LiveId" clId="{47517C39-C23D-48C1-86C4-10B3851DB49E}" dt="2024-12-11T02:35:15.524" v="1527" actId="14100"/>
        <pc:sldMkLst>
          <pc:docMk/>
          <pc:sldMk cId="1902383437" sldId="320"/>
        </pc:sldMkLst>
        <pc:spChg chg="add mod">
          <ac:chgData name="Gustavo Espitia" userId="04bf114dd0eb82c1" providerId="LiveId" clId="{47517C39-C23D-48C1-86C4-10B3851DB49E}" dt="2024-12-11T02:35:15.524" v="1527" actId="14100"/>
          <ac:spMkLst>
            <pc:docMk/>
            <pc:sldMk cId="1902383437" sldId="320"/>
            <ac:spMk id="2" creationId="{5DC68B63-E206-3873-D225-215CCD157923}"/>
          </ac:spMkLst>
        </pc:spChg>
        <pc:spChg chg="add mod">
          <ac:chgData name="Gustavo Espitia" userId="04bf114dd0eb82c1" providerId="LiveId" clId="{47517C39-C23D-48C1-86C4-10B3851DB49E}" dt="2024-12-10T23:05:21.142" v="352" actId="207"/>
          <ac:spMkLst>
            <pc:docMk/>
            <pc:sldMk cId="1902383437" sldId="320"/>
            <ac:spMk id="3" creationId="{65785720-F2DF-0177-76B4-A078F39AEB02}"/>
          </ac:spMkLst>
        </pc:spChg>
        <pc:spChg chg="add mod">
          <ac:chgData name="Gustavo Espitia" userId="04bf114dd0eb82c1" providerId="LiveId" clId="{47517C39-C23D-48C1-86C4-10B3851DB49E}" dt="2024-12-10T23:05:25.563" v="353" actId="207"/>
          <ac:spMkLst>
            <pc:docMk/>
            <pc:sldMk cId="1902383437" sldId="320"/>
            <ac:spMk id="4" creationId="{2CD2B637-AD0D-F912-30C1-A55EA5B5584A}"/>
          </ac:spMkLst>
        </pc:spChg>
        <pc:spChg chg="add mod">
          <ac:chgData name="Gustavo Espitia" userId="04bf114dd0eb82c1" providerId="LiveId" clId="{47517C39-C23D-48C1-86C4-10B3851DB49E}" dt="2024-12-10T23:05:29.390" v="354" actId="207"/>
          <ac:spMkLst>
            <pc:docMk/>
            <pc:sldMk cId="1902383437" sldId="320"/>
            <ac:spMk id="7" creationId="{873A1CDB-9B3C-AB2F-6906-EA225373E7D8}"/>
          </ac:spMkLst>
        </pc:spChg>
        <pc:picChg chg="add mod">
          <ac:chgData name="Gustavo Espitia" userId="04bf114dd0eb82c1" providerId="LiveId" clId="{47517C39-C23D-48C1-86C4-10B3851DB49E}" dt="2024-12-10T23:05:02.953" v="350" actId="1076"/>
          <ac:picMkLst>
            <pc:docMk/>
            <pc:sldMk cId="1902383437" sldId="320"/>
            <ac:picMk id="5" creationId="{E89752CF-2CE0-97FA-9743-1AFB1729678C}"/>
          </ac:picMkLst>
        </pc:picChg>
        <pc:picChg chg="add mod">
          <ac:chgData name="Gustavo Espitia" userId="04bf114dd0eb82c1" providerId="LiveId" clId="{47517C39-C23D-48C1-86C4-10B3851DB49E}" dt="2024-12-10T23:05:02.953" v="350" actId="1076"/>
          <ac:picMkLst>
            <pc:docMk/>
            <pc:sldMk cId="1902383437" sldId="320"/>
            <ac:picMk id="6" creationId="{B185A73D-966A-0E55-352F-9CC319E81DB7}"/>
          </ac:picMkLst>
        </pc:picChg>
      </pc:sldChg>
      <pc:sldChg chg="addSp modSp new ord modAnim">
        <pc:chgData name="Gustavo Espitia" userId="04bf114dd0eb82c1" providerId="LiveId" clId="{47517C39-C23D-48C1-86C4-10B3851DB49E}" dt="2024-12-10T23:06:22.232" v="360"/>
        <pc:sldMkLst>
          <pc:docMk/>
          <pc:sldMk cId="2061630740" sldId="321"/>
        </pc:sldMkLst>
        <pc:picChg chg="add mod">
          <ac:chgData name="Gustavo Espitia" userId="04bf114dd0eb82c1" providerId="LiveId" clId="{47517C39-C23D-48C1-86C4-10B3851DB49E}" dt="2024-12-10T23:06:11.511" v="358"/>
          <ac:picMkLst>
            <pc:docMk/>
            <pc:sldMk cId="2061630740" sldId="321"/>
            <ac:picMk id="2" creationId="{4C15C7AE-0B0A-F6EE-A13B-FBC61B899F96}"/>
          </ac:picMkLst>
        </pc:picChg>
      </pc:sldChg>
      <pc:sldChg chg="modSp del mod">
        <pc:chgData name="Gustavo Espitia" userId="04bf114dd0eb82c1" providerId="LiveId" clId="{47517C39-C23D-48C1-86C4-10B3851DB49E}" dt="2024-12-11T02:35:45.752" v="1528" actId="47"/>
        <pc:sldMkLst>
          <pc:docMk/>
          <pc:sldMk cId="2382317323" sldId="322"/>
        </pc:sldMkLst>
        <pc:spChg chg="mod">
          <ac:chgData name="Gustavo Espitia" userId="04bf114dd0eb82c1" providerId="LiveId" clId="{47517C39-C23D-48C1-86C4-10B3851DB49E}" dt="2024-12-10T23:11:11.531" v="363" actId="20577"/>
          <ac:spMkLst>
            <pc:docMk/>
            <pc:sldMk cId="2382317323" sldId="322"/>
            <ac:spMk id="8" creationId="{2F5A164A-C68C-A057-FFB1-9C49E94723EF}"/>
          </ac:spMkLst>
        </pc:spChg>
      </pc:sldChg>
      <pc:sldChg chg="addSp delSp modSp mod">
        <pc:chgData name="Gustavo Espitia" userId="04bf114dd0eb82c1" providerId="LiveId" clId="{47517C39-C23D-48C1-86C4-10B3851DB49E}" dt="2024-12-10T23:14:42.958" v="389" actId="20577"/>
        <pc:sldMkLst>
          <pc:docMk/>
          <pc:sldMk cId="1214406727" sldId="323"/>
        </pc:sldMkLst>
        <pc:spChg chg="mod">
          <ac:chgData name="Gustavo Espitia" userId="04bf114dd0eb82c1" providerId="LiveId" clId="{47517C39-C23D-48C1-86C4-10B3851DB49E}" dt="2024-12-10T23:14:42.958" v="389" actId="20577"/>
          <ac:spMkLst>
            <pc:docMk/>
            <pc:sldMk cId="1214406727" sldId="323"/>
            <ac:spMk id="8" creationId="{BD6C708B-934D-4AC3-A9A0-CF88A5FD835C}"/>
          </ac:spMkLst>
        </pc:spChg>
        <pc:spChg chg="mod">
          <ac:chgData name="Gustavo Espitia" userId="04bf114dd0eb82c1" providerId="LiveId" clId="{47517C39-C23D-48C1-86C4-10B3851DB49E}" dt="2024-12-10T23:13:10.055" v="381" actId="108"/>
          <ac:spMkLst>
            <pc:docMk/>
            <pc:sldMk cId="1214406727" sldId="323"/>
            <ac:spMk id="9" creationId="{85C33187-F232-CF3C-5DF5-E99F5EE8427F}"/>
          </ac:spMkLst>
        </pc:spChg>
        <pc:picChg chg="del">
          <ac:chgData name="Gustavo Espitia" userId="04bf114dd0eb82c1" providerId="LiveId" clId="{47517C39-C23D-48C1-86C4-10B3851DB49E}" dt="2024-12-10T23:13:12.929" v="382" actId="478"/>
          <ac:picMkLst>
            <pc:docMk/>
            <pc:sldMk cId="1214406727" sldId="323"/>
            <ac:picMk id="2" creationId="{F0783BBA-8E84-202F-981F-0F05A90840B0}"/>
          </ac:picMkLst>
        </pc:picChg>
        <pc:picChg chg="add mod">
          <ac:chgData name="Gustavo Espitia" userId="04bf114dd0eb82c1" providerId="LiveId" clId="{47517C39-C23D-48C1-86C4-10B3851DB49E}" dt="2024-12-10T23:14:10.594" v="384" actId="1076"/>
          <ac:picMkLst>
            <pc:docMk/>
            <pc:sldMk cId="1214406727" sldId="323"/>
            <ac:picMk id="3" creationId="{2D86A9DE-1236-15E9-0351-EA3E9F7C2EB6}"/>
          </ac:picMkLst>
        </pc:picChg>
      </pc:sldChg>
      <pc:sldChg chg="modSp mod">
        <pc:chgData name="Gustavo Espitia" userId="04bf114dd0eb82c1" providerId="LiveId" clId="{47517C39-C23D-48C1-86C4-10B3851DB49E}" dt="2024-12-10T23:17:28.451" v="413"/>
        <pc:sldMkLst>
          <pc:docMk/>
          <pc:sldMk cId="582317502" sldId="324"/>
        </pc:sldMkLst>
        <pc:spChg chg="mod">
          <ac:chgData name="Gustavo Espitia" userId="04bf114dd0eb82c1" providerId="LiveId" clId="{47517C39-C23D-48C1-86C4-10B3851DB49E}" dt="2024-12-10T23:15:13.163" v="391" actId="14100"/>
          <ac:spMkLst>
            <pc:docMk/>
            <pc:sldMk cId="582317502" sldId="324"/>
            <ac:spMk id="2" creationId="{E9C57731-A818-3ACB-4D3D-B64E856A0705}"/>
          </ac:spMkLst>
        </pc:spChg>
        <pc:spChg chg="mod">
          <ac:chgData name="Gustavo Espitia" userId="04bf114dd0eb82c1" providerId="LiveId" clId="{47517C39-C23D-48C1-86C4-10B3851DB49E}" dt="2024-12-10T23:16:39.069" v="410"/>
          <ac:spMkLst>
            <pc:docMk/>
            <pc:sldMk cId="582317502" sldId="324"/>
            <ac:spMk id="3" creationId="{A652AA74-24D0-3F62-F970-8770AB93DD6E}"/>
          </ac:spMkLst>
        </pc:spChg>
        <pc:spChg chg="mod">
          <ac:chgData name="Gustavo Espitia" userId="04bf114dd0eb82c1" providerId="LiveId" clId="{47517C39-C23D-48C1-86C4-10B3851DB49E}" dt="2024-12-10T23:17:28.451" v="413"/>
          <ac:spMkLst>
            <pc:docMk/>
            <pc:sldMk cId="582317502" sldId="324"/>
            <ac:spMk id="4" creationId="{A60DE48F-7542-4DB1-B072-1FBCAF02F495}"/>
          </ac:spMkLst>
        </pc:spChg>
      </pc:sldChg>
      <pc:sldChg chg="modSp mod">
        <pc:chgData name="Gustavo Espitia" userId="04bf114dd0eb82c1" providerId="LiveId" clId="{47517C39-C23D-48C1-86C4-10B3851DB49E}" dt="2024-12-10T23:24:41.021" v="462" actId="6549"/>
        <pc:sldMkLst>
          <pc:docMk/>
          <pc:sldMk cId="1414352284" sldId="325"/>
        </pc:sldMkLst>
        <pc:spChg chg="mod">
          <ac:chgData name="Gustavo Espitia" userId="04bf114dd0eb82c1" providerId="LiveId" clId="{47517C39-C23D-48C1-86C4-10B3851DB49E}" dt="2024-12-10T23:18:01.123" v="414"/>
          <ac:spMkLst>
            <pc:docMk/>
            <pc:sldMk cId="1414352284" sldId="325"/>
            <ac:spMk id="2" creationId="{6215A8B1-7AEA-F9BB-56B9-388AD513BBBE}"/>
          </ac:spMkLst>
        </pc:spChg>
        <pc:spChg chg="mod">
          <ac:chgData name="Gustavo Espitia" userId="04bf114dd0eb82c1" providerId="LiveId" clId="{47517C39-C23D-48C1-86C4-10B3851DB49E}" dt="2024-12-10T23:20:35.970" v="437" actId="20577"/>
          <ac:spMkLst>
            <pc:docMk/>
            <pc:sldMk cId="1414352284" sldId="325"/>
            <ac:spMk id="3" creationId="{826B5EDE-69D0-B2F1-397B-6D9745C9CFCC}"/>
          </ac:spMkLst>
        </pc:spChg>
        <pc:spChg chg="mod">
          <ac:chgData name="Gustavo Espitia" userId="04bf114dd0eb82c1" providerId="LiveId" clId="{47517C39-C23D-48C1-86C4-10B3851DB49E}" dt="2024-12-10T23:24:41.021" v="462" actId="6549"/>
          <ac:spMkLst>
            <pc:docMk/>
            <pc:sldMk cId="1414352284" sldId="325"/>
            <ac:spMk id="4" creationId="{D40A8492-DAE8-D115-A5FF-0BA490B50765}"/>
          </ac:spMkLst>
        </pc:spChg>
      </pc:sldChg>
      <pc:sldChg chg="addSp delSp modSp mod">
        <pc:chgData name="Gustavo Espitia" userId="04bf114dd0eb82c1" providerId="LiveId" clId="{47517C39-C23D-48C1-86C4-10B3851DB49E}" dt="2024-12-11T02:37:45.392" v="1537" actId="1076"/>
        <pc:sldMkLst>
          <pc:docMk/>
          <pc:sldMk cId="736550924" sldId="326"/>
        </pc:sldMkLst>
        <pc:spChg chg="mod">
          <ac:chgData name="Gustavo Espitia" userId="04bf114dd0eb82c1" providerId="LiveId" clId="{47517C39-C23D-48C1-86C4-10B3851DB49E}" dt="2024-12-10T23:25:55.803" v="465"/>
          <ac:spMkLst>
            <pc:docMk/>
            <pc:sldMk cId="736550924" sldId="326"/>
            <ac:spMk id="4" creationId="{7B9C26E8-766E-8C3D-8CD9-F1538329CE9F}"/>
          </ac:spMkLst>
        </pc:spChg>
        <pc:spChg chg="mod">
          <ac:chgData name="Gustavo Espitia" userId="04bf114dd0eb82c1" providerId="LiveId" clId="{47517C39-C23D-48C1-86C4-10B3851DB49E}" dt="2024-12-11T02:37:40.783" v="1536" actId="1076"/>
          <ac:spMkLst>
            <pc:docMk/>
            <pc:sldMk cId="736550924" sldId="326"/>
            <ac:spMk id="5" creationId="{8314E019-0A8E-9FE7-3E23-4852F51D492B}"/>
          </ac:spMkLst>
        </pc:spChg>
        <pc:picChg chg="del">
          <ac:chgData name="Gustavo Espitia" userId="04bf114dd0eb82c1" providerId="LiveId" clId="{47517C39-C23D-48C1-86C4-10B3851DB49E}" dt="2024-12-10T23:27:31.512" v="477" actId="478"/>
          <ac:picMkLst>
            <pc:docMk/>
            <pc:sldMk cId="736550924" sldId="326"/>
            <ac:picMk id="2" creationId="{8FCDE021-6DBE-6BB6-82E1-A449BF53BD27}"/>
          </ac:picMkLst>
        </pc:picChg>
        <pc:picChg chg="add mod">
          <ac:chgData name="Gustavo Espitia" userId="04bf114dd0eb82c1" providerId="LiveId" clId="{47517C39-C23D-48C1-86C4-10B3851DB49E}" dt="2024-12-11T02:37:45.392" v="1537" actId="1076"/>
          <ac:picMkLst>
            <pc:docMk/>
            <pc:sldMk cId="736550924" sldId="326"/>
            <ac:picMk id="3" creationId="{776883C6-D0CD-FC54-6C35-BC297E7FEE0C}"/>
          </ac:picMkLst>
        </pc:picChg>
      </pc:sldChg>
      <pc:sldChg chg="modSp mod">
        <pc:chgData name="Gustavo Espitia" userId="04bf114dd0eb82c1" providerId="LiveId" clId="{47517C39-C23D-48C1-86C4-10B3851DB49E}" dt="2024-12-10T23:32:14.400" v="529" actId="108"/>
        <pc:sldMkLst>
          <pc:docMk/>
          <pc:sldMk cId="2163228612" sldId="327"/>
        </pc:sldMkLst>
        <pc:spChg chg="mod">
          <ac:chgData name="Gustavo Espitia" userId="04bf114dd0eb82c1" providerId="LiveId" clId="{47517C39-C23D-48C1-86C4-10B3851DB49E}" dt="2024-12-10T23:32:14.400" v="529" actId="108"/>
          <ac:spMkLst>
            <pc:docMk/>
            <pc:sldMk cId="2163228612" sldId="327"/>
            <ac:spMk id="3" creationId="{D3317804-EC8F-92FB-81C7-8629D87B2599}"/>
          </ac:spMkLst>
        </pc:spChg>
      </pc:sldChg>
      <pc:sldChg chg="addSp delSp modSp add mod">
        <pc:chgData name="Gustavo Espitia" userId="04bf114dd0eb82c1" providerId="LiveId" clId="{47517C39-C23D-48C1-86C4-10B3851DB49E}" dt="2024-12-11T02:36:56.263" v="1534" actId="1076"/>
        <pc:sldMkLst>
          <pc:docMk/>
          <pc:sldMk cId="1000140371" sldId="328"/>
        </pc:sldMkLst>
        <pc:spChg chg="mod">
          <ac:chgData name="Gustavo Espitia" userId="04bf114dd0eb82c1" providerId="LiveId" clId="{47517C39-C23D-48C1-86C4-10B3851DB49E}" dt="2024-12-10T23:21:56.897" v="446"/>
          <ac:spMkLst>
            <pc:docMk/>
            <pc:sldMk cId="1000140371" sldId="328"/>
            <ac:spMk id="2" creationId="{C5028E07-64D6-90B9-B545-AABB37A9185B}"/>
          </ac:spMkLst>
        </pc:spChg>
        <pc:spChg chg="mod">
          <ac:chgData name="Gustavo Espitia" userId="04bf114dd0eb82c1" providerId="LiveId" clId="{47517C39-C23D-48C1-86C4-10B3851DB49E}" dt="2024-12-11T02:36:56.263" v="1534" actId="1076"/>
          <ac:spMkLst>
            <pc:docMk/>
            <pc:sldMk cId="1000140371" sldId="328"/>
            <ac:spMk id="3" creationId="{D3598351-0339-78B9-CDE9-8CCE1751A09C}"/>
          </ac:spMkLst>
        </pc:spChg>
        <pc:spChg chg="del mod">
          <ac:chgData name="Gustavo Espitia" userId="04bf114dd0eb82c1" providerId="LiveId" clId="{47517C39-C23D-48C1-86C4-10B3851DB49E}" dt="2024-12-10T23:25:28.211" v="464" actId="478"/>
          <ac:spMkLst>
            <pc:docMk/>
            <pc:sldMk cId="1000140371" sldId="328"/>
            <ac:spMk id="4" creationId="{EEA0DEFD-B20F-0901-1E4A-EAA817FCE428}"/>
          </ac:spMkLst>
        </pc:spChg>
        <pc:picChg chg="add mod">
          <ac:chgData name="Gustavo Espitia" userId="04bf114dd0eb82c1" providerId="LiveId" clId="{47517C39-C23D-48C1-86C4-10B3851DB49E}" dt="2024-12-10T23:29:58.851" v="500" actId="1076"/>
          <ac:picMkLst>
            <pc:docMk/>
            <pc:sldMk cId="1000140371" sldId="328"/>
            <ac:picMk id="6" creationId="{1565AC14-500E-207E-7029-2569984A7DAF}"/>
          </ac:picMkLst>
        </pc:picChg>
      </pc:sldChg>
      <pc:sldChg chg="addSp delSp modSp new mod modAnim">
        <pc:chgData name="Gustavo Espitia" userId="04bf114dd0eb82c1" providerId="LiveId" clId="{47517C39-C23D-48C1-86C4-10B3851DB49E}" dt="2024-12-11T01:14:48.158" v="564" actId="1076"/>
        <pc:sldMkLst>
          <pc:docMk/>
          <pc:sldMk cId="2931760317" sldId="329"/>
        </pc:sldMkLst>
        <pc:spChg chg="add mod ord">
          <ac:chgData name="Gustavo Espitia" userId="04bf114dd0eb82c1" providerId="LiveId" clId="{47517C39-C23D-48C1-86C4-10B3851DB49E}" dt="2024-12-11T01:14:38.714" v="563" actId="164"/>
          <ac:spMkLst>
            <pc:docMk/>
            <pc:sldMk cId="2931760317" sldId="329"/>
            <ac:spMk id="5" creationId="{80B7F0B7-3F01-AC0F-33AB-81D2A6C7BF33}"/>
          </ac:spMkLst>
        </pc:spChg>
        <pc:grpChg chg="add mod">
          <ac:chgData name="Gustavo Espitia" userId="04bf114dd0eb82c1" providerId="LiveId" clId="{47517C39-C23D-48C1-86C4-10B3851DB49E}" dt="2024-12-11T01:14:48.158" v="564" actId="1076"/>
          <ac:grpSpMkLst>
            <pc:docMk/>
            <pc:sldMk cId="2931760317" sldId="329"/>
            <ac:grpSpMk id="6" creationId="{13FBB728-C539-D9EA-AE4A-4983A07C5907}"/>
          </ac:grpSpMkLst>
        </pc:grpChg>
        <pc:picChg chg="add mod">
          <ac:chgData name="Gustavo Espitia" userId="04bf114dd0eb82c1" providerId="LiveId" clId="{47517C39-C23D-48C1-86C4-10B3851DB49E}" dt="2024-12-11T01:14:38.714" v="563" actId="164"/>
          <ac:picMkLst>
            <pc:docMk/>
            <pc:sldMk cId="2931760317" sldId="329"/>
            <ac:picMk id="2" creationId="{7925D5EB-E89F-0116-E06D-11767FCD45FD}"/>
          </ac:picMkLst>
        </pc:picChg>
        <pc:picChg chg="add del mod">
          <ac:chgData name="Gustavo Espitia" userId="04bf114dd0eb82c1" providerId="LiveId" clId="{47517C39-C23D-48C1-86C4-10B3851DB49E}" dt="2024-12-11T01:11:02.549" v="540" actId="478"/>
          <ac:picMkLst>
            <pc:docMk/>
            <pc:sldMk cId="2931760317" sldId="329"/>
            <ac:picMk id="4" creationId="{06A878BA-32B2-CC73-D70B-BCA2AF6C9C09}"/>
          </ac:picMkLst>
        </pc:picChg>
      </pc:sldChg>
      <pc:sldChg chg="new del">
        <pc:chgData name="Gustavo Espitia" userId="04bf114dd0eb82c1" providerId="LiveId" clId="{47517C39-C23D-48C1-86C4-10B3851DB49E}" dt="2024-12-11T01:06:03.896" v="531" actId="680"/>
        <pc:sldMkLst>
          <pc:docMk/>
          <pc:sldMk cId="2999807550" sldId="329"/>
        </pc:sldMkLst>
      </pc:sldChg>
      <pc:sldChg chg="modSp add mod">
        <pc:chgData name="Gustavo Espitia" userId="04bf114dd0eb82c1" providerId="LiveId" clId="{47517C39-C23D-48C1-86C4-10B3851DB49E}" dt="2024-12-11T02:01:32.185" v="854" actId="20577"/>
        <pc:sldMkLst>
          <pc:docMk/>
          <pc:sldMk cId="2247032320" sldId="330"/>
        </pc:sldMkLst>
        <pc:spChg chg="mod">
          <ac:chgData name="Gustavo Espitia" userId="04bf114dd0eb82c1" providerId="LiveId" clId="{47517C39-C23D-48C1-86C4-10B3851DB49E}" dt="2024-12-11T02:01:32.185" v="854" actId="20577"/>
          <ac:spMkLst>
            <pc:docMk/>
            <pc:sldMk cId="2247032320" sldId="330"/>
            <ac:spMk id="5" creationId="{B8F78D9D-3320-2ECF-D2B3-AB6D8E105DA4}"/>
          </ac:spMkLst>
        </pc:spChg>
      </pc:sldChg>
      <pc:sldChg chg="modSp add mod">
        <pc:chgData name="Gustavo Espitia" userId="04bf114dd0eb82c1" providerId="LiveId" clId="{47517C39-C23D-48C1-86C4-10B3851DB49E}" dt="2024-12-11T02:03:52.102" v="863" actId="20577"/>
        <pc:sldMkLst>
          <pc:docMk/>
          <pc:sldMk cId="4133187577" sldId="331"/>
        </pc:sldMkLst>
        <pc:spChg chg="mod">
          <ac:chgData name="Gustavo Espitia" userId="04bf114dd0eb82c1" providerId="LiveId" clId="{47517C39-C23D-48C1-86C4-10B3851DB49E}" dt="2024-12-11T02:03:52.102" v="863" actId="20577"/>
          <ac:spMkLst>
            <pc:docMk/>
            <pc:sldMk cId="4133187577" sldId="331"/>
            <ac:spMk id="5" creationId="{8840243F-3526-8B6C-8B0F-2B406009FFF9}"/>
          </ac:spMkLst>
        </pc:spChg>
      </pc:sldChg>
      <pc:sldChg chg="modSp add mod">
        <pc:chgData name="Gustavo Espitia" userId="04bf114dd0eb82c1" providerId="LiveId" clId="{47517C39-C23D-48C1-86C4-10B3851DB49E}" dt="2024-12-11T02:38:30.491" v="1540" actId="1076"/>
        <pc:sldMkLst>
          <pc:docMk/>
          <pc:sldMk cId="791290432" sldId="332"/>
        </pc:sldMkLst>
        <pc:spChg chg="mod">
          <ac:chgData name="Gustavo Espitia" userId="04bf114dd0eb82c1" providerId="LiveId" clId="{47517C39-C23D-48C1-86C4-10B3851DB49E}" dt="2024-12-11T02:38:30.491" v="1540" actId="1076"/>
          <ac:spMkLst>
            <pc:docMk/>
            <pc:sldMk cId="791290432" sldId="332"/>
            <ac:spMk id="5" creationId="{E3B5E577-9511-6384-3EC9-BE6AE73EF436}"/>
          </ac:spMkLst>
        </pc:spChg>
      </pc:sldChg>
      <pc:sldChg chg="addSp modSp new mod">
        <pc:chgData name="Gustavo Espitia" userId="04bf114dd0eb82c1" providerId="LiveId" clId="{47517C39-C23D-48C1-86C4-10B3851DB49E}" dt="2024-12-11T02:20:12.376" v="1390" actId="113"/>
        <pc:sldMkLst>
          <pc:docMk/>
          <pc:sldMk cId="458096616" sldId="333"/>
        </pc:sldMkLst>
        <pc:spChg chg="add mod">
          <ac:chgData name="Gustavo Espitia" userId="04bf114dd0eb82c1" providerId="LiveId" clId="{47517C39-C23D-48C1-86C4-10B3851DB49E}" dt="2024-12-11T02:18:43.487" v="1373" actId="1036"/>
          <ac:spMkLst>
            <pc:docMk/>
            <pc:sldMk cId="458096616" sldId="333"/>
            <ac:spMk id="2" creationId="{105462B9-A703-1494-D765-ADBD0C34E533}"/>
          </ac:spMkLst>
        </pc:spChg>
        <pc:spChg chg="add mod">
          <ac:chgData name="Gustavo Espitia" userId="04bf114dd0eb82c1" providerId="LiveId" clId="{47517C39-C23D-48C1-86C4-10B3851DB49E}" dt="2024-12-11T02:19:32.027" v="1379" actId="113"/>
          <ac:spMkLst>
            <pc:docMk/>
            <pc:sldMk cId="458096616" sldId="333"/>
            <ac:spMk id="3" creationId="{2FAEB52C-92A3-4FB6-1907-F8B5E481BFE5}"/>
          </ac:spMkLst>
        </pc:spChg>
        <pc:spChg chg="add mod">
          <ac:chgData name="Gustavo Espitia" userId="04bf114dd0eb82c1" providerId="LiveId" clId="{47517C39-C23D-48C1-86C4-10B3851DB49E}" dt="2024-12-11T02:18:43.487" v="1373" actId="1036"/>
          <ac:spMkLst>
            <pc:docMk/>
            <pc:sldMk cId="458096616" sldId="333"/>
            <ac:spMk id="4" creationId="{F1395CB4-AE26-EFB9-BDE6-5C515FBB6A0F}"/>
          </ac:spMkLst>
        </pc:spChg>
        <pc:spChg chg="add mod">
          <ac:chgData name="Gustavo Espitia" userId="04bf114dd0eb82c1" providerId="LiveId" clId="{47517C39-C23D-48C1-86C4-10B3851DB49E}" dt="2024-12-11T02:18:43.487" v="1373" actId="1036"/>
          <ac:spMkLst>
            <pc:docMk/>
            <pc:sldMk cId="458096616" sldId="333"/>
            <ac:spMk id="5" creationId="{04C1340C-D58E-41BD-A1B4-402A1C1550BF}"/>
          </ac:spMkLst>
        </pc:spChg>
        <pc:spChg chg="add mod">
          <ac:chgData name="Gustavo Espitia" userId="04bf114dd0eb82c1" providerId="LiveId" clId="{47517C39-C23D-48C1-86C4-10B3851DB49E}" dt="2024-12-11T02:18:43.487" v="1373" actId="1036"/>
          <ac:spMkLst>
            <pc:docMk/>
            <pc:sldMk cId="458096616" sldId="333"/>
            <ac:spMk id="6" creationId="{8832DE9E-81C0-CDFD-BC4C-9CB1D8F3955C}"/>
          </ac:spMkLst>
        </pc:spChg>
        <pc:spChg chg="add mod">
          <ac:chgData name="Gustavo Espitia" userId="04bf114dd0eb82c1" providerId="LiveId" clId="{47517C39-C23D-48C1-86C4-10B3851DB49E}" dt="2024-12-11T02:18:43.487" v="1373" actId="1036"/>
          <ac:spMkLst>
            <pc:docMk/>
            <pc:sldMk cId="458096616" sldId="333"/>
            <ac:spMk id="7" creationId="{288B650C-2CFB-541C-CC10-8E5672DD1D4F}"/>
          </ac:spMkLst>
        </pc:spChg>
        <pc:spChg chg="add mod">
          <ac:chgData name="Gustavo Espitia" userId="04bf114dd0eb82c1" providerId="LiveId" clId="{47517C39-C23D-48C1-86C4-10B3851DB49E}" dt="2024-12-11T02:18:43.487" v="1373" actId="1036"/>
          <ac:spMkLst>
            <pc:docMk/>
            <pc:sldMk cId="458096616" sldId="333"/>
            <ac:spMk id="8" creationId="{AF4A4B3F-F6CF-43FB-A6AE-09584401B274}"/>
          </ac:spMkLst>
        </pc:spChg>
        <pc:spChg chg="add mod">
          <ac:chgData name="Gustavo Espitia" userId="04bf114dd0eb82c1" providerId="LiveId" clId="{47517C39-C23D-48C1-86C4-10B3851DB49E}" dt="2024-12-11T02:18:43.487" v="1373" actId="1036"/>
          <ac:spMkLst>
            <pc:docMk/>
            <pc:sldMk cId="458096616" sldId="333"/>
            <ac:spMk id="9" creationId="{9973B27E-4FF1-BED4-19CC-79DF5E9AD2BE}"/>
          </ac:spMkLst>
        </pc:spChg>
        <pc:spChg chg="add mod">
          <ac:chgData name="Gustavo Espitia" userId="04bf114dd0eb82c1" providerId="LiveId" clId="{47517C39-C23D-48C1-86C4-10B3851DB49E}" dt="2024-12-11T02:18:43.487" v="1373" actId="1036"/>
          <ac:spMkLst>
            <pc:docMk/>
            <pc:sldMk cId="458096616" sldId="333"/>
            <ac:spMk id="10" creationId="{A41D54CC-DD8F-2DA9-F4E2-7527C0489C25}"/>
          </ac:spMkLst>
        </pc:spChg>
        <pc:spChg chg="add mod">
          <ac:chgData name="Gustavo Espitia" userId="04bf114dd0eb82c1" providerId="LiveId" clId="{47517C39-C23D-48C1-86C4-10B3851DB49E}" dt="2024-12-11T02:18:43.487" v="1373" actId="1036"/>
          <ac:spMkLst>
            <pc:docMk/>
            <pc:sldMk cId="458096616" sldId="333"/>
            <ac:spMk id="11" creationId="{2F828B5D-B4E3-3F91-11E9-90D34B8DDCD0}"/>
          </ac:spMkLst>
        </pc:spChg>
        <pc:spChg chg="add mod">
          <ac:chgData name="Gustavo Espitia" userId="04bf114dd0eb82c1" providerId="LiveId" clId="{47517C39-C23D-48C1-86C4-10B3851DB49E}" dt="2024-12-11T02:18:43.487" v="1373" actId="1036"/>
          <ac:spMkLst>
            <pc:docMk/>
            <pc:sldMk cId="458096616" sldId="333"/>
            <ac:spMk id="12" creationId="{F4E4EA8E-D13F-3C9A-9C97-6BEA42F9A9C0}"/>
          </ac:spMkLst>
        </pc:spChg>
        <pc:spChg chg="add mod">
          <ac:chgData name="Gustavo Espitia" userId="04bf114dd0eb82c1" providerId="LiveId" clId="{47517C39-C23D-48C1-86C4-10B3851DB49E}" dt="2024-12-11T02:18:43.487" v="1373" actId="1036"/>
          <ac:spMkLst>
            <pc:docMk/>
            <pc:sldMk cId="458096616" sldId="333"/>
            <ac:spMk id="13" creationId="{35B51DD4-5E95-B1E4-85BC-BC1193E634CA}"/>
          </ac:spMkLst>
        </pc:spChg>
        <pc:spChg chg="add mod">
          <ac:chgData name="Gustavo Espitia" userId="04bf114dd0eb82c1" providerId="LiveId" clId="{47517C39-C23D-48C1-86C4-10B3851DB49E}" dt="2024-12-11T02:18:43.487" v="1373" actId="1036"/>
          <ac:spMkLst>
            <pc:docMk/>
            <pc:sldMk cId="458096616" sldId="333"/>
            <ac:spMk id="14" creationId="{C6126BBC-B909-B6E9-DCAB-B3AC816F6F54}"/>
          </ac:spMkLst>
        </pc:spChg>
        <pc:spChg chg="add mod">
          <ac:chgData name="Gustavo Espitia" userId="04bf114dd0eb82c1" providerId="LiveId" clId="{47517C39-C23D-48C1-86C4-10B3851DB49E}" dt="2024-12-11T02:18:43.487" v="1373" actId="1036"/>
          <ac:spMkLst>
            <pc:docMk/>
            <pc:sldMk cId="458096616" sldId="333"/>
            <ac:spMk id="15" creationId="{2E3E43C3-91A1-8476-2C98-E94FBA9C342E}"/>
          </ac:spMkLst>
        </pc:spChg>
        <pc:spChg chg="add mod">
          <ac:chgData name="Gustavo Espitia" userId="04bf114dd0eb82c1" providerId="LiveId" clId="{47517C39-C23D-48C1-86C4-10B3851DB49E}" dt="2024-12-11T02:18:43.487" v="1373" actId="1036"/>
          <ac:spMkLst>
            <pc:docMk/>
            <pc:sldMk cId="458096616" sldId="333"/>
            <ac:spMk id="16" creationId="{5B4234B9-2B2D-A5C9-9BED-C457F39A2BBA}"/>
          </ac:spMkLst>
        </pc:spChg>
        <pc:spChg chg="add mod">
          <ac:chgData name="Gustavo Espitia" userId="04bf114dd0eb82c1" providerId="LiveId" clId="{47517C39-C23D-48C1-86C4-10B3851DB49E}" dt="2024-12-11T02:18:43.487" v="1373" actId="1036"/>
          <ac:spMkLst>
            <pc:docMk/>
            <pc:sldMk cId="458096616" sldId="333"/>
            <ac:spMk id="17" creationId="{2D6F293F-092E-FB08-0518-07BA3C2A69D5}"/>
          </ac:spMkLst>
        </pc:spChg>
        <pc:spChg chg="add mod">
          <ac:chgData name="Gustavo Espitia" userId="04bf114dd0eb82c1" providerId="LiveId" clId="{47517C39-C23D-48C1-86C4-10B3851DB49E}" dt="2024-12-11T02:18:43.487" v="1373" actId="1036"/>
          <ac:spMkLst>
            <pc:docMk/>
            <pc:sldMk cId="458096616" sldId="333"/>
            <ac:spMk id="18" creationId="{34A6FC4D-1AD4-3145-FF12-B29A34C96CA0}"/>
          </ac:spMkLst>
        </pc:spChg>
        <pc:spChg chg="add mod">
          <ac:chgData name="Gustavo Espitia" userId="04bf114dd0eb82c1" providerId="LiveId" clId="{47517C39-C23D-48C1-86C4-10B3851DB49E}" dt="2024-12-11T02:18:43.487" v="1373" actId="1036"/>
          <ac:spMkLst>
            <pc:docMk/>
            <pc:sldMk cId="458096616" sldId="333"/>
            <ac:spMk id="19" creationId="{296A326A-537B-062E-2E2E-AE22F429F6DA}"/>
          </ac:spMkLst>
        </pc:spChg>
        <pc:spChg chg="add mod">
          <ac:chgData name="Gustavo Espitia" userId="04bf114dd0eb82c1" providerId="LiveId" clId="{47517C39-C23D-48C1-86C4-10B3851DB49E}" dt="2024-12-11T02:19:35.651" v="1380" actId="113"/>
          <ac:spMkLst>
            <pc:docMk/>
            <pc:sldMk cId="458096616" sldId="333"/>
            <ac:spMk id="20" creationId="{DDD8EAEE-2C17-A55F-4C95-55A0088413B4}"/>
          </ac:spMkLst>
        </pc:spChg>
        <pc:spChg chg="add mod">
          <ac:chgData name="Gustavo Espitia" userId="04bf114dd0eb82c1" providerId="LiveId" clId="{47517C39-C23D-48C1-86C4-10B3851DB49E}" dt="2024-12-11T02:19:38.822" v="1381" actId="113"/>
          <ac:spMkLst>
            <pc:docMk/>
            <pc:sldMk cId="458096616" sldId="333"/>
            <ac:spMk id="21" creationId="{6D92992E-ACCD-4BA6-60AD-589C5E51FBE3}"/>
          </ac:spMkLst>
        </pc:spChg>
        <pc:spChg chg="add mod">
          <ac:chgData name="Gustavo Espitia" userId="04bf114dd0eb82c1" providerId="LiveId" clId="{47517C39-C23D-48C1-86C4-10B3851DB49E}" dt="2024-12-11T02:19:43.992" v="1382" actId="113"/>
          <ac:spMkLst>
            <pc:docMk/>
            <pc:sldMk cId="458096616" sldId="333"/>
            <ac:spMk id="22" creationId="{DFD29126-1186-CC63-2EF7-F17271EF8F7E}"/>
          </ac:spMkLst>
        </pc:spChg>
        <pc:spChg chg="add mod">
          <ac:chgData name="Gustavo Espitia" userId="04bf114dd0eb82c1" providerId="LiveId" clId="{47517C39-C23D-48C1-86C4-10B3851DB49E}" dt="2024-12-11T02:19:49.084" v="1383" actId="113"/>
          <ac:spMkLst>
            <pc:docMk/>
            <pc:sldMk cId="458096616" sldId="333"/>
            <ac:spMk id="23" creationId="{2F1F9766-E3C0-90A3-8772-CBB69B5B0A6A}"/>
          </ac:spMkLst>
        </pc:spChg>
        <pc:spChg chg="add mod">
          <ac:chgData name="Gustavo Espitia" userId="04bf114dd0eb82c1" providerId="LiveId" clId="{47517C39-C23D-48C1-86C4-10B3851DB49E}" dt="2024-12-11T02:19:52.287" v="1384" actId="113"/>
          <ac:spMkLst>
            <pc:docMk/>
            <pc:sldMk cId="458096616" sldId="333"/>
            <ac:spMk id="24" creationId="{501997E4-4808-00BC-3A09-A803D5DF3E90}"/>
          </ac:spMkLst>
        </pc:spChg>
        <pc:spChg chg="add mod">
          <ac:chgData name="Gustavo Espitia" userId="04bf114dd0eb82c1" providerId="LiveId" clId="{47517C39-C23D-48C1-86C4-10B3851DB49E}" dt="2024-12-11T02:19:54.880" v="1385" actId="113"/>
          <ac:spMkLst>
            <pc:docMk/>
            <pc:sldMk cId="458096616" sldId="333"/>
            <ac:spMk id="25" creationId="{B1107DE7-62C1-8B03-81AA-3AD463DC1057}"/>
          </ac:spMkLst>
        </pc:spChg>
        <pc:spChg chg="add mod">
          <ac:chgData name="Gustavo Espitia" userId="04bf114dd0eb82c1" providerId="LiveId" clId="{47517C39-C23D-48C1-86C4-10B3851DB49E}" dt="2024-12-11T02:19:57.676" v="1386" actId="113"/>
          <ac:spMkLst>
            <pc:docMk/>
            <pc:sldMk cId="458096616" sldId="333"/>
            <ac:spMk id="26" creationId="{3E060996-9AED-B015-74EF-4EA9B80BB318}"/>
          </ac:spMkLst>
        </pc:spChg>
        <pc:spChg chg="add mod">
          <ac:chgData name="Gustavo Espitia" userId="04bf114dd0eb82c1" providerId="LiveId" clId="{47517C39-C23D-48C1-86C4-10B3851DB49E}" dt="2024-12-11T02:20:03.268" v="1387" actId="113"/>
          <ac:spMkLst>
            <pc:docMk/>
            <pc:sldMk cId="458096616" sldId="333"/>
            <ac:spMk id="27" creationId="{AE4BDA26-9F2D-66EB-6444-96B9C0A902DB}"/>
          </ac:spMkLst>
        </pc:spChg>
        <pc:spChg chg="add mod">
          <ac:chgData name="Gustavo Espitia" userId="04bf114dd0eb82c1" providerId="LiveId" clId="{47517C39-C23D-48C1-86C4-10B3851DB49E}" dt="2024-12-11T02:20:06.596" v="1388" actId="113"/>
          <ac:spMkLst>
            <pc:docMk/>
            <pc:sldMk cId="458096616" sldId="333"/>
            <ac:spMk id="28" creationId="{955BFB8F-3CA0-3BF5-900E-87FAED89A0ED}"/>
          </ac:spMkLst>
        </pc:spChg>
        <pc:spChg chg="add mod">
          <ac:chgData name="Gustavo Espitia" userId="04bf114dd0eb82c1" providerId="LiveId" clId="{47517C39-C23D-48C1-86C4-10B3851DB49E}" dt="2024-12-11T02:20:09.345" v="1389" actId="113"/>
          <ac:spMkLst>
            <pc:docMk/>
            <pc:sldMk cId="458096616" sldId="333"/>
            <ac:spMk id="29" creationId="{EDF851E6-0BD4-98FC-CA2B-3F318C253CBA}"/>
          </ac:spMkLst>
        </pc:spChg>
        <pc:spChg chg="add mod">
          <ac:chgData name="Gustavo Espitia" userId="04bf114dd0eb82c1" providerId="LiveId" clId="{47517C39-C23D-48C1-86C4-10B3851DB49E}" dt="2024-12-11T02:20:12.376" v="1390" actId="113"/>
          <ac:spMkLst>
            <pc:docMk/>
            <pc:sldMk cId="458096616" sldId="333"/>
            <ac:spMk id="30" creationId="{4565178C-DFB8-EBCF-4F31-EB1388D60974}"/>
          </ac:spMkLst>
        </pc:spChg>
        <pc:spChg chg="add mod">
          <ac:chgData name="Gustavo Espitia" userId="04bf114dd0eb82c1" providerId="LiveId" clId="{47517C39-C23D-48C1-86C4-10B3851DB49E}" dt="2024-12-11T02:18:43.487" v="1373" actId="1036"/>
          <ac:spMkLst>
            <pc:docMk/>
            <pc:sldMk cId="458096616" sldId="333"/>
            <ac:spMk id="31" creationId="{C2C55DD2-7A9C-9B6A-9B23-39FC8009A3C7}"/>
          </ac:spMkLst>
        </pc:spChg>
        <pc:spChg chg="add mod">
          <ac:chgData name="Gustavo Espitia" userId="04bf114dd0eb82c1" providerId="LiveId" clId="{47517C39-C23D-48C1-86C4-10B3851DB49E}" dt="2024-12-11T02:18:43.487" v="1373" actId="1036"/>
          <ac:spMkLst>
            <pc:docMk/>
            <pc:sldMk cId="458096616" sldId="333"/>
            <ac:spMk id="32" creationId="{560B383F-017C-FB3C-25B9-A891CD2EAD7F}"/>
          </ac:spMkLst>
        </pc:spChg>
        <pc:spChg chg="add mod">
          <ac:chgData name="Gustavo Espitia" userId="04bf114dd0eb82c1" providerId="LiveId" clId="{47517C39-C23D-48C1-86C4-10B3851DB49E}" dt="2024-12-11T02:18:43.487" v="1373" actId="1036"/>
          <ac:spMkLst>
            <pc:docMk/>
            <pc:sldMk cId="458096616" sldId="333"/>
            <ac:spMk id="33" creationId="{A8CFF58C-F6ED-6503-3FEB-3152F713D1D0}"/>
          </ac:spMkLst>
        </pc:spChg>
        <pc:spChg chg="add mod">
          <ac:chgData name="Gustavo Espitia" userId="04bf114dd0eb82c1" providerId="LiveId" clId="{47517C39-C23D-48C1-86C4-10B3851DB49E}" dt="2024-12-11T02:18:43.487" v="1373" actId="1036"/>
          <ac:spMkLst>
            <pc:docMk/>
            <pc:sldMk cId="458096616" sldId="333"/>
            <ac:spMk id="34" creationId="{5B7FC67E-1EA0-518A-E1F8-17731A27B423}"/>
          </ac:spMkLst>
        </pc:spChg>
        <pc:spChg chg="add mod">
          <ac:chgData name="Gustavo Espitia" userId="04bf114dd0eb82c1" providerId="LiveId" clId="{47517C39-C23D-48C1-86C4-10B3851DB49E}" dt="2024-12-11T02:18:43.487" v="1373" actId="1036"/>
          <ac:spMkLst>
            <pc:docMk/>
            <pc:sldMk cId="458096616" sldId="333"/>
            <ac:spMk id="35" creationId="{7AB31F64-740A-BA42-6829-31E8FA9DFE17}"/>
          </ac:spMkLst>
        </pc:spChg>
        <pc:spChg chg="add mod">
          <ac:chgData name="Gustavo Espitia" userId="04bf114dd0eb82c1" providerId="LiveId" clId="{47517C39-C23D-48C1-86C4-10B3851DB49E}" dt="2024-12-11T02:18:43.487" v="1373" actId="1036"/>
          <ac:spMkLst>
            <pc:docMk/>
            <pc:sldMk cId="458096616" sldId="333"/>
            <ac:spMk id="36" creationId="{65DC9BE7-494C-4E07-6500-8833A773C35B}"/>
          </ac:spMkLst>
        </pc:spChg>
        <pc:spChg chg="add mod">
          <ac:chgData name="Gustavo Espitia" userId="04bf114dd0eb82c1" providerId="LiveId" clId="{47517C39-C23D-48C1-86C4-10B3851DB49E}" dt="2024-12-11T02:18:43.487" v="1373" actId="1036"/>
          <ac:spMkLst>
            <pc:docMk/>
            <pc:sldMk cId="458096616" sldId="333"/>
            <ac:spMk id="37" creationId="{A125C695-2AC0-0E01-F96B-03418527EC50}"/>
          </ac:spMkLst>
        </pc:spChg>
        <pc:spChg chg="add mod">
          <ac:chgData name="Gustavo Espitia" userId="04bf114dd0eb82c1" providerId="LiveId" clId="{47517C39-C23D-48C1-86C4-10B3851DB49E}" dt="2024-12-11T02:18:43.487" v="1373" actId="1036"/>
          <ac:spMkLst>
            <pc:docMk/>
            <pc:sldMk cId="458096616" sldId="333"/>
            <ac:spMk id="38" creationId="{5E9E2A47-8C82-2EE7-23D9-68482F40F05D}"/>
          </ac:spMkLst>
        </pc:spChg>
        <pc:spChg chg="add mod">
          <ac:chgData name="Gustavo Espitia" userId="04bf114dd0eb82c1" providerId="LiveId" clId="{47517C39-C23D-48C1-86C4-10B3851DB49E}" dt="2024-12-11T02:18:43.487" v="1373" actId="1036"/>
          <ac:spMkLst>
            <pc:docMk/>
            <pc:sldMk cId="458096616" sldId="333"/>
            <ac:spMk id="39" creationId="{9CCDD33B-BEC1-F255-3E2E-367BC7496ECB}"/>
          </ac:spMkLst>
        </pc:spChg>
        <pc:spChg chg="add mod">
          <ac:chgData name="Gustavo Espitia" userId="04bf114dd0eb82c1" providerId="LiveId" clId="{47517C39-C23D-48C1-86C4-10B3851DB49E}" dt="2024-12-11T02:18:43.487" v="1373" actId="1036"/>
          <ac:spMkLst>
            <pc:docMk/>
            <pc:sldMk cId="458096616" sldId="333"/>
            <ac:spMk id="40" creationId="{697F1FFE-F2C1-A9F1-1D19-E1AF3D113C2A}"/>
          </ac:spMkLst>
        </pc:spChg>
        <pc:spChg chg="add mod">
          <ac:chgData name="Gustavo Espitia" userId="04bf114dd0eb82c1" providerId="LiveId" clId="{47517C39-C23D-48C1-86C4-10B3851DB49E}" dt="2024-12-11T02:18:43.487" v="1373" actId="1036"/>
          <ac:spMkLst>
            <pc:docMk/>
            <pc:sldMk cId="458096616" sldId="333"/>
            <ac:spMk id="41" creationId="{41215058-A8FF-C1A3-771B-80A71EEEFAF0}"/>
          </ac:spMkLst>
        </pc:spChg>
        <pc:spChg chg="add mod">
          <ac:chgData name="Gustavo Espitia" userId="04bf114dd0eb82c1" providerId="LiveId" clId="{47517C39-C23D-48C1-86C4-10B3851DB49E}" dt="2024-12-11T02:18:43.487" v="1373" actId="1036"/>
          <ac:spMkLst>
            <pc:docMk/>
            <pc:sldMk cId="458096616" sldId="333"/>
            <ac:spMk id="42" creationId="{D08AE21F-4B25-9E74-9875-6B6B12140EBC}"/>
          </ac:spMkLst>
        </pc:spChg>
        <pc:spChg chg="add mod">
          <ac:chgData name="Gustavo Espitia" userId="04bf114dd0eb82c1" providerId="LiveId" clId="{47517C39-C23D-48C1-86C4-10B3851DB49E}" dt="2024-12-11T02:18:43.487" v="1373" actId="1036"/>
          <ac:spMkLst>
            <pc:docMk/>
            <pc:sldMk cId="458096616" sldId="333"/>
            <ac:spMk id="43" creationId="{36E66E85-342B-484A-C814-EB5E997C5804}"/>
          </ac:spMkLst>
        </pc:spChg>
        <pc:spChg chg="add mod">
          <ac:chgData name="Gustavo Espitia" userId="04bf114dd0eb82c1" providerId="LiveId" clId="{47517C39-C23D-48C1-86C4-10B3851DB49E}" dt="2024-12-11T02:18:43.487" v="1373" actId="1036"/>
          <ac:spMkLst>
            <pc:docMk/>
            <pc:sldMk cId="458096616" sldId="333"/>
            <ac:spMk id="44" creationId="{F6CBD82D-728F-6C1B-B1E9-EB19A3341B20}"/>
          </ac:spMkLst>
        </pc:spChg>
        <pc:spChg chg="add mod">
          <ac:chgData name="Gustavo Espitia" userId="04bf114dd0eb82c1" providerId="LiveId" clId="{47517C39-C23D-48C1-86C4-10B3851DB49E}" dt="2024-12-11T02:18:43.487" v="1373" actId="1036"/>
          <ac:spMkLst>
            <pc:docMk/>
            <pc:sldMk cId="458096616" sldId="333"/>
            <ac:spMk id="45" creationId="{C31EF6ED-CF5D-AD56-FA91-ED5C53E39552}"/>
          </ac:spMkLst>
        </pc:spChg>
        <pc:spChg chg="add mod">
          <ac:chgData name="Gustavo Espitia" userId="04bf114dd0eb82c1" providerId="LiveId" clId="{47517C39-C23D-48C1-86C4-10B3851DB49E}" dt="2024-12-11T02:18:43.487" v="1373" actId="1036"/>
          <ac:spMkLst>
            <pc:docMk/>
            <pc:sldMk cId="458096616" sldId="333"/>
            <ac:spMk id="46" creationId="{2984409D-58C8-31B2-755D-7300ACEAE90C}"/>
          </ac:spMkLst>
        </pc:spChg>
        <pc:spChg chg="add mod">
          <ac:chgData name="Gustavo Espitia" userId="04bf114dd0eb82c1" providerId="LiveId" clId="{47517C39-C23D-48C1-86C4-10B3851DB49E}" dt="2024-12-11T02:18:43.487" v="1373" actId="1036"/>
          <ac:spMkLst>
            <pc:docMk/>
            <pc:sldMk cId="458096616" sldId="333"/>
            <ac:spMk id="47" creationId="{40FB899E-3145-E307-CF85-2FBF390C194A}"/>
          </ac:spMkLst>
        </pc:spChg>
        <pc:spChg chg="add mod">
          <ac:chgData name="Gustavo Espitia" userId="04bf114dd0eb82c1" providerId="LiveId" clId="{47517C39-C23D-48C1-86C4-10B3851DB49E}" dt="2024-12-11T02:18:43.487" v="1373" actId="1036"/>
          <ac:spMkLst>
            <pc:docMk/>
            <pc:sldMk cId="458096616" sldId="333"/>
            <ac:spMk id="48" creationId="{FB9E2215-3EFB-308E-0860-C43F81311247}"/>
          </ac:spMkLst>
        </pc:spChg>
        <pc:spChg chg="add mod">
          <ac:chgData name="Gustavo Espitia" userId="04bf114dd0eb82c1" providerId="LiveId" clId="{47517C39-C23D-48C1-86C4-10B3851DB49E}" dt="2024-12-11T02:18:43.487" v="1373" actId="1036"/>
          <ac:spMkLst>
            <pc:docMk/>
            <pc:sldMk cId="458096616" sldId="333"/>
            <ac:spMk id="49" creationId="{9D9B9751-A159-3657-36FE-4AD7EC28A06E}"/>
          </ac:spMkLst>
        </pc:spChg>
        <pc:spChg chg="add mod">
          <ac:chgData name="Gustavo Espitia" userId="04bf114dd0eb82c1" providerId="LiveId" clId="{47517C39-C23D-48C1-86C4-10B3851DB49E}" dt="2024-12-11T02:18:43.487" v="1373" actId="1036"/>
          <ac:spMkLst>
            <pc:docMk/>
            <pc:sldMk cId="458096616" sldId="333"/>
            <ac:spMk id="50" creationId="{7B40B9FF-00CE-B64B-B5D6-18859239D38E}"/>
          </ac:spMkLst>
        </pc:spChg>
        <pc:spChg chg="add mod">
          <ac:chgData name="Gustavo Espitia" userId="04bf114dd0eb82c1" providerId="LiveId" clId="{47517C39-C23D-48C1-86C4-10B3851DB49E}" dt="2024-12-11T02:18:43.487" v="1373" actId="1036"/>
          <ac:spMkLst>
            <pc:docMk/>
            <pc:sldMk cId="458096616" sldId="333"/>
            <ac:spMk id="51" creationId="{5E0A6D0C-A7AC-BD89-96CD-FDE4C4665E4D}"/>
          </ac:spMkLst>
        </pc:spChg>
        <pc:spChg chg="add mod">
          <ac:chgData name="Gustavo Espitia" userId="04bf114dd0eb82c1" providerId="LiveId" clId="{47517C39-C23D-48C1-86C4-10B3851DB49E}" dt="2024-12-11T02:18:43.487" v="1373" actId="1036"/>
          <ac:spMkLst>
            <pc:docMk/>
            <pc:sldMk cId="458096616" sldId="333"/>
            <ac:spMk id="52" creationId="{54C2F76E-41B9-4DAD-2D68-EA4E2332B8F9}"/>
          </ac:spMkLst>
        </pc:spChg>
        <pc:spChg chg="add mod">
          <ac:chgData name="Gustavo Espitia" userId="04bf114dd0eb82c1" providerId="LiveId" clId="{47517C39-C23D-48C1-86C4-10B3851DB49E}" dt="2024-12-11T02:18:43.487" v="1373" actId="1036"/>
          <ac:spMkLst>
            <pc:docMk/>
            <pc:sldMk cId="458096616" sldId="333"/>
            <ac:spMk id="53" creationId="{7AAE490C-35F8-7C1C-172A-22EA6FB184E7}"/>
          </ac:spMkLst>
        </pc:spChg>
        <pc:spChg chg="add mod">
          <ac:chgData name="Gustavo Espitia" userId="04bf114dd0eb82c1" providerId="LiveId" clId="{47517C39-C23D-48C1-86C4-10B3851DB49E}" dt="2024-12-11T02:18:43.487" v="1373" actId="1036"/>
          <ac:spMkLst>
            <pc:docMk/>
            <pc:sldMk cId="458096616" sldId="333"/>
            <ac:spMk id="54" creationId="{A29ECE81-38CC-9612-21A0-66F1C67DC1DC}"/>
          </ac:spMkLst>
        </pc:spChg>
        <pc:spChg chg="add mod ord">
          <ac:chgData name="Gustavo Espitia" userId="04bf114dd0eb82c1" providerId="LiveId" clId="{47517C39-C23D-48C1-86C4-10B3851DB49E}" dt="2024-12-11T02:19:07.700" v="1378" actId="1038"/>
          <ac:spMkLst>
            <pc:docMk/>
            <pc:sldMk cId="458096616" sldId="333"/>
            <ac:spMk id="56" creationId="{0CB4830F-30C6-1620-20CC-B252A2119823}"/>
          </ac:spMkLst>
        </pc:spChg>
        <pc:grpChg chg="add mod">
          <ac:chgData name="Gustavo Espitia" userId="04bf114dd0eb82c1" providerId="LiveId" clId="{47517C39-C23D-48C1-86C4-10B3851DB49E}" dt="2024-12-11T02:18:43.487" v="1373" actId="1036"/>
          <ac:grpSpMkLst>
            <pc:docMk/>
            <pc:sldMk cId="458096616" sldId="333"/>
            <ac:grpSpMk id="55" creationId="{0F5A65E7-8933-5501-45DA-DBF22169E6E0}"/>
          </ac:grpSpMkLst>
        </pc:grpChg>
      </pc:sldChg>
      <pc:sldChg chg="delSp modSp mod">
        <pc:chgData name="Gustavo Espitia" userId="04bf114dd0eb82c1" providerId="LiveId" clId="{47517C39-C23D-48C1-86C4-10B3851DB49E}" dt="2024-12-11T02:28:53.053" v="1472" actId="1036"/>
        <pc:sldMkLst>
          <pc:docMk/>
          <pc:sldMk cId="2301066432" sldId="334"/>
        </pc:sldMkLst>
        <pc:spChg chg="mod">
          <ac:chgData name="Gustavo Espitia" userId="04bf114dd0eb82c1" providerId="LiveId" clId="{47517C39-C23D-48C1-86C4-10B3851DB49E}" dt="2024-12-11T02:21:44.229" v="1391"/>
          <ac:spMkLst>
            <pc:docMk/>
            <pc:sldMk cId="2301066432" sldId="334"/>
            <ac:spMk id="4" creationId="{D593C318-5DBF-BEC0-1E04-BFE45C896331}"/>
          </ac:spMkLst>
        </pc:spChg>
        <pc:spChg chg="mod">
          <ac:chgData name="Gustavo Espitia" userId="04bf114dd0eb82c1" providerId="LiveId" clId="{47517C39-C23D-48C1-86C4-10B3851DB49E}" dt="2024-12-11T02:28:53.053" v="1472" actId="1036"/>
          <ac:spMkLst>
            <pc:docMk/>
            <pc:sldMk cId="2301066432" sldId="334"/>
            <ac:spMk id="5" creationId="{45B89D67-1567-B824-16D6-546BD774779F}"/>
          </ac:spMkLst>
        </pc:spChg>
        <pc:picChg chg="del">
          <ac:chgData name="Gustavo Espitia" userId="04bf114dd0eb82c1" providerId="LiveId" clId="{47517C39-C23D-48C1-86C4-10B3851DB49E}" dt="2024-12-11T02:23:44.928" v="1409" actId="478"/>
          <ac:picMkLst>
            <pc:docMk/>
            <pc:sldMk cId="2301066432" sldId="334"/>
            <ac:picMk id="2" creationId="{A0EA9DD5-674E-80E0-DF64-58076BE2843F}"/>
          </ac:picMkLst>
        </pc:picChg>
      </pc:sldChg>
      <pc:sldChg chg="modSp add mod">
        <pc:chgData name="Gustavo Espitia" userId="04bf114dd0eb82c1" providerId="LiveId" clId="{47517C39-C23D-48C1-86C4-10B3851DB49E}" dt="2024-12-11T02:32:49.817" v="1507"/>
        <pc:sldMkLst>
          <pc:docMk/>
          <pc:sldMk cId="3816296910" sldId="335"/>
        </pc:sldMkLst>
        <pc:spChg chg="mod">
          <ac:chgData name="Gustavo Espitia" userId="04bf114dd0eb82c1" providerId="LiveId" clId="{47517C39-C23D-48C1-86C4-10B3851DB49E}" dt="2024-12-11T02:32:49.817" v="1507"/>
          <ac:spMkLst>
            <pc:docMk/>
            <pc:sldMk cId="3816296910" sldId="335"/>
            <ac:spMk id="8" creationId="{231D3377-53FF-C48F-F39B-EDB8940B2C2B}"/>
          </ac:spMkLst>
        </pc:spChg>
      </pc:sldChg>
      <pc:sldChg chg="modSp mod">
        <pc:chgData name="Gustavo Espitia" userId="04bf114dd0eb82c1" providerId="LiveId" clId="{47517C39-C23D-48C1-86C4-10B3851DB49E}" dt="2024-12-11T02:39:26.886" v="1541"/>
        <pc:sldMkLst>
          <pc:docMk/>
          <pc:sldMk cId="2863942613" sldId="336"/>
        </pc:sldMkLst>
        <pc:spChg chg="mod">
          <ac:chgData name="Gustavo Espitia" userId="04bf114dd0eb82c1" providerId="LiveId" clId="{47517C39-C23D-48C1-86C4-10B3851DB49E}" dt="2024-12-11T02:39:26.886" v="1541"/>
          <ac:spMkLst>
            <pc:docMk/>
            <pc:sldMk cId="2863942613" sldId="336"/>
            <ac:spMk id="8" creationId="{3A5E07B3-6B87-871F-4C56-AF6F44C8D948}"/>
          </ac:spMkLst>
        </pc:spChg>
      </pc:sldChg>
      <pc:sldChg chg="addSp modSp new mod">
        <pc:chgData name="Gustavo Espitia" userId="04bf114dd0eb82c1" providerId="LiveId" clId="{47517C39-C23D-48C1-86C4-10B3851DB49E}" dt="2024-12-11T02:44:58.063" v="1578" actId="6549"/>
        <pc:sldMkLst>
          <pc:docMk/>
          <pc:sldMk cId="1724647515" sldId="337"/>
        </pc:sldMkLst>
        <pc:spChg chg="add mod">
          <ac:chgData name="Gustavo Espitia" userId="04bf114dd0eb82c1" providerId="LiveId" clId="{47517C39-C23D-48C1-86C4-10B3851DB49E}" dt="2024-12-11T02:41:33.932" v="1547" actId="20577"/>
          <ac:spMkLst>
            <pc:docMk/>
            <pc:sldMk cId="1724647515" sldId="337"/>
            <ac:spMk id="2" creationId="{5197228B-7DC9-0A51-7075-EE2E3384A6F7}"/>
          </ac:spMkLst>
        </pc:spChg>
        <pc:spChg chg="add mod">
          <ac:chgData name="Gustavo Espitia" userId="04bf114dd0eb82c1" providerId="LiveId" clId="{47517C39-C23D-48C1-86C4-10B3851DB49E}" dt="2024-12-11T02:44:26.670" v="1569" actId="20577"/>
          <ac:spMkLst>
            <pc:docMk/>
            <pc:sldMk cId="1724647515" sldId="337"/>
            <ac:spMk id="3" creationId="{0220D7FF-873B-65B2-38A5-CD850ADAE5AE}"/>
          </ac:spMkLst>
        </pc:spChg>
        <pc:spChg chg="add mod">
          <ac:chgData name="Gustavo Espitia" userId="04bf114dd0eb82c1" providerId="LiveId" clId="{47517C39-C23D-48C1-86C4-10B3851DB49E}" dt="2024-12-11T02:44:58.063" v="1578" actId="6549"/>
          <ac:spMkLst>
            <pc:docMk/>
            <pc:sldMk cId="1724647515" sldId="337"/>
            <ac:spMk id="4" creationId="{558F2D89-55E6-A308-96C0-BB0865315B46}"/>
          </ac:spMkLst>
        </pc:spChg>
        <pc:spChg chg="add mod">
          <ac:chgData name="Gustavo Espitia" userId="04bf114dd0eb82c1" providerId="LiveId" clId="{47517C39-C23D-48C1-86C4-10B3851DB49E}" dt="2024-12-11T02:42:51.822" v="1558" actId="108"/>
          <ac:spMkLst>
            <pc:docMk/>
            <pc:sldMk cId="1724647515" sldId="337"/>
            <ac:spMk id="5" creationId="{EB331457-092E-300F-3F99-75A9615EBA53}"/>
          </ac:spMkLst>
        </pc:spChg>
      </pc:sldChg>
      <pc:sldChg chg="addSp modSp new mod">
        <pc:chgData name="Gustavo Espitia" userId="04bf114dd0eb82c1" providerId="LiveId" clId="{47517C39-C23D-48C1-86C4-10B3851DB49E}" dt="2024-12-11T02:54:44.097" v="1624" actId="20577"/>
        <pc:sldMkLst>
          <pc:docMk/>
          <pc:sldMk cId="2163142043" sldId="338"/>
        </pc:sldMkLst>
        <pc:spChg chg="add mod">
          <ac:chgData name="Gustavo Espitia" userId="04bf114dd0eb82c1" providerId="LiveId" clId="{47517C39-C23D-48C1-86C4-10B3851DB49E}" dt="2024-12-11T02:49:59.580" v="1597" actId="20577"/>
          <ac:spMkLst>
            <pc:docMk/>
            <pc:sldMk cId="2163142043" sldId="338"/>
            <ac:spMk id="2" creationId="{11B18956-0496-8CDD-B145-6B1D212EFAC9}"/>
          </ac:spMkLst>
        </pc:spChg>
        <pc:spChg chg="add mod">
          <ac:chgData name="Gustavo Espitia" userId="04bf114dd0eb82c1" providerId="LiveId" clId="{47517C39-C23D-48C1-86C4-10B3851DB49E}" dt="2024-12-11T02:54:44.097" v="1624" actId="20577"/>
          <ac:spMkLst>
            <pc:docMk/>
            <pc:sldMk cId="2163142043" sldId="338"/>
            <ac:spMk id="3" creationId="{F752434B-E141-31F2-A3CB-401DAA327521}"/>
          </ac:spMkLst>
        </pc:spChg>
        <pc:spChg chg="add mod">
          <ac:chgData name="Gustavo Espitia" userId="04bf114dd0eb82c1" providerId="LiveId" clId="{47517C39-C23D-48C1-86C4-10B3851DB49E}" dt="2024-12-11T02:51:13.941" v="1600" actId="108"/>
          <ac:spMkLst>
            <pc:docMk/>
            <pc:sldMk cId="2163142043" sldId="338"/>
            <ac:spMk id="4" creationId="{329DF681-F9D7-0315-0AF3-6AE03E022866}"/>
          </ac:spMkLst>
        </pc:spChg>
      </pc:sldChg>
      <pc:sldChg chg="addSp modSp new mod">
        <pc:chgData name="Gustavo Espitia" userId="04bf114dd0eb82c1" providerId="LiveId" clId="{47517C39-C23D-48C1-86C4-10B3851DB49E}" dt="2024-12-11T02:53:49.779" v="1622" actId="108"/>
        <pc:sldMkLst>
          <pc:docMk/>
          <pc:sldMk cId="3550940332" sldId="339"/>
        </pc:sldMkLst>
        <pc:spChg chg="add mod">
          <ac:chgData name="Gustavo Espitia" userId="04bf114dd0eb82c1" providerId="LiveId" clId="{47517C39-C23D-48C1-86C4-10B3851DB49E}" dt="2024-12-11T02:50:25.760" v="1599" actId="14100"/>
          <ac:spMkLst>
            <pc:docMk/>
            <pc:sldMk cId="3550940332" sldId="339"/>
            <ac:spMk id="2" creationId="{32270A82-DCDC-8871-3235-FC3893692555}"/>
          </ac:spMkLst>
        </pc:spChg>
        <pc:spChg chg="add mod">
          <ac:chgData name="Gustavo Espitia" userId="04bf114dd0eb82c1" providerId="LiveId" clId="{47517C39-C23D-48C1-86C4-10B3851DB49E}" dt="2024-12-11T02:53:49.779" v="1622" actId="108"/>
          <ac:spMkLst>
            <pc:docMk/>
            <pc:sldMk cId="3550940332" sldId="339"/>
            <ac:spMk id="3" creationId="{B5ECE79E-D21B-1739-E9AE-6F99245C386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C73CAE-1372-0E77-29F4-5594D7BB97F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CE4C2F4-5B8B-9ECE-5DC0-54F4ADE3261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B09CBD1-11D9-7FA9-B156-D0725C54BB8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448F51D3-274F-8DF1-F996-68E702F3049A}"/>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8E893938-E27D-030A-2916-CF23B91908FC}"/>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948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B214A-A374-FC7B-672D-160885D0E6C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D3BABD2-1156-4D80-6F62-7675DC9025D4}"/>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7239D-CAA2-F000-156A-EB1BFDBDCE91}"/>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20A82646-44AD-9075-AC2C-49C537E9FE5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E16CAC14-8E5C-E665-FBDF-60B930345D36}"/>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400516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FF32-F36D-2D79-FEAF-C855F6C852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497F876-7F3B-3E56-1B42-D2979C93A5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F76C32-FF7F-4640-2DFD-974F89937CE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EBD7EF72-57B3-A843-A016-61664B0338CF}"/>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72B8BBB4-1730-AAAB-708D-16C8203EFAF9}"/>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5657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F290A-78CA-5356-E470-F5D56483728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D26C34B-4880-966C-270B-423EF82315D4}"/>
              </a:ext>
            </a:extLst>
          </p:cNvPr>
          <p:cNvSpPr>
            <a:spLocks noGrp="1"/>
          </p:cNvSpPr>
          <p:nvPr>
            <p:ph sz="half" idx="1"/>
          </p:nvPr>
        </p:nvSpPr>
        <p:spPr>
          <a:xfrm>
            <a:off x="838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D03C862-DAD2-3B5C-32BC-B6F1AABACAE3}"/>
              </a:ext>
            </a:extLst>
          </p:cNvPr>
          <p:cNvSpPr>
            <a:spLocks noGrp="1"/>
          </p:cNvSpPr>
          <p:nvPr>
            <p:ph sz="half" idx="2"/>
          </p:nvPr>
        </p:nvSpPr>
        <p:spPr>
          <a:xfrm>
            <a:off x="6172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C484068-F1F9-4659-B94D-DD4B3D9FAFBC}"/>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1FD42BFA-A14B-D680-680C-35380C4560C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DB28EF57-EB91-A756-9B27-5DF61BF5ADD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95435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046AC-2616-DBDA-B9DB-A889C54B4A3B}"/>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EFA2B82-1002-F519-D0EF-8713C21C08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15C5D11-7B35-A102-FFE1-17694111C6E6}"/>
              </a:ext>
            </a:extLst>
          </p:cNvPr>
          <p:cNvSpPr>
            <a:spLocks noGrp="1"/>
          </p:cNvSpPr>
          <p:nvPr>
            <p:ph sz="half" idx="2"/>
          </p:nvPr>
        </p:nvSpPr>
        <p:spPr>
          <a:xfrm>
            <a:off x="839788" y="2505075"/>
            <a:ext cx="5157787"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86045141-4733-A781-65A0-579EB8ED54B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678F30E-5570-E57D-DA92-B96A4D94B2FE}"/>
              </a:ext>
            </a:extLst>
          </p:cNvPr>
          <p:cNvSpPr>
            <a:spLocks noGrp="1"/>
          </p:cNvSpPr>
          <p:nvPr>
            <p:ph sz="quarter" idx="4"/>
          </p:nvPr>
        </p:nvSpPr>
        <p:spPr>
          <a:xfrm>
            <a:off x="6172200" y="2505075"/>
            <a:ext cx="5183188"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BFD4CA5-2CE3-F14F-C86A-5D015440C5F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8" name="Marcador de pie de página 7">
            <a:extLst>
              <a:ext uri="{FF2B5EF4-FFF2-40B4-BE49-F238E27FC236}">
                <a16:creationId xmlns:a16="http://schemas.microsoft.com/office/drawing/2014/main" id="{F3E6E4BB-2C57-9A6C-2575-7387351C39D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9" name="Marcador de número de diapositiva 8">
            <a:extLst>
              <a:ext uri="{FF2B5EF4-FFF2-40B4-BE49-F238E27FC236}">
                <a16:creationId xmlns:a16="http://schemas.microsoft.com/office/drawing/2014/main" id="{431A2AEA-38C9-C39E-D996-FBDB4150531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85530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A526F-C368-D738-522A-350B1E39E02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E7887F2-D614-D353-E1C4-15EB37C7519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4E7C8E12-5EB2-799D-9B41-FB484B641D78}"/>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5894CE51-EC7F-99C5-42C3-DA7246D490B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35881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7A82FCC-020A-2C03-043B-61E3F338453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3" name="Marcador de pie de página 2">
            <a:extLst>
              <a:ext uri="{FF2B5EF4-FFF2-40B4-BE49-F238E27FC236}">
                <a16:creationId xmlns:a16="http://schemas.microsoft.com/office/drawing/2014/main" id="{81AA82E9-D91D-B95C-933E-75B257408F1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Marcador de número de diapositiva 3">
            <a:extLst>
              <a:ext uri="{FF2B5EF4-FFF2-40B4-BE49-F238E27FC236}">
                <a16:creationId xmlns:a16="http://schemas.microsoft.com/office/drawing/2014/main" id="{88E1F4E0-DC93-F781-52E1-BF3418929A5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43377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5BFC6-6F2B-43E0-C787-3EEA1E6696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E05E2AF-6A4F-688A-4B5C-046578F6C45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7449FDB-5AB0-A875-C0A1-06E5C7B779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9BB57-9060-5952-AADD-CC8707DF150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9D3260AC-9D48-86D3-A6FF-254B6743389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5A68E30D-109C-495F-6B31-6B98155E837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65489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7E815-A8B2-602B-418B-BCE1EA3E467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21B1EB-EC16-609B-1DE3-63943DE2DC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999F8FB-3D61-D2A4-1EDE-B0DE094A6C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E9E3EB-70A4-7FCB-41EB-6AEEB9238E1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508DC6F8-E5E8-72FB-298A-D790FEDE024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45721CA5-FDCF-1BAD-6C66-D285F479375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72467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5C08-C747-5D28-D0E6-DBEB0986C43B}"/>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F8E8FAE-6BF7-34C8-AD87-27F8E5E9BDE2}"/>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CC42C2F-F657-8097-D5EF-9796F358B5BA}"/>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5EE8AEE2-0D86-23D3-9BF5-D5D7BDE3002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16118390-B62C-B161-3F15-53ABFC4DCF9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5745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A62417-0699-4811-1ADA-D4D01A0B3F69}"/>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FB800D-58D4-5AD3-B6AB-9EF95990B5BC}"/>
              </a:ext>
            </a:extLst>
          </p:cNvPr>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B7669B-389D-C7C2-2A6B-70DD7BAA8EE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DB008598-1DB1-B2C7-A60D-F01D184A724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4A8ADBF9-738E-A9FC-CCD4-E561948A594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05103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08757-7C56-72B4-AA03-BBFA91E974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3D7FF58-1C20-5781-BB85-71C6952FEC7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C31BDF1D-FF21-A904-E1A3-524BBCBB97F1}"/>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30-07-2026</a:t>
            </a:fld>
            <a:endParaRPr lang="es-CL"/>
          </a:p>
        </p:txBody>
      </p:sp>
      <p:sp>
        <p:nvSpPr>
          <p:cNvPr id="5" name="Marcador de pie de página 4">
            <a:extLst>
              <a:ext uri="{FF2B5EF4-FFF2-40B4-BE49-F238E27FC236}">
                <a16:creationId xmlns:a16="http://schemas.microsoft.com/office/drawing/2014/main" id="{32513B60-20F9-D28C-54DC-462DED1E76A7}"/>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653FF83C-9B4F-3ABA-8B0A-23F8B60C85B5}"/>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826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A41EC-D879-062C-DD14-164322F4F6C9}"/>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EFC4250-B13B-D0A4-1CD3-5F02F86AF384}"/>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30-07-2026</a:t>
            </a:fld>
            <a:endParaRPr lang="es-CL"/>
          </a:p>
        </p:txBody>
      </p:sp>
      <p:sp>
        <p:nvSpPr>
          <p:cNvPr id="4" name="Marcador de pie de página 3">
            <a:extLst>
              <a:ext uri="{FF2B5EF4-FFF2-40B4-BE49-F238E27FC236}">
                <a16:creationId xmlns:a16="http://schemas.microsoft.com/office/drawing/2014/main" id="{2CF54AFA-A44A-728E-671B-7AEA7A8AED2E}"/>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26693744-1A14-C671-8370-F0B02756E249}"/>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15328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038B8-1949-8C39-88A2-B16AEE4A3E7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BD013F8-BAEB-A555-E1C7-8FDE4FB2B61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4BC1ED81-8412-3CCE-5886-4AF66AC8EACE}"/>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184572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B7575-9229-E947-8503-2F946368515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F1C75D64-1FEE-B6E8-4478-64952F6D2486}"/>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A83383FD-3900-09D0-BB5F-FC299A27FCE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6ABAF726-ED39-FBFA-D4B9-32E7EEDD120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54026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386B2-4EAB-B671-5B4B-04D51578E6C1}"/>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B7668C0-16FA-C732-C4BC-2C9A264519FD}"/>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CF1A8139-5833-CDEE-F9F4-C70B45B332B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CB1E1363-8D69-ADAE-5FB9-C5A6557B352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68873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FD319-7B1C-F79F-4024-461359D43C50}"/>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5ED2C224-98DB-B8D8-42B8-7312F21F25D0}"/>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F4236AD4-89FE-2F8E-04D1-2861EE2D96C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884DCA76-4233-CB47-BE68-20AF5BDDDD3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63967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FDE5E5-BCF6-7974-457B-B8F398BE9D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L" dirty="0"/>
          </a:p>
        </p:txBody>
      </p:sp>
      <p:sp>
        <p:nvSpPr>
          <p:cNvPr id="3" name="Marcador de texto 2">
            <a:extLst>
              <a:ext uri="{FF2B5EF4-FFF2-40B4-BE49-F238E27FC236}">
                <a16:creationId xmlns:a16="http://schemas.microsoft.com/office/drawing/2014/main" id="{DABB2BB1-36C0-F043-552A-AA3645FA8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Marcador de fecha 3">
            <a:extLst>
              <a:ext uri="{FF2B5EF4-FFF2-40B4-BE49-F238E27FC236}">
                <a16:creationId xmlns:a16="http://schemas.microsoft.com/office/drawing/2014/main" id="{75DC48A3-465C-445E-2624-2C2401DF8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8A88CDC4-4664-DA05-B45D-E13CF6527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86D58E83-E01E-93EB-6331-EFC3A80CA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FB5D8-4CD1-4709-8409-76BD15442C30}" type="slidenum">
              <a:rPr lang="es-CL" smtClean="0"/>
              <a:t>‹Nº›</a:t>
            </a:fld>
            <a:endParaRPr lang="es-CL"/>
          </a:p>
        </p:txBody>
      </p:sp>
      <p:sp>
        <p:nvSpPr>
          <p:cNvPr id="8" name="Rectángulo 7">
            <a:extLst>
              <a:ext uri="{FF2B5EF4-FFF2-40B4-BE49-F238E27FC236}">
                <a16:creationId xmlns:a16="http://schemas.microsoft.com/office/drawing/2014/main" id="{7E0422A9-ADF6-60CE-E7B2-80581821B4F0}"/>
              </a:ext>
            </a:extLst>
          </p:cNvPr>
          <p:cNvSpPr/>
          <p:nvPr userDrawn="1"/>
        </p:nvSpPr>
        <p:spPr>
          <a:xfrm>
            <a:off x="2047284" y="6651652"/>
            <a:ext cx="10144715" cy="20230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Rectángulo 8">
            <a:extLst>
              <a:ext uri="{FF2B5EF4-FFF2-40B4-BE49-F238E27FC236}">
                <a16:creationId xmlns:a16="http://schemas.microsoft.com/office/drawing/2014/main" id="{ABA62105-7EA9-6B32-6A29-6297ACABB682}"/>
              </a:ext>
            </a:extLst>
          </p:cNvPr>
          <p:cNvSpPr/>
          <p:nvPr userDrawn="1"/>
        </p:nvSpPr>
        <p:spPr>
          <a:xfrm>
            <a:off x="0" y="6651652"/>
            <a:ext cx="2031101" cy="202301"/>
          </a:xfrm>
          <a:prstGeom prst="rect">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a:extLst>
              <a:ext uri="{FF2B5EF4-FFF2-40B4-BE49-F238E27FC236}">
                <a16:creationId xmlns:a16="http://schemas.microsoft.com/office/drawing/2014/main" id="{0763AAE4-BD90-8D7B-1821-454FBF9C7BE5}"/>
              </a:ext>
            </a:extLst>
          </p:cNvPr>
          <p:cNvPicPr>
            <a:picLocks noChangeAspect="1"/>
          </p:cNvPicPr>
          <p:nvPr userDrawn="1"/>
        </p:nvPicPr>
        <p:blipFill>
          <a:blip r:embed="rId19"/>
          <a:srcRect l="13043" t="34493" r="11593" b="34606"/>
          <a:stretch/>
        </p:blipFill>
        <p:spPr>
          <a:xfrm>
            <a:off x="0" y="0"/>
            <a:ext cx="2103929" cy="862673"/>
          </a:xfrm>
          <a:prstGeom prst="rect">
            <a:avLst/>
          </a:prstGeom>
        </p:spPr>
      </p:pic>
    </p:spTree>
    <p:extLst>
      <p:ext uri="{BB962C8B-B14F-4D97-AF65-F5344CB8AC3E}">
        <p14:creationId xmlns:p14="http://schemas.microsoft.com/office/powerpoint/2010/main" val="368177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ebm"/><Relationship Id="rId1" Type="http://schemas.microsoft.com/office/2007/relationships/media" Target="../media/media2.webm"/><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9F45FD8-234A-93F8-2FEC-7D95079AEDB6}"/>
              </a:ext>
            </a:extLst>
          </p:cNvPr>
          <p:cNvPicPr>
            <a:picLocks noChangeAspect="1"/>
          </p:cNvPicPr>
          <p:nvPr/>
        </p:nvPicPr>
        <p:blipFill>
          <a:blip r:embed="rId2"/>
          <a:stretch>
            <a:fillRect/>
          </a:stretch>
        </p:blipFill>
        <p:spPr>
          <a:xfrm>
            <a:off x="0" y="0"/>
            <a:ext cx="12192000" cy="6803136"/>
          </a:xfrm>
          <a:prstGeom prst="rect">
            <a:avLst/>
          </a:prstGeom>
        </p:spPr>
      </p:pic>
    </p:spTree>
    <p:extLst>
      <p:ext uri="{BB962C8B-B14F-4D97-AF65-F5344CB8AC3E}">
        <p14:creationId xmlns:p14="http://schemas.microsoft.com/office/powerpoint/2010/main" val="47128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DDD9-3DF2-3D76-BEAD-45677CFF5C2F}"/>
              </a:ext>
            </a:extLst>
          </p:cNvPr>
          <p:cNvSpPr>
            <a:spLocks noGrp="1"/>
          </p:cNvSpPr>
          <p:nvPr>
            <p:ph type="ctrTitle"/>
          </p:nvPr>
        </p:nvSpPr>
        <p:spPr>
          <a:xfrm>
            <a:off x="1524000" y="1939635"/>
            <a:ext cx="7309449" cy="1570327"/>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Implementación y Control Estratégico</a:t>
            </a:r>
            <a:endParaRPr lang="es-CL" sz="4400" dirty="0"/>
          </a:p>
        </p:txBody>
      </p:sp>
      <p:pic>
        <p:nvPicPr>
          <p:cNvPr id="6" name="Imagen 5"/>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75458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B9D2-E329-8109-36AE-F69D337638F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EFF95DCF-0292-1CED-5D88-9A31A07A7DB8}"/>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Resultado de Aprendizaje</a:t>
            </a:r>
          </a:p>
        </p:txBody>
      </p:sp>
      <p:sp>
        <p:nvSpPr>
          <p:cNvPr id="9" name="CuadroTexto 8">
            <a:extLst>
              <a:ext uri="{FF2B5EF4-FFF2-40B4-BE49-F238E27FC236}">
                <a16:creationId xmlns:a16="http://schemas.microsoft.com/office/drawing/2014/main" id="{29B3D811-086C-39EC-001D-A0C650C647C6}"/>
              </a:ext>
            </a:extLst>
          </p:cNvPr>
          <p:cNvSpPr txBox="1"/>
          <p:nvPr/>
        </p:nvSpPr>
        <p:spPr>
          <a:xfrm>
            <a:off x="76338" y="1859340"/>
            <a:ext cx="11486367" cy="1569660"/>
          </a:xfrm>
          <a:prstGeom prst="rect">
            <a:avLst/>
          </a:prstGeom>
          <a:noFill/>
        </p:spPr>
        <p:txBody>
          <a:bodyPr wrap="square" rtlCol="0">
            <a:spAutoFit/>
          </a:bodyPr>
          <a:lstStyle/>
          <a:p>
            <a:pPr marL="457200" indent="-457200" algn="just">
              <a:buClr>
                <a:srgbClr val="941914"/>
              </a:buClr>
              <a:buFont typeface="+mj-lt"/>
              <a:buAutoNum type="arabicPeriod"/>
            </a:pPr>
            <a:r>
              <a:rPr lang="es-ES" sz="2400" dirty="0">
                <a:solidFill>
                  <a:srgbClr val="485C87"/>
                </a:solidFill>
                <a:latin typeface="Lucida Sans" panose="020B0602030504020204" pitchFamily="34" charset="77"/>
              </a:rPr>
              <a:t>Implementar estrategias organizacionales alineadas con los objetivos de la empresa, utilizando herramientas de control estratégico para monitorear, evaluar y ajustar el desempeño organizacional, garantizando la consecución de resultados y la adaptación al entorno cambiante.</a:t>
            </a:r>
            <a:endParaRPr lang="es-ES_tradnl" sz="2400" dirty="0">
              <a:solidFill>
                <a:srgbClr val="485C87"/>
              </a:solidFill>
              <a:latin typeface="Lucida Sans" panose="020B0602030504020204" pitchFamily="34" charset="77"/>
            </a:endParaRPr>
          </a:p>
        </p:txBody>
      </p:sp>
      <p:pic>
        <p:nvPicPr>
          <p:cNvPr id="2" name="Imagen 1"/>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4233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5F5-F2E2-7B9C-6BC3-887F8C227B5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CD558-43D5-CB34-A9D5-6457E4B0C673}"/>
              </a:ext>
            </a:extLst>
          </p:cNvPr>
          <p:cNvSpPr txBox="1"/>
          <p:nvPr/>
        </p:nvSpPr>
        <p:spPr>
          <a:xfrm>
            <a:off x="2569923" y="2551837"/>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a:t>
            </a:r>
            <a:r>
              <a:rPr lang="es-ES" sz="3600" dirty="0">
                <a:solidFill>
                  <a:srgbClr val="485C87"/>
                </a:solidFill>
                <a:latin typeface="Lucida Sans" panose="020B0602030504020204" pitchFamily="34" charset="77"/>
              </a:rPr>
              <a:t>Qué vimos la sesión anterior</a:t>
            </a:r>
            <a:r>
              <a:rPr lang="es-ES_tradnl" sz="3600" dirty="0">
                <a:solidFill>
                  <a:srgbClr val="485C87"/>
                </a:solidFill>
                <a:latin typeface="Lucida Sans" panose="020B0602030504020204" pitchFamily="34" charset="77"/>
              </a:rPr>
              <a:t>?</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6202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E02C-03A5-D900-85B4-DD97855D681A}"/>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231D3377-53FF-C48F-F39B-EDB8940B2C2B}"/>
              </a:ext>
            </a:extLst>
          </p:cNvPr>
          <p:cNvSpPr txBox="1"/>
          <p:nvPr/>
        </p:nvSpPr>
        <p:spPr>
          <a:xfrm>
            <a:off x="2569923" y="2551837"/>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Implementación de Estrategias</a:t>
            </a:r>
          </a:p>
        </p:txBody>
      </p:sp>
      <p:pic>
        <p:nvPicPr>
          <p:cNvPr id="5" name="Imagen 4">
            <a:extLst>
              <a:ext uri="{FF2B5EF4-FFF2-40B4-BE49-F238E27FC236}">
                <a16:creationId xmlns:a16="http://schemas.microsoft.com/office/drawing/2014/main" id="{E284CB61-7806-F9D4-423A-3CB5EC9ACAB9}"/>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816296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379E-0DF3-A2D1-110B-B04D30FD39F2}"/>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D9179FDD-3591-1FC0-42F4-24CB2C229DB7}"/>
              </a:ext>
            </a:extLst>
          </p:cNvPr>
          <p:cNvSpPr txBox="1"/>
          <p:nvPr/>
        </p:nvSpPr>
        <p:spPr>
          <a:xfrm>
            <a:off x="283373" y="969536"/>
            <a:ext cx="7972107" cy="1200329"/>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Planificación de la Implementación de Estrategias</a:t>
            </a:r>
            <a:endParaRPr lang="es-ES_tradnl" sz="3600" dirty="0">
              <a:solidFill>
                <a:srgbClr val="485C87"/>
              </a:solidFill>
              <a:latin typeface="Lucida Sans" panose="020B0602030504020204" pitchFamily="34" charset="77"/>
            </a:endParaRPr>
          </a:p>
        </p:txBody>
      </p:sp>
      <p:sp>
        <p:nvSpPr>
          <p:cNvPr id="9" name="CuadroTexto 8">
            <a:extLst>
              <a:ext uri="{FF2B5EF4-FFF2-40B4-BE49-F238E27FC236}">
                <a16:creationId xmlns:a16="http://schemas.microsoft.com/office/drawing/2014/main" id="{00ADF3A2-A76C-6A96-282B-C3A9D6E972AD}"/>
              </a:ext>
            </a:extLst>
          </p:cNvPr>
          <p:cNvSpPr txBox="1"/>
          <p:nvPr/>
        </p:nvSpPr>
        <p:spPr>
          <a:xfrm>
            <a:off x="283373" y="2468632"/>
            <a:ext cx="11486367" cy="1323439"/>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2000" b="1" dirty="0">
                <a:solidFill>
                  <a:srgbClr val="485C87"/>
                </a:solidFill>
                <a:latin typeface="Lucida Sans" panose="020B0602030504020204" pitchFamily="34" charset="77"/>
              </a:rPr>
              <a:t>Es el proceso de </a:t>
            </a:r>
            <a:r>
              <a:rPr lang="es-ES" sz="2000" b="1" dirty="0">
                <a:solidFill>
                  <a:srgbClr val="941914"/>
                </a:solidFill>
                <a:latin typeface="Lucida Sans" panose="020B0602030504020204" pitchFamily="34" charset="77"/>
              </a:rPr>
              <a:t>convertir</a:t>
            </a:r>
            <a:r>
              <a:rPr lang="es-ES" sz="2000" b="1" dirty="0">
                <a:solidFill>
                  <a:srgbClr val="485C87"/>
                </a:solidFill>
                <a:latin typeface="Lucida Sans" panose="020B0602030504020204" pitchFamily="34" charset="77"/>
              </a:rPr>
              <a:t> una estrategia definida en un conjunto estructurado de </a:t>
            </a:r>
            <a:r>
              <a:rPr lang="es-ES" sz="2000" b="1" dirty="0">
                <a:solidFill>
                  <a:srgbClr val="941914"/>
                </a:solidFill>
                <a:latin typeface="Lucida Sans" panose="020B0602030504020204" pitchFamily="34" charset="77"/>
              </a:rPr>
              <a:t>actividades</a:t>
            </a:r>
            <a:r>
              <a:rPr lang="es-ES" sz="2000" b="1" dirty="0">
                <a:solidFill>
                  <a:srgbClr val="485C87"/>
                </a:solidFill>
                <a:latin typeface="Lucida Sans" panose="020B0602030504020204" pitchFamily="34" charset="77"/>
              </a:rPr>
              <a:t>, </a:t>
            </a:r>
            <a:r>
              <a:rPr lang="es-ES" sz="2000" b="1" dirty="0">
                <a:solidFill>
                  <a:srgbClr val="941914"/>
                </a:solidFill>
                <a:latin typeface="Lucida Sans" panose="020B0602030504020204" pitchFamily="34" charset="77"/>
              </a:rPr>
              <a:t>recursos</a:t>
            </a:r>
            <a:r>
              <a:rPr lang="es-ES" sz="2000" b="1" dirty="0">
                <a:solidFill>
                  <a:srgbClr val="485C87"/>
                </a:solidFill>
                <a:latin typeface="Lucida Sans" panose="020B0602030504020204" pitchFamily="34" charset="77"/>
              </a:rPr>
              <a:t> y </a:t>
            </a:r>
            <a:r>
              <a:rPr lang="es-ES" sz="2000" b="1" dirty="0">
                <a:solidFill>
                  <a:srgbClr val="941914"/>
                </a:solidFill>
                <a:latin typeface="Lucida Sans" panose="020B0602030504020204" pitchFamily="34" charset="77"/>
              </a:rPr>
              <a:t>cronogramas</a:t>
            </a:r>
            <a:r>
              <a:rPr lang="es-ES" sz="2000" b="1" dirty="0">
                <a:solidFill>
                  <a:srgbClr val="485C87"/>
                </a:solidFill>
                <a:latin typeface="Lucida Sans" panose="020B0602030504020204" pitchFamily="34" charset="77"/>
              </a:rPr>
              <a:t> que permitan </a:t>
            </a:r>
            <a:r>
              <a:rPr lang="es-ES" sz="2000" b="1" dirty="0">
                <a:solidFill>
                  <a:srgbClr val="941914"/>
                </a:solidFill>
                <a:latin typeface="Lucida Sans" panose="020B0602030504020204" pitchFamily="34" charset="77"/>
              </a:rPr>
              <a:t>ejecutarla</a:t>
            </a:r>
            <a:r>
              <a:rPr lang="es-ES" sz="2000" b="1" dirty="0">
                <a:solidFill>
                  <a:srgbClr val="485C87"/>
                </a:solidFill>
                <a:latin typeface="Lucida Sans" panose="020B0602030504020204" pitchFamily="34" charset="77"/>
              </a:rPr>
              <a:t> eficazmente. Este proceso asegura que la estrategia no se quede en el nivel conceptual, sino que se convierta en </a:t>
            </a:r>
            <a:r>
              <a:rPr lang="es-ES" sz="2000" b="1" dirty="0">
                <a:solidFill>
                  <a:srgbClr val="941914"/>
                </a:solidFill>
                <a:latin typeface="Lucida Sans" panose="020B0602030504020204" pitchFamily="34" charset="77"/>
              </a:rPr>
              <a:t>resultados</a:t>
            </a:r>
            <a:r>
              <a:rPr lang="es-ES" sz="2000" b="1" dirty="0">
                <a:solidFill>
                  <a:srgbClr val="485C87"/>
                </a:solidFill>
                <a:latin typeface="Lucida Sans" panose="020B0602030504020204" pitchFamily="34" charset="77"/>
              </a:rPr>
              <a:t> tangibles.</a:t>
            </a:r>
            <a:endParaRPr lang="es-ES" sz="2000" dirty="0">
              <a:solidFill>
                <a:srgbClr val="000000"/>
              </a:solidFill>
              <a:latin typeface="Lucida Sans" panose="020B0602030504020204" pitchFamily="34" charset="77"/>
            </a:endParaRP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4404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E421B-75DC-2069-B972-3A411A875AE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B9621B7-CA33-B777-1DDC-C92CAAE51193}"/>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Elementos Clave en la Planificación de la Implementación de Estrategias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281115FE-ECFF-14BE-17C4-7DD47D83AE34}"/>
              </a:ext>
            </a:extLst>
          </p:cNvPr>
          <p:cNvSpPr txBox="1"/>
          <p:nvPr/>
        </p:nvSpPr>
        <p:spPr>
          <a:xfrm>
            <a:off x="283373" y="1900347"/>
            <a:ext cx="11414046" cy="4339650"/>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Objetivos Claros y Medibles:</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Traducir la estrategia en metas específicas que sean alcanzables, relevantes y que se puedan medir en términos de tiempo y resultados.</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Por ejemplo: "Reducir costos operativos en un 15% en los próximos 12 meses".</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Asignación de Recursos:</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Identificar los recursos humanos, financieros, tecnológicos y materiales necesarios para ejecutar la estrategia.</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Priorizar las inversiones y garantizar que los recursos estén alineados con las prioridades estratégicas.</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Definición de Responsabilidades:</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Especificar qué personas o equipos serán responsables de cada tarea.</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Ejemplo: El área de operaciones liderará la implementación de nuevas tecnologías de automatización.</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Establecimiento de un Cronograma:</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Crear un calendario detallado con hitos clave, plazos y dependencias entre actividades.</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Ejemplo: Implementar el nuevo software de gestión minera antes de finalizar el segundo trimestre.</a:t>
            </a:r>
          </a:p>
        </p:txBody>
      </p:sp>
      <p:pic>
        <p:nvPicPr>
          <p:cNvPr id="6" name="Imagen 5">
            <a:extLst>
              <a:ext uri="{FF2B5EF4-FFF2-40B4-BE49-F238E27FC236}">
                <a16:creationId xmlns:a16="http://schemas.microsoft.com/office/drawing/2014/main" id="{FF12746D-8D1A-43F8-465F-CA585F18671C}"/>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568618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BA6B0-0220-E982-2F32-46EC744E3CA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1B801D2-1B3C-B28B-04E5-22BD9F6797CC}"/>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Elementos Clave en la Planificación de la Implementación de Estrategias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D3DC8DA6-3A67-19E3-CA09-B1D12628BBE4}"/>
              </a:ext>
            </a:extLst>
          </p:cNvPr>
          <p:cNvSpPr txBox="1"/>
          <p:nvPr/>
        </p:nvSpPr>
        <p:spPr>
          <a:xfrm>
            <a:off x="283373" y="1900347"/>
            <a:ext cx="11414046" cy="3816429"/>
          </a:xfrm>
          <a:prstGeom prst="rect">
            <a:avLst/>
          </a:prstGeom>
          <a:noFill/>
        </p:spPr>
        <p:txBody>
          <a:bodyPr wrap="square" rtlCol="0">
            <a:spAutoFit/>
          </a:bodyPr>
          <a:lstStyle/>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Comunicación Efectiva:</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Asegurar que todos los niveles de la organización comprendan la estrategia y sus implicancias.</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Utilizar canales de comunicación claros y frecuentes para informar avances y resolver dudas.</a:t>
            </a: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Gestión del Cambio:</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Anticipar la resistencia al cambio y diseñar iniciativas para fomentar la adopción de la estrategia, como capacitaciones o incentivos.</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Ejemplo: Realizar talleres para el personal antes de implementar nuevas herramientas digitales.</a:t>
            </a: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Sistemas de Monitoreo y Control:</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Establecer indicadores clave de desempeño (KPIs) para medir el progreso y evaluar la efectividad de la implementación.</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Ejemplo: Monitorear mensualmente los costos operativos para verificar el impacto de las medidas.</a:t>
            </a: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Planes de Contingencia:</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Identificar posibles obstáculos y desarrollar planes alternativos para mantener la implementación en marcha ante imprevistos.</a:t>
            </a:r>
          </a:p>
        </p:txBody>
      </p:sp>
      <p:pic>
        <p:nvPicPr>
          <p:cNvPr id="6" name="Imagen 5">
            <a:extLst>
              <a:ext uri="{FF2B5EF4-FFF2-40B4-BE49-F238E27FC236}">
                <a16:creationId xmlns:a16="http://schemas.microsoft.com/office/drawing/2014/main" id="{72E5BEC5-8161-3914-4AFE-15A5CF011FE6}"/>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32910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B21-3875-2BEC-DD5C-E351F615EB3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E8B51EA-3404-4A21-CDBA-981080E88930}"/>
              </a:ext>
            </a:extLst>
          </p:cNvPr>
          <p:cNvSpPr txBox="1"/>
          <p:nvPr/>
        </p:nvSpPr>
        <p:spPr>
          <a:xfrm>
            <a:off x="102218" y="739557"/>
            <a:ext cx="8955518"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Fases de la Implementación Estratégica</a:t>
            </a:r>
            <a:endParaRPr lang="es-ES_tradnl"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5B359A7E-2664-5F0E-2BB4-756C0C5087BE}"/>
              </a:ext>
            </a:extLst>
          </p:cNvPr>
          <p:cNvSpPr txBox="1"/>
          <p:nvPr/>
        </p:nvSpPr>
        <p:spPr>
          <a:xfrm>
            <a:off x="102218" y="1731549"/>
            <a:ext cx="5569763" cy="4524315"/>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Preparación</a:t>
            </a:r>
            <a:r>
              <a:rPr lang="es-ES"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Comunicar la estrategia a todos los involucrados.</a:t>
            </a:r>
          </a:p>
          <a:p>
            <a:pPr marL="742950" lvl="1" indent="-28575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Asegurar que los recursos estén disponibles y las estructuras organizacionales sean adecuadas.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Ejecución:</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Realizar las actividades planificadas según el cronograma y gestionar los recursos en tiempo real.</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Monitoreo y Ajustes:</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Supervisar los avances mediante los KPIs y realizar ajustes en caso de desviaciones.</a:t>
            </a:r>
          </a:p>
        </p:txBody>
      </p:sp>
      <p:sp>
        <p:nvSpPr>
          <p:cNvPr id="4" name="CuadroTexto 3">
            <a:extLst>
              <a:ext uri="{FF2B5EF4-FFF2-40B4-BE49-F238E27FC236}">
                <a16:creationId xmlns:a16="http://schemas.microsoft.com/office/drawing/2014/main" id="{32F246C5-FC03-51A3-93E1-84B3C7D020C7}"/>
              </a:ext>
            </a:extLst>
          </p:cNvPr>
          <p:cNvSpPr txBox="1"/>
          <p:nvPr/>
        </p:nvSpPr>
        <p:spPr>
          <a:xfrm>
            <a:off x="6096000" y="1731549"/>
            <a:ext cx="5775385" cy="1200329"/>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Evaluación Final</a:t>
            </a:r>
            <a:r>
              <a:rPr lang="es-ES" b="1" i="0" dirty="0">
                <a:solidFill>
                  <a:srgbClr val="000000"/>
                </a:solidFill>
                <a:effectLst/>
                <a:latin typeface="Lucida Sans" panose="020B0602030504020204" pitchFamily="34" charset="77"/>
              </a:rPr>
              <a:t>:</a:t>
            </a: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Medir los resultados contra los objetivos iniciales y documentar las lecciones aprendidas.</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pic>
        <p:nvPicPr>
          <p:cNvPr id="6" name="Imagen 5">
            <a:extLst>
              <a:ext uri="{FF2B5EF4-FFF2-40B4-BE49-F238E27FC236}">
                <a16:creationId xmlns:a16="http://schemas.microsoft.com/office/drawing/2014/main" id="{0672A106-CD78-6FFA-5C54-BAE4448BB5F7}"/>
              </a:ext>
            </a:extLst>
          </p:cNvPr>
          <p:cNvPicPr>
            <a:picLocks noChangeAspect="1"/>
          </p:cNvPicPr>
          <p:nvPr/>
        </p:nvPicPr>
        <p:blipFill>
          <a:blip r:embed="rId3"/>
          <a:stretch>
            <a:fillRect/>
          </a:stretch>
        </p:blipFill>
        <p:spPr>
          <a:xfrm>
            <a:off x="6534400" y="3429000"/>
            <a:ext cx="5046671" cy="2517027"/>
          </a:xfrm>
          <a:prstGeom prst="rect">
            <a:avLst/>
          </a:prstGeom>
        </p:spPr>
      </p:pic>
    </p:spTree>
    <p:extLst>
      <p:ext uri="{BB962C8B-B14F-4D97-AF65-F5344CB8AC3E}">
        <p14:creationId xmlns:p14="http://schemas.microsoft.com/office/powerpoint/2010/main" val="455549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7565-5C27-5AC2-66AD-CAA40BD99F7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8B02444-958C-B653-38E6-56B3456AD6DA}"/>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Herramientas para Planificar la Implementación</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20D6D8D7-40DC-1E6A-07C9-122B35047671}"/>
              </a:ext>
            </a:extLst>
          </p:cNvPr>
          <p:cNvSpPr txBox="1"/>
          <p:nvPr/>
        </p:nvSpPr>
        <p:spPr>
          <a:xfrm>
            <a:off x="283373" y="1900347"/>
            <a:ext cx="11414046" cy="2246769"/>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Diagramas de Gantt:</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Para gestionar cronogramas y visualizar dependencias entre actividades.</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Matriz RACI (Responsable, Aprobador, Consultado, Informado):</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Para asignar roles y responsabilidades de manera clara.</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Cuadro de Mando Integral (</a:t>
            </a:r>
            <a:r>
              <a:rPr lang="es-ES" b="1" i="0" dirty="0" err="1">
                <a:solidFill>
                  <a:srgbClr val="485C87"/>
                </a:solidFill>
                <a:effectLst/>
                <a:latin typeface="Lucida Sans" panose="020B0602030504020204" pitchFamily="34" charset="77"/>
              </a:rPr>
              <a:t>Balanced</a:t>
            </a:r>
            <a:r>
              <a:rPr lang="es-ES" b="1" i="0" dirty="0">
                <a:solidFill>
                  <a:srgbClr val="485C87"/>
                </a:solidFill>
                <a:effectLst/>
                <a:latin typeface="Lucida Sans" panose="020B0602030504020204" pitchFamily="34" charset="77"/>
              </a:rPr>
              <a:t> </a:t>
            </a:r>
            <a:r>
              <a:rPr lang="es-ES" b="1" i="0" dirty="0" err="1">
                <a:solidFill>
                  <a:srgbClr val="485C87"/>
                </a:solidFill>
                <a:effectLst/>
                <a:latin typeface="Lucida Sans" panose="020B0602030504020204" pitchFamily="34" charset="77"/>
              </a:rPr>
              <a:t>Scorecard</a:t>
            </a:r>
            <a:r>
              <a:rPr lang="es-ES" b="1" i="0" dirty="0">
                <a:solidFill>
                  <a:srgbClr val="485C87"/>
                </a:solidFill>
                <a:effectLst/>
                <a:latin typeface="Lucida Sans" panose="020B0602030504020204" pitchFamily="34" charset="77"/>
              </a:rPr>
              <a:t>):</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Para vincular los objetivos estratégicos con indicadores específicos.</a:t>
            </a: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Software de Gestión de Proyectos:</a:t>
            </a:r>
            <a:r>
              <a:rPr lang="es-ES" b="1" dirty="0">
                <a:solidFill>
                  <a:srgbClr val="485C87"/>
                </a:solidFill>
                <a:latin typeface="Lucida Sans" panose="020B0602030504020204" pitchFamily="34" charset="77"/>
              </a:rPr>
              <a:t> </a:t>
            </a:r>
          </a:p>
          <a:p>
            <a:pPr marL="800100" lvl="1" indent="-342900" algn="just">
              <a:buClr>
                <a:srgbClr val="941914"/>
              </a:buClr>
              <a:buFont typeface="Wingdings" panose="05000000000000000000" pitchFamily="2" charset="2"/>
              <a:buChar char="§"/>
            </a:pPr>
            <a:r>
              <a:rPr lang="es-ES" sz="1700" dirty="0">
                <a:solidFill>
                  <a:schemeClr val="tx1">
                    <a:lumMod val="65000"/>
                    <a:lumOff val="35000"/>
                  </a:schemeClr>
                </a:solidFill>
                <a:latin typeface="Lucida Sans" panose="020B0602030504020204" pitchFamily="34" charset="77"/>
              </a:rPr>
              <a:t>Como Microsoft Project o Asana, para coordinar y rastrear actividades.</a:t>
            </a:r>
          </a:p>
        </p:txBody>
      </p:sp>
      <p:pic>
        <p:nvPicPr>
          <p:cNvPr id="6" name="Imagen 5">
            <a:extLst>
              <a:ext uri="{FF2B5EF4-FFF2-40B4-BE49-F238E27FC236}">
                <a16:creationId xmlns:a16="http://schemas.microsoft.com/office/drawing/2014/main" id="{57CBE152-F23B-52DF-5888-F962297B6CB2}"/>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FC002E32-E15F-7582-271C-262BB1194EFA}"/>
              </a:ext>
            </a:extLst>
          </p:cNvPr>
          <p:cNvSpPr txBox="1"/>
          <p:nvPr/>
        </p:nvSpPr>
        <p:spPr>
          <a:xfrm>
            <a:off x="1428779" y="4590744"/>
            <a:ext cx="9334442" cy="1631216"/>
          </a:xfrm>
          <a:prstGeom prst="rect">
            <a:avLst/>
          </a:prstGeom>
          <a:noFill/>
        </p:spPr>
        <p:txBody>
          <a:bodyPr wrap="square" rtlCol="0">
            <a:spAutoFit/>
          </a:bodyPr>
          <a:lstStyle/>
          <a:p>
            <a:pPr algn="ctr">
              <a:buClr>
                <a:srgbClr val="941914"/>
              </a:buClr>
            </a:pPr>
            <a:r>
              <a:rPr lang="es-ES" sz="2000" b="1" i="0" dirty="0">
                <a:solidFill>
                  <a:srgbClr val="485C87"/>
                </a:solidFill>
                <a:effectLst/>
                <a:latin typeface="Lucida Sans" panose="020B0602030504020204" pitchFamily="34" charset="77"/>
              </a:rPr>
              <a:t>La implementación estratégica exitosa requiere una planificación </a:t>
            </a:r>
            <a:r>
              <a:rPr lang="es-ES" sz="2000" b="1" dirty="0">
                <a:solidFill>
                  <a:srgbClr val="941914"/>
                </a:solidFill>
                <a:latin typeface="Lucida Sans" panose="020B0602030504020204" pitchFamily="34" charset="77"/>
              </a:rPr>
              <a:t>meticulosa</a:t>
            </a:r>
            <a:r>
              <a:rPr lang="es-ES" sz="2000" b="1" i="0" dirty="0">
                <a:solidFill>
                  <a:srgbClr val="485C87"/>
                </a:solidFill>
                <a:effectLst/>
                <a:latin typeface="Lucida Sans" panose="020B0602030504020204" pitchFamily="34" charset="77"/>
              </a:rPr>
              <a:t> que </a:t>
            </a:r>
            <a:r>
              <a:rPr lang="es-ES" sz="2000" b="1" dirty="0">
                <a:solidFill>
                  <a:srgbClr val="941914"/>
                </a:solidFill>
                <a:latin typeface="Lucida Sans" panose="020B0602030504020204" pitchFamily="34" charset="77"/>
              </a:rPr>
              <a:t>conecte</a:t>
            </a:r>
            <a:r>
              <a:rPr lang="es-ES" sz="2000" b="1" i="0" dirty="0">
                <a:solidFill>
                  <a:srgbClr val="485C87"/>
                </a:solidFill>
                <a:effectLst/>
                <a:latin typeface="Lucida Sans" panose="020B0602030504020204" pitchFamily="34" charset="77"/>
              </a:rPr>
              <a:t> la </a:t>
            </a:r>
            <a:r>
              <a:rPr lang="es-ES" sz="2000" b="1" dirty="0">
                <a:solidFill>
                  <a:srgbClr val="941914"/>
                </a:solidFill>
                <a:latin typeface="Lucida Sans" panose="020B0602030504020204" pitchFamily="34" charset="77"/>
              </a:rPr>
              <a:t>visión</a:t>
            </a:r>
            <a:r>
              <a:rPr lang="es-ES" sz="2000" b="1" i="0" dirty="0">
                <a:solidFill>
                  <a:srgbClr val="485C87"/>
                </a:solidFill>
                <a:effectLst/>
                <a:latin typeface="Lucida Sans" panose="020B0602030504020204" pitchFamily="34" charset="77"/>
              </a:rPr>
              <a:t> organizacional con la </a:t>
            </a:r>
            <a:r>
              <a:rPr lang="es-ES" sz="2000" b="1" dirty="0">
                <a:solidFill>
                  <a:srgbClr val="941914"/>
                </a:solidFill>
                <a:latin typeface="Lucida Sans" panose="020B0602030504020204" pitchFamily="34" charset="77"/>
              </a:rPr>
              <a:t>ejecución</a:t>
            </a:r>
            <a:r>
              <a:rPr lang="es-ES" sz="2000" b="1" i="0" dirty="0">
                <a:solidFill>
                  <a:srgbClr val="485C87"/>
                </a:solidFill>
                <a:effectLst/>
                <a:latin typeface="Lucida Sans" panose="020B0602030504020204" pitchFamily="34" charset="77"/>
              </a:rPr>
              <a:t> práctica. Además, la </a:t>
            </a:r>
            <a:r>
              <a:rPr lang="es-ES" sz="2000" b="1" dirty="0">
                <a:solidFill>
                  <a:srgbClr val="941914"/>
                </a:solidFill>
                <a:latin typeface="Lucida Sans" panose="020B0602030504020204" pitchFamily="34" charset="77"/>
              </a:rPr>
              <a:t>flexibilidad</a:t>
            </a:r>
            <a:r>
              <a:rPr lang="es-ES" sz="2000" b="1" i="0" dirty="0">
                <a:solidFill>
                  <a:srgbClr val="485C87"/>
                </a:solidFill>
                <a:effectLst/>
                <a:latin typeface="Lucida Sans" panose="020B0602030504020204" pitchFamily="34" charset="77"/>
              </a:rPr>
              <a:t> para ajustar las acciones según las circunstancias es clave para </a:t>
            </a:r>
            <a:r>
              <a:rPr lang="es-ES" sz="2000" b="1" dirty="0">
                <a:solidFill>
                  <a:srgbClr val="941914"/>
                </a:solidFill>
                <a:latin typeface="Lucida Sans" panose="020B0602030504020204" pitchFamily="34" charset="77"/>
              </a:rPr>
              <a:t>superar </a:t>
            </a:r>
            <a:r>
              <a:rPr lang="es-ES" sz="2000" b="1" dirty="0">
                <a:solidFill>
                  <a:srgbClr val="485C87"/>
                </a:solidFill>
                <a:latin typeface="Lucida Sans" panose="020B0602030504020204" pitchFamily="34" charset="77"/>
              </a:rPr>
              <a:t>desafíos</a:t>
            </a:r>
            <a:r>
              <a:rPr lang="es-ES" sz="2000" b="1" i="0" dirty="0">
                <a:solidFill>
                  <a:srgbClr val="485C87"/>
                </a:solidFill>
                <a:effectLst/>
                <a:latin typeface="Lucida Sans" panose="020B0602030504020204" pitchFamily="34" charset="77"/>
              </a:rPr>
              <a:t> y </a:t>
            </a:r>
            <a:r>
              <a:rPr lang="es-ES" sz="2000" b="1" dirty="0">
                <a:solidFill>
                  <a:srgbClr val="941914"/>
                </a:solidFill>
                <a:latin typeface="Lucida Sans" panose="020B0602030504020204" pitchFamily="34" charset="77"/>
              </a:rPr>
              <a:t>lograr</a:t>
            </a:r>
            <a:r>
              <a:rPr lang="es-ES" sz="2000" b="1" i="0" dirty="0">
                <a:solidFill>
                  <a:srgbClr val="485C87"/>
                </a:solidFill>
                <a:effectLst/>
                <a:latin typeface="Lucida Sans" panose="020B0602030504020204" pitchFamily="34" charset="77"/>
              </a:rPr>
              <a:t> los </a:t>
            </a:r>
            <a:r>
              <a:rPr lang="es-ES" sz="2000" b="1" dirty="0">
                <a:solidFill>
                  <a:srgbClr val="941914"/>
                </a:solidFill>
                <a:latin typeface="Lucida Sans" panose="020B0602030504020204" pitchFamily="34" charset="77"/>
              </a:rPr>
              <a:t>resultados</a:t>
            </a:r>
            <a:r>
              <a:rPr lang="es-ES" sz="2000" b="1" i="0" dirty="0">
                <a:solidFill>
                  <a:srgbClr val="485C87"/>
                </a:solidFill>
                <a:effectLst/>
                <a:latin typeface="Lucida Sans" panose="020B0602030504020204" pitchFamily="34" charset="77"/>
              </a:rPr>
              <a:t> esperados.</a:t>
            </a:r>
            <a:endParaRPr lang="es-ES_tradnl" sz="2000" dirty="0">
              <a:latin typeface="Lucida Sans" panose="020B0602030504020204" pitchFamily="34" charset="77"/>
            </a:endParaRPr>
          </a:p>
        </p:txBody>
      </p:sp>
    </p:spTree>
    <p:extLst>
      <p:ext uri="{BB962C8B-B14F-4D97-AF65-F5344CB8AC3E}">
        <p14:creationId xmlns:p14="http://schemas.microsoft.com/office/powerpoint/2010/main" val="512048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0283BF2-37C2-0D9D-786C-3476BC1F481C}"/>
              </a:ext>
            </a:extLst>
          </p:cNvPr>
          <p:cNvSpPr txBox="1"/>
          <p:nvPr/>
        </p:nvSpPr>
        <p:spPr>
          <a:xfrm>
            <a:off x="296181" y="817194"/>
            <a:ext cx="8578878"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Comunicación Efectiva de la Estrategia</a:t>
            </a:r>
          </a:p>
        </p:txBody>
      </p:sp>
      <p:sp>
        <p:nvSpPr>
          <p:cNvPr id="3" name="CuadroTexto 2">
            <a:extLst>
              <a:ext uri="{FF2B5EF4-FFF2-40B4-BE49-F238E27FC236}">
                <a16:creationId xmlns:a16="http://schemas.microsoft.com/office/drawing/2014/main" id="{1AAFDE92-D326-A78D-545F-A429DA107943}"/>
              </a:ext>
            </a:extLst>
          </p:cNvPr>
          <p:cNvSpPr txBox="1"/>
          <p:nvPr/>
        </p:nvSpPr>
        <p:spPr>
          <a:xfrm>
            <a:off x="296181" y="1576033"/>
            <a:ext cx="11599638" cy="4016484"/>
          </a:xfrm>
          <a:prstGeom prst="rect">
            <a:avLst/>
          </a:prstGeom>
          <a:noFill/>
        </p:spPr>
        <p:txBody>
          <a:bodyPr wrap="square" rtlCol="0">
            <a:spAutoFit/>
          </a:bodyPr>
          <a:lstStyle/>
          <a:p>
            <a:pPr algn="just">
              <a:buClr>
                <a:srgbClr val="941914"/>
              </a:buClr>
            </a:pPr>
            <a:r>
              <a:rPr lang="es-ES" sz="1700" dirty="0">
                <a:solidFill>
                  <a:schemeClr val="tx1">
                    <a:lumMod val="65000"/>
                    <a:lumOff val="35000"/>
                  </a:schemeClr>
                </a:solidFill>
                <a:latin typeface="Lucida Sans" panose="020B0602030504020204" pitchFamily="34" charset="77"/>
              </a:rPr>
              <a:t>La comunicación estratégica se refiere al proceso de </a:t>
            </a:r>
            <a:r>
              <a:rPr lang="es-ES" sz="1700" b="1" dirty="0">
                <a:solidFill>
                  <a:srgbClr val="941914"/>
                </a:solidFill>
                <a:latin typeface="Lucida Sans" panose="020B0602030504020204" pitchFamily="34" charset="77"/>
              </a:rPr>
              <a:t>planificación</a:t>
            </a:r>
            <a:r>
              <a:rPr lang="es-ES" sz="1700" dirty="0">
                <a:solidFill>
                  <a:srgbClr val="000000"/>
                </a:solidFill>
                <a:latin typeface="Lucida Sans" panose="020B0602030504020204" pitchFamily="34" charset="77"/>
              </a:rPr>
              <a:t>, </a:t>
            </a:r>
            <a:r>
              <a:rPr lang="es-ES" sz="1700" b="1" dirty="0">
                <a:solidFill>
                  <a:srgbClr val="941914"/>
                </a:solidFill>
                <a:latin typeface="Lucida Sans" panose="020B0602030504020204" pitchFamily="34" charset="77"/>
              </a:rPr>
              <a:t>desarrollo</a:t>
            </a:r>
            <a:r>
              <a:rPr lang="es-ES" sz="1700" dirty="0">
                <a:solidFill>
                  <a:srgbClr val="000000"/>
                </a:solidFill>
                <a:latin typeface="Lucida Sans" panose="020B0602030504020204" pitchFamily="34" charset="77"/>
              </a:rPr>
              <a:t> y </a:t>
            </a:r>
            <a:r>
              <a:rPr lang="es-ES" sz="1700" b="1" dirty="0">
                <a:solidFill>
                  <a:srgbClr val="941914"/>
                </a:solidFill>
                <a:latin typeface="Lucida Sans" panose="020B0602030504020204" pitchFamily="34" charset="77"/>
              </a:rPr>
              <a:t>gestión </a:t>
            </a:r>
            <a:r>
              <a:rPr lang="es-ES" sz="1700" dirty="0">
                <a:solidFill>
                  <a:schemeClr val="tx1">
                    <a:lumMod val="65000"/>
                    <a:lumOff val="35000"/>
                  </a:schemeClr>
                </a:solidFill>
                <a:latin typeface="Lucida Sans" panose="020B0602030504020204" pitchFamily="34" charset="77"/>
              </a:rPr>
              <a:t>de mensajes y canales de comunicación con el objetivo de alcanzar metas específicas y </a:t>
            </a:r>
            <a:r>
              <a:rPr lang="es-ES" sz="1700" b="1" dirty="0">
                <a:solidFill>
                  <a:srgbClr val="941914"/>
                </a:solidFill>
                <a:latin typeface="Lucida Sans" panose="020B0602030504020204" pitchFamily="34" charset="77"/>
              </a:rPr>
              <a:t>fortalecer la posición </a:t>
            </a:r>
            <a:r>
              <a:rPr lang="es-ES" sz="1700" dirty="0">
                <a:solidFill>
                  <a:schemeClr val="tx1">
                    <a:lumMod val="65000"/>
                    <a:lumOff val="35000"/>
                  </a:schemeClr>
                </a:solidFill>
                <a:latin typeface="Lucida Sans" panose="020B0602030504020204" pitchFamily="34" charset="77"/>
              </a:rPr>
              <a:t>de una organización. En el contexto empresarial, la comunicación estratégica busca </a:t>
            </a:r>
            <a:r>
              <a:rPr lang="es-ES" sz="1700" b="1" dirty="0">
                <a:solidFill>
                  <a:schemeClr val="tx1">
                    <a:lumMod val="65000"/>
                    <a:lumOff val="35000"/>
                  </a:schemeClr>
                </a:solidFill>
                <a:latin typeface="Lucida Sans" panose="020B0602030504020204" pitchFamily="34" charset="77"/>
              </a:rPr>
              <a:t>alinear</a:t>
            </a:r>
            <a:r>
              <a:rPr lang="es-ES" sz="1700" dirty="0">
                <a:solidFill>
                  <a:schemeClr val="tx1">
                    <a:lumMod val="65000"/>
                    <a:lumOff val="35000"/>
                  </a:schemeClr>
                </a:solidFill>
                <a:latin typeface="Lucida Sans" panose="020B0602030504020204" pitchFamily="34" charset="77"/>
              </a:rPr>
              <a:t> la comunicación con los objetivos y valores de la empresa, tanto interna como externamente. Implica la </a:t>
            </a:r>
            <a:r>
              <a:rPr lang="es-ES" sz="1700" b="1" dirty="0">
                <a:solidFill>
                  <a:srgbClr val="941914"/>
                </a:solidFill>
                <a:latin typeface="Lucida Sans" panose="020B0602030504020204" pitchFamily="34" charset="77"/>
              </a:rPr>
              <a:t>identificación</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de </a:t>
            </a:r>
            <a:r>
              <a:rPr lang="es-ES" sz="1700" b="1" dirty="0">
                <a:solidFill>
                  <a:srgbClr val="941914"/>
                </a:solidFill>
                <a:latin typeface="Lucida Sans" panose="020B0602030504020204" pitchFamily="34" charset="77"/>
              </a:rPr>
              <a:t>audiencias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clave, la selección de </a:t>
            </a:r>
            <a:r>
              <a:rPr lang="es-ES" sz="1700" b="1" dirty="0">
                <a:solidFill>
                  <a:srgbClr val="941914"/>
                </a:solidFill>
                <a:latin typeface="Lucida Sans" panose="020B0602030504020204" pitchFamily="34" charset="77"/>
              </a:rPr>
              <a:t>mensajes efectivos </a:t>
            </a:r>
            <a:r>
              <a:rPr lang="es-ES" sz="1700" dirty="0">
                <a:solidFill>
                  <a:schemeClr val="tx1">
                    <a:lumMod val="65000"/>
                    <a:lumOff val="35000"/>
                  </a:schemeClr>
                </a:solidFill>
                <a:latin typeface="Lucida Sans" panose="020B0602030504020204" pitchFamily="34" charset="77"/>
              </a:rPr>
              <a:t>y el uso de </a:t>
            </a:r>
            <a:r>
              <a:rPr lang="es-ES" sz="1700" b="1" dirty="0">
                <a:solidFill>
                  <a:srgbClr val="941914"/>
                </a:solidFill>
                <a:latin typeface="Lucida Sans" panose="020B0602030504020204" pitchFamily="34" charset="77"/>
              </a:rPr>
              <a:t>canales apropiados </a:t>
            </a:r>
            <a:r>
              <a:rPr lang="es-ES" sz="1700" dirty="0">
                <a:solidFill>
                  <a:schemeClr val="tx1">
                    <a:lumMod val="65000"/>
                    <a:lumOff val="35000"/>
                  </a:schemeClr>
                </a:solidFill>
                <a:latin typeface="Lucida Sans" panose="020B0602030504020204" pitchFamily="34" charset="77"/>
              </a:rPr>
              <a:t>para lograr los resultados deseados.</a:t>
            </a:r>
          </a:p>
          <a:p>
            <a:pPr algn="just">
              <a:buClr>
                <a:srgbClr val="941914"/>
              </a:buClr>
            </a:pPr>
            <a:endParaRPr lang="es-ES" sz="1700" dirty="0">
              <a:solidFill>
                <a:srgbClr val="000000"/>
              </a:solidFill>
              <a:latin typeface="Lucida Sans" panose="020B0602030504020204" pitchFamily="34" charset="77"/>
            </a:endParaRPr>
          </a:p>
          <a:p>
            <a:pPr algn="just">
              <a:buClr>
                <a:srgbClr val="941914"/>
              </a:buClr>
            </a:pPr>
            <a:r>
              <a:rPr lang="es-ES" sz="1700" dirty="0">
                <a:solidFill>
                  <a:schemeClr val="tx1">
                    <a:lumMod val="65000"/>
                    <a:lumOff val="35000"/>
                  </a:schemeClr>
                </a:solidFill>
                <a:latin typeface="Lucida Sans" panose="020B0602030504020204" pitchFamily="34" charset="77"/>
              </a:rPr>
              <a:t>La comunicación estratégica incluye:</a:t>
            </a:r>
          </a:p>
          <a:p>
            <a:pPr algn="just">
              <a:buClr>
                <a:srgbClr val="941914"/>
              </a:buClr>
            </a:pPr>
            <a:endParaRPr lang="es-ES" sz="1700" dirty="0">
              <a:solidFill>
                <a:srgbClr val="000000"/>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ES" sz="1700" b="1" dirty="0">
                <a:solidFill>
                  <a:srgbClr val="485C87"/>
                </a:solidFill>
                <a:latin typeface="Lucida Sans" panose="020B0602030504020204" pitchFamily="34" charset="77"/>
              </a:rPr>
              <a:t>Investigación y análisis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Comprender el entorno, la audiencia y la competencia.</a:t>
            </a:r>
          </a:p>
          <a:p>
            <a:pPr marL="285750" indent="-285750" algn="just">
              <a:buClr>
                <a:srgbClr val="941914"/>
              </a:buClr>
              <a:buFont typeface="Wingdings" panose="05000000000000000000" pitchFamily="2" charset="2"/>
              <a:buChar char="§"/>
            </a:pPr>
            <a:r>
              <a:rPr lang="es-ES" sz="1700" b="1" dirty="0">
                <a:solidFill>
                  <a:srgbClr val="485C87"/>
                </a:solidFill>
                <a:latin typeface="Lucida Sans" panose="020B0602030504020204" pitchFamily="34" charset="77"/>
              </a:rPr>
              <a:t>Definición de objetivos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Establecer metas claras y medibles.</a:t>
            </a:r>
          </a:p>
          <a:p>
            <a:pPr marL="285750" indent="-285750" algn="just">
              <a:buClr>
                <a:srgbClr val="941914"/>
              </a:buClr>
              <a:buFont typeface="Wingdings" panose="05000000000000000000" pitchFamily="2" charset="2"/>
              <a:buChar char="§"/>
            </a:pPr>
            <a:r>
              <a:rPr lang="es-ES" sz="1700" b="1" dirty="0">
                <a:solidFill>
                  <a:srgbClr val="485C87"/>
                </a:solidFill>
                <a:latin typeface="Lucida Sans" panose="020B0602030504020204" pitchFamily="34" charset="77"/>
              </a:rPr>
              <a:t>Desarrollo de mensajes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Crear mensajes coherentes y alineados con los objetivos.</a:t>
            </a:r>
          </a:p>
          <a:p>
            <a:pPr marL="285750" indent="-285750" algn="just">
              <a:buClr>
                <a:srgbClr val="941914"/>
              </a:buClr>
              <a:buFont typeface="Wingdings" panose="05000000000000000000" pitchFamily="2" charset="2"/>
              <a:buChar char="§"/>
            </a:pPr>
            <a:r>
              <a:rPr lang="es-ES" sz="1700" b="1" dirty="0">
                <a:solidFill>
                  <a:srgbClr val="485C87"/>
                </a:solidFill>
                <a:latin typeface="Lucida Sans" panose="020B0602030504020204" pitchFamily="34" charset="77"/>
              </a:rPr>
              <a:t>Selección de canales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Utilizar los canales más efectivos para llegar a la audiencia.</a:t>
            </a:r>
          </a:p>
          <a:p>
            <a:pPr marL="285750" indent="-285750" algn="just">
              <a:buClr>
                <a:srgbClr val="941914"/>
              </a:buClr>
              <a:buFont typeface="Wingdings" panose="05000000000000000000" pitchFamily="2" charset="2"/>
              <a:buChar char="§"/>
            </a:pPr>
            <a:r>
              <a:rPr lang="es-ES" sz="1700" b="1" dirty="0">
                <a:solidFill>
                  <a:srgbClr val="485C87"/>
                </a:solidFill>
                <a:latin typeface="Lucida Sans" panose="020B0602030504020204" pitchFamily="34" charset="77"/>
              </a:rPr>
              <a:t>Evaluación y ajuste</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Medir el impacto y ajustar la estrategia según sea necesario.</a:t>
            </a:r>
          </a:p>
          <a:p>
            <a:pPr algn="just">
              <a:buClr>
                <a:srgbClr val="941914"/>
              </a:buClr>
            </a:pPr>
            <a:endParaRPr lang="es-ES" sz="1700" dirty="0">
              <a:solidFill>
                <a:srgbClr val="000000"/>
              </a:solidFill>
              <a:latin typeface="Lucida Sans" panose="020B0602030504020204" pitchFamily="34" charset="77"/>
            </a:endParaRPr>
          </a:p>
        </p:txBody>
      </p:sp>
    </p:spTree>
    <p:extLst>
      <p:ext uri="{BB962C8B-B14F-4D97-AF65-F5344CB8AC3E}">
        <p14:creationId xmlns:p14="http://schemas.microsoft.com/office/powerpoint/2010/main" val="1617652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1B3D6B-6120-4C37-2602-F26DB884B8EC}"/>
              </a:ext>
            </a:extLst>
          </p:cNvPr>
          <p:cNvPicPr>
            <a:picLocks noChangeAspect="1"/>
          </p:cNvPicPr>
          <p:nvPr/>
        </p:nvPicPr>
        <p:blipFill>
          <a:blip r:embed="rId2"/>
          <a:stretch>
            <a:fillRect/>
          </a:stretch>
        </p:blipFill>
        <p:spPr>
          <a:xfrm>
            <a:off x="2573576" y="3122561"/>
            <a:ext cx="4201001" cy="2804976"/>
          </a:xfrm>
          <a:prstGeom prst="rect">
            <a:avLst/>
          </a:prstGeom>
        </p:spPr>
      </p:pic>
      <p:sp>
        <p:nvSpPr>
          <p:cNvPr id="3" name="CuadroTexto 2">
            <a:extLst>
              <a:ext uri="{FF2B5EF4-FFF2-40B4-BE49-F238E27FC236}">
                <a16:creationId xmlns:a16="http://schemas.microsoft.com/office/drawing/2014/main" id="{3A7DF407-A233-B6E9-794F-8168C37FE32C}"/>
              </a:ext>
            </a:extLst>
          </p:cNvPr>
          <p:cNvSpPr txBox="1"/>
          <p:nvPr/>
        </p:nvSpPr>
        <p:spPr>
          <a:xfrm>
            <a:off x="300625" y="920711"/>
            <a:ext cx="11546234"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Comunicación Efectiva de la Estrategia</a:t>
            </a:r>
          </a:p>
        </p:txBody>
      </p:sp>
      <p:sp>
        <p:nvSpPr>
          <p:cNvPr id="4" name="CuadroTexto 3">
            <a:extLst>
              <a:ext uri="{FF2B5EF4-FFF2-40B4-BE49-F238E27FC236}">
                <a16:creationId xmlns:a16="http://schemas.microsoft.com/office/drawing/2014/main" id="{632F4F50-8787-FB8C-CB2A-3BBFEA791835}"/>
              </a:ext>
            </a:extLst>
          </p:cNvPr>
          <p:cNvSpPr txBox="1"/>
          <p:nvPr/>
        </p:nvSpPr>
        <p:spPr>
          <a:xfrm>
            <a:off x="4251973" y="1844315"/>
            <a:ext cx="6714539" cy="877163"/>
          </a:xfrm>
          <a:prstGeom prst="rect">
            <a:avLst/>
          </a:prstGeom>
          <a:noFill/>
        </p:spPr>
        <p:txBody>
          <a:bodyPr wrap="square" rtlCol="0">
            <a:spAutoFit/>
          </a:bodyPr>
          <a:lstStyle/>
          <a:p>
            <a:pPr algn="just">
              <a:buClr>
                <a:srgbClr val="941914"/>
              </a:buClr>
            </a:pPr>
            <a:r>
              <a:rPr lang="es-ES" sz="1700" dirty="0">
                <a:solidFill>
                  <a:schemeClr val="tx1">
                    <a:lumMod val="65000"/>
                    <a:lumOff val="35000"/>
                  </a:schemeClr>
                </a:solidFill>
                <a:latin typeface="Lucida Sans" panose="020B0602030504020204" pitchFamily="34" charset="77"/>
              </a:rPr>
              <a:t>James E. Grunig y Todd Hunt, destacan la importancia de la comunicación estratégica para gestionar relaciones efectivas entre una organización y sus públicos.</a:t>
            </a:r>
          </a:p>
        </p:txBody>
      </p:sp>
      <p:sp>
        <p:nvSpPr>
          <p:cNvPr id="5" name="CuadroTexto 4">
            <a:extLst>
              <a:ext uri="{FF2B5EF4-FFF2-40B4-BE49-F238E27FC236}">
                <a16:creationId xmlns:a16="http://schemas.microsoft.com/office/drawing/2014/main" id="{B802568F-1B86-1443-3A52-380E55754937}"/>
              </a:ext>
            </a:extLst>
          </p:cNvPr>
          <p:cNvSpPr txBox="1"/>
          <p:nvPr/>
        </p:nvSpPr>
        <p:spPr>
          <a:xfrm>
            <a:off x="0" y="5466854"/>
            <a:ext cx="1658983" cy="307777"/>
          </a:xfrm>
          <a:prstGeom prst="rect">
            <a:avLst/>
          </a:prstGeom>
          <a:noFill/>
        </p:spPr>
        <p:txBody>
          <a:bodyPr wrap="square">
            <a:spAutoFit/>
          </a:bodyPr>
          <a:lstStyle/>
          <a:p>
            <a:r>
              <a:rPr lang="en-US" sz="1400" dirty="0">
                <a:solidFill>
                  <a:schemeClr val="tx1">
                    <a:lumMod val="65000"/>
                    <a:lumOff val="35000"/>
                  </a:schemeClr>
                </a:solidFill>
                <a:latin typeface="Lucida Sans" panose="020B0602030504020204" pitchFamily="34" charset="77"/>
              </a:rPr>
              <a:t>James E. </a:t>
            </a:r>
            <a:r>
              <a:rPr lang="en-US" sz="1400" dirty="0" err="1">
                <a:solidFill>
                  <a:schemeClr val="tx1">
                    <a:lumMod val="65000"/>
                    <a:lumOff val="35000"/>
                  </a:schemeClr>
                </a:solidFill>
                <a:latin typeface="Lucida Sans" panose="020B0602030504020204" pitchFamily="34" charset="77"/>
              </a:rPr>
              <a:t>Grunig</a:t>
            </a:r>
            <a:r>
              <a:rPr lang="en-US" sz="1400" dirty="0">
                <a:solidFill>
                  <a:schemeClr val="tx1">
                    <a:lumMod val="65000"/>
                    <a:lumOff val="35000"/>
                  </a:schemeClr>
                </a:solidFill>
                <a:latin typeface="Lucida Sans" panose="020B0602030504020204" pitchFamily="34" charset="77"/>
              </a:rPr>
              <a:t>. </a:t>
            </a:r>
            <a:endParaRPr lang="es-CL" sz="1400" dirty="0">
              <a:solidFill>
                <a:schemeClr val="tx1">
                  <a:lumMod val="65000"/>
                  <a:lumOff val="35000"/>
                </a:schemeClr>
              </a:solidFill>
              <a:latin typeface="Lucida Sans" panose="020B0602030504020204" pitchFamily="34" charset="77"/>
            </a:endParaRPr>
          </a:p>
        </p:txBody>
      </p:sp>
      <p:pic>
        <p:nvPicPr>
          <p:cNvPr id="6" name="Imagen 5">
            <a:extLst>
              <a:ext uri="{FF2B5EF4-FFF2-40B4-BE49-F238E27FC236}">
                <a16:creationId xmlns:a16="http://schemas.microsoft.com/office/drawing/2014/main" id="{2152B6EA-EA53-5C4D-7A08-7DE599C0E65D}"/>
              </a:ext>
            </a:extLst>
          </p:cNvPr>
          <p:cNvPicPr>
            <a:picLocks noChangeAspect="1"/>
          </p:cNvPicPr>
          <p:nvPr/>
        </p:nvPicPr>
        <p:blipFill>
          <a:blip r:embed="rId3"/>
          <a:stretch>
            <a:fillRect/>
          </a:stretch>
        </p:blipFill>
        <p:spPr>
          <a:xfrm>
            <a:off x="0" y="1844315"/>
            <a:ext cx="3422482" cy="3422482"/>
          </a:xfrm>
          <a:prstGeom prst="rect">
            <a:avLst/>
          </a:prstGeom>
        </p:spPr>
      </p:pic>
      <p:sp>
        <p:nvSpPr>
          <p:cNvPr id="7" name="CuadroTexto 6">
            <a:extLst>
              <a:ext uri="{FF2B5EF4-FFF2-40B4-BE49-F238E27FC236}">
                <a16:creationId xmlns:a16="http://schemas.microsoft.com/office/drawing/2014/main" id="{11E7A69F-00C2-1615-8F8A-76FD7362E7BE}"/>
              </a:ext>
            </a:extLst>
          </p:cNvPr>
          <p:cNvSpPr txBox="1"/>
          <p:nvPr/>
        </p:nvSpPr>
        <p:spPr>
          <a:xfrm>
            <a:off x="3422482" y="5984263"/>
            <a:ext cx="1658983" cy="307777"/>
          </a:xfrm>
          <a:prstGeom prst="rect">
            <a:avLst/>
          </a:prstGeom>
          <a:noFill/>
        </p:spPr>
        <p:txBody>
          <a:bodyPr wrap="square">
            <a:spAutoFit/>
          </a:bodyPr>
          <a:lstStyle/>
          <a:p>
            <a:r>
              <a:rPr lang="en-US" sz="1400" dirty="0">
                <a:solidFill>
                  <a:schemeClr val="tx1">
                    <a:lumMod val="65000"/>
                    <a:lumOff val="35000"/>
                  </a:schemeClr>
                </a:solidFill>
                <a:latin typeface="Lucida Sans" panose="020B0602030504020204" pitchFamily="34" charset="77"/>
              </a:rPr>
              <a:t>Todd Hunt. </a:t>
            </a:r>
            <a:endParaRPr lang="es-CL" sz="14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877437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DC68B63-E206-3873-D225-215CCD157923}"/>
              </a:ext>
            </a:extLst>
          </p:cNvPr>
          <p:cNvSpPr txBox="1"/>
          <p:nvPr/>
        </p:nvSpPr>
        <p:spPr>
          <a:xfrm>
            <a:off x="326504" y="912085"/>
            <a:ext cx="8526938"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Comunicación Efectiva de la Estrategia</a:t>
            </a:r>
          </a:p>
        </p:txBody>
      </p:sp>
      <p:sp>
        <p:nvSpPr>
          <p:cNvPr id="3" name="CuadroTexto 2">
            <a:extLst>
              <a:ext uri="{FF2B5EF4-FFF2-40B4-BE49-F238E27FC236}">
                <a16:creationId xmlns:a16="http://schemas.microsoft.com/office/drawing/2014/main" id="{65785720-F2DF-0177-76B4-A078F39AEB02}"/>
              </a:ext>
            </a:extLst>
          </p:cNvPr>
          <p:cNvSpPr txBox="1"/>
          <p:nvPr/>
        </p:nvSpPr>
        <p:spPr>
          <a:xfrm>
            <a:off x="326504" y="2111952"/>
            <a:ext cx="6714539" cy="1138773"/>
          </a:xfrm>
          <a:prstGeom prst="rect">
            <a:avLst/>
          </a:prstGeom>
          <a:noFill/>
        </p:spPr>
        <p:txBody>
          <a:bodyPr wrap="square" rtlCol="0">
            <a:spAutoFit/>
          </a:bodyPr>
          <a:lstStyle/>
          <a:p>
            <a:pPr algn="just">
              <a:buClr>
                <a:srgbClr val="941914"/>
              </a:buClr>
            </a:pPr>
            <a:r>
              <a:rPr lang="es-ES" sz="1700" dirty="0">
                <a:solidFill>
                  <a:schemeClr val="tx1">
                    <a:lumMod val="65000"/>
                    <a:lumOff val="35000"/>
                  </a:schemeClr>
                </a:solidFill>
                <a:latin typeface="Lucida Sans" panose="020B0602030504020204" pitchFamily="34" charset="77"/>
              </a:rPr>
              <a:t>Philip Kotler y Kevin Lane Keller, hablan sobre la importancia de la comunicación integrada de marketing como una herramienta estratégica para construir y mantener la marca de una empresa.</a:t>
            </a:r>
          </a:p>
        </p:txBody>
      </p:sp>
      <p:sp>
        <p:nvSpPr>
          <p:cNvPr id="4" name="CuadroTexto 3">
            <a:extLst>
              <a:ext uri="{FF2B5EF4-FFF2-40B4-BE49-F238E27FC236}">
                <a16:creationId xmlns:a16="http://schemas.microsoft.com/office/drawing/2014/main" id="{2CD2B637-AD0D-F912-30C1-A55EA5B5584A}"/>
              </a:ext>
            </a:extLst>
          </p:cNvPr>
          <p:cNvSpPr txBox="1"/>
          <p:nvPr/>
        </p:nvSpPr>
        <p:spPr>
          <a:xfrm>
            <a:off x="7378657" y="4490972"/>
            <a:ext cx="1474785" cy="307777"/>
          </a:xfrm>
          <a:prstGeom prst="rect">
            <a:avLst/>
          </a:prstGeom>
          <a:noFill/>
        </p:spPr>
        <p:txBody>
          <a:bodyPr wrap="square">
            <a:spAutoFit/>
          </a:bodyPr>
          <a:lstStyle/>
          <a:p>
            <a:r>
              <a:rPr lang="en-US" sz="1400" dirty="0">
                <a:solidFill>
                  <a:schemeClr val="tx1">
                    <a:lumMod val="65000"/>
                    <a:lumOff val="35000"/>
                  </a:schemeClr>
                </a:solidFill>
                <a:latin typeface="Lucida Sans" panose="020B0602030504020204" pitchFamily="34" charset="77"/>
              </a:rPr>
              <a:t>Philip Kotler. </a:t>
            </a:r>
            <a:endParaRPr lang="es-CL" sz="1400" dirty="0">
              <a:solidFill>
                <a:schemeClr val="tx1">
                  <a:lumMod val="65000"/>
                  <a:lumOff val="35000"/>
                </a:schemeClr>
              </a:solidFill>
              <a:latin typeface="Lucida Sans" panose="020B0602030504020204" pitchFamily="34" charset="77"/>
            </a:endParaRPr>
          </a:p>
        </p:txBody>
      </p:sp>
      <p:pic>
        <p:nvPicPr>
          <p:cNvPr id="5" name="Imagen 4">
            <a:extLst>
              <a:ext uri="{FF2B5EF4-FFF2-40B4-BE49-F238E27FC236}">
                <a16:creationId xmlns:a16="http://schemas.microsoft.com/office/drawing/2014/main" id="{E89752CF-2CE0-97FA-9743-1AFB1729678C}"/>
              </a:ext>
            </a:extLst>
          </p:cNvPr>
          <p:cNvPicPr>
            <a:picLocks noChangeAspect="1"/>
          </p:cNvPicPr>
          <p:nvPr/>
        </p:nvPicPr>
        <p:blipFill>
          <a:blip r:embed="rId2"/>
          <a:stretch>
            <a:fillRect/>
          </a:stretch>
        </p:blipFill>
        <p:spPr>
          <a:xfrm>
            <a:off x="7378657" y="2111952"/>
            <a:ext cx="1952625" cy="2343150"/>
          </a:xfrm>
          <a:prstGeom prst="rect">
            <a:avLst/>
          </a:prstGeom>
        </p:spPr>
      </p:pic>
      <p:pic>
        <p:nvPicPr>
          <p:cNvPr id="6" name="Imagen 5">
            <a:extLst>
              <a:ext uri="{FF2B5EF4-FFF2-40B4-BE49-F238E27FC236}">
                <a16:creationId xmlns:a16="http://schemas.microsoft.com/office/drawing/2014/main" id="{B185A73D-966A-0E55-352F-9CC319E81DB7}"/>
              </a:ext>
            </a:extLst>
          </p:cNvPr>
          <p:cNvPicPr>
            <a:picLocks noChangeAspect="1"/>
          </p:cNvPicPr>
          <p:nvPr/>
        </p:nvPicPr>
        <p:blipFill>
          <a:blip r:embed="rId3"/>
          <a:stretch>
            <a:fillRect/>
          </a:stretch>
        </p:blipFill>
        <p:spPr>
          <a:xfrm>
            <a:off x="9331282" y="3107024"/>
            <a:ext cx="1952625" cy="2343150"/>
          </a:xfrm>
          <a:prstGeom prst="rect">
            <a:avLst/>
          </a:prstGeom>
        </p:spPr>
      </p:pic>
      <p:sp>
        <p:nvSpPr>
          <p:cNvPr id="7" name="CuadroTexto 6">
            <a:extLst>
              <a:ext uri="{FF2B5EF4-FFF2-40B4-BE49-F238E27FC236}">
                <a16:creationId xmlns:a16="http://schemas.microsoft.com/office/drawing/2014/main" id="{873A1CDB-9B3C-AB2F-6906-EA225373E7D8}"/>
              </a:ext>
            </a:extLst>
          </p:cNvPr>
          <p:cNvSpPr txBox="1"/>
          <p:nvPr/>
        </p:nvSpPr>
        <p:spPr>
          <a:xfrm>
            <a:off x="9331282" y="5450174"/>
            <a:ext cx="1726202" cy="307777"/>
          </a:xfrm>
          <a:prstGeom prst="rect">
            <a:avLst/>
          </a:prstGeom>
          <a:noFill/>
        </p:spPr>
        <p:txBody>
          <a:bodyPr wrap="square">
            <a:spAutoFit/>
          </a:bodyPr>
          <a:lstStyle/>
          <a:p>
            <a:r>
              <a:rPr lang="en-US" sz="1400" dirty="0">
                <a:solidFill>
                  <a:schemeClr val="tx1">
                    <a:lumMod val="65000"/>
                    <a:lumOff val="35000"/>
                  </a:schemeClr>
                </a:solidFill>
                <a:latin typeface="Lucida Sans" panose="020B0602030504020204" pitchFamily="34" charset="77"/>
              </a:rPr>
              <a:t>Kevin Lane Keller. </a:t>
            </a:r>
            <a:endParaRPr lang="es-CL" sz="14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1902383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Qué es la Comunicación Estratégica ConceptosClave">
            <a:hlinkClick r:id="" action="ppaction://media"/>
            <a:extLst>
              <a:ext uri="{FF2B5EF4-FFF2-40B4-BE49-F238E27FC236}">
                <a16:creationId xmlns:a16="http://schemas.microsoft.com/office/drawing/2014/main" id="{4C15C7AE-0B0A-F6EE-A13B-FBC61B899F9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3" y="13061"/>
            <a:ext cx="12190417" cy="6740435"/>
          </a:xfrm>
          <a:prstGeom prst="rect">
            <a:avLst/>
          </a:prstGeom>
        </p:spPr>
      </p:pic>
    </p:spTree>
    <p:extLst>
      <p:ext uri="{BB962C8B-B14F-4D97-AF65-F5344CB8AC3E}">
        <p14:creationId xmlns:p14="http://schemas.microsoft.com/office/powerpoint/2010/main" val="206163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5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F39DB-65B2-6F7E-AE16-A86FEFA3B07F}"/>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BD6C708B-934D-4AC3-A9A0-CF88A5FD835C}"/>
              </a:ext>
            </a:extLst>
          </p:cNvPr>
          <p:cNvSpPr txBox="1"/>
          <p:nvPr/>
        </p:nvSpPr>
        <p:spPr>
          <a:xfrm>
            <a:off x="76338" y="791315"/>
            <a:ext cx="7152598"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¿Qué es la gestión del cambio?</a:t>
            </a:r>
          </a:p>
        </p:txBody>
      </p:sp>
      <p:sp>
        <p:nvSpPr>
          <p:cNvPr id="9" name="CuadroTexto 8">
            <a:extLst>
              <a:ext uri="{FF2B5EF4-FFF2-40B4-BE49-F238E27FC236}">
                <a16:creationId xmlns:a16="http://schemas.microsoft.com/office/drawing/2014/main" id="{85C33187-F232-CF3C-5DF5-E99F5EE8427F}"/>
              </a:ext>
            </a:extLst>
          </p:cNvPr>
          <p:cNvSpPr txBox="1"/>
          <p:nvPr/>
        </p:nvSpPr>
        <p:spPr>
          <a:xfrm>
            <a:off x="76338" y="1628032"/>
            <a:ext cx="11486367" cy="2554545"/>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2000" b="1" dirty="0">
                <a:solidFill>
                  <a:srgbClr val="485C87"/>
                </a:solidFill>
                <a:latin typeface="Lucida Sans" panose="020B0602030504020204" pitchFamily="34" charset="77"/>
              </a:rPr>
              <a:t>La gestión del cambio consiste en </a:t>
            </a:r>
            <a:r>
              <a:rPr lang="es-ES" sz="2000" b="1" dirty="0">
                <a:solidFill>
                  <a:srgbClr val="941914"/>
                </a:solidFill>
                <a:latin typeface="Lucida Sans" panose="020B0602030504020204" pitchFamily="34" charset="77"/>
              </a:rPr>
              <a:t>anticipar</a:t>
            </a:r>
            <a:r>
              <a:rPr lang="es-ES" sz="2000" b="1" dirty="0">
                <a:solidFill>
                  <a:srgbClr val="485C87"/>
                </a:solidFill>
                <a:latin typeface="Lucida Sans" panose="020B0602030504020204" pitchFamily="34" charset="77"/>
              </a:rPr>
              <a:t>, </a:t>
            </a:r>
            <a:r>
              <a:rPr lang="es-ES" sz="2000" b="1" dirty="0">
                <a:solidFill>
                  <a:srgbClr val="941914"/>
                </a:solidFill>
                <a:latin typeface="Lucida Sans" panose="020B0602030504020204" pitchFamily="34" charset="77"/>
              </a:rPr>
              <a:t>planificar</a:t>
            </a:r>
            <a:r>
              <a:rPr lang="es-ES" sz="2000" b="1" dirty="0">
                <a:solidFill>
                  <a:srgbClr val="485C87"/>
                </a:solidFill>
                <a:latin typeface="Lucida Sans" panose="020B0602030504020204" pitchFamily="34" charset="77"/>
              </a:rPr>
              <a:t> y </a:t>
            </a:r>
            <a:r>
              <a:rPr lang="es-ES" sz="2000" b="1" dirty="0">
                <a:solidFill>
                  <a:srgbClr val="941914"/>
                </a:solidFill>
                <a:latin typeface="Lucida Sans" panose="020B0602030504020204" pitchFamily="34" charset="77"/>
              </a:rPr>
              <a:t>dirigir</a:t>
            </a:r>
            <a:r>
              <a:rPr lang="es-ES" sz="2000" b="1" dirty="0">
                <a:solidFill>
                  <a:srgbClr val="485C87"/>
                </a:solidFill>
                <a:latin typeface="Lucida Sans" panose="020B0602030504020204" pitchFamily="34" charset="77"/>
              </a:rPr>
              <a:t> las acciones necesarias para </a:t>
            </a:r>
            <a:r>
              <a:rPr lang="es-ES" sz="2000" b="1" dirty="0">
                <a:solidFill>
                  <a:srgbClr val="941914"/>
                </a:solidFill>
                <a:latin typeface="Lucida Sans" panose="020B0602030504020204" pitchFamily="34" charset="77"/>
              </a:rPr>
              <a:t>minimizar</a:t>
            </a:r>
            <a:r>
              <a:rPr lang="es-ES" sz="2000" b="1" dirty="0">
                <a:solidFill>
                  <a:srgbClr val="485C87"/>
                </a:solidFill>
                <a:latin typeface="Lucida Sans" panose="020B0602030504020204" pitchFamily="34" charset="77"/>
              </a:rPr>
              <a:t> la </a:t>
            </a:r>
            <a:r>
              <a:rPr lang="es-ES" sz="2000" b="1" dirty="0">
                <a:solidFill>
                  <a:srgbClr val="941914"/>
                </a:solidFill>
                <a:latin typeface="Lucida Sans" panose="020B0602030504020204" pitchFamily="34" charset="77"/>
              </a:rPr>
              <a:t>resistencia</a:t>
            </a:r>
            <a:r>
              <a:rPr lang="es-ES" sz="2000" b="1" dirty="0">
                <a:solidFill>
                  <a:srgbClr val="485C87"/>
                </a:solidFill>
                <a:latin typeface="Lucida Sans" panose="020B0602030504020204" pitchFamily="34" charset="77"/>
              </a:rPr>
              <a:t> al cambio y </a:t>
            </a:r>
            <a:r>
              <a:rPr lang="es-ES" sz="2000" b="1" dirty="0">
                <a:solidFill>
                  <a:srgbClr val="941914"/>
                </a:solidFill>
                <a:latin typeface="Lucida Sans" panose="020B0602030504020204" pitchFamily="34" charset="77"/>
              </a:rPr>
              <a:t>maximizar</a:t>
            </a:r>
            <a:r>
              <a:rPr lang="es-ES" sz="2000" b="1" dirty="0">
                <a:solidFill>
                  <a:srgbClr val="485C87"/>
                </a:solidFill>
                <a:latin typeface="Lucida Sans" panose="020B0602030504020204" pitchFamily="34" charset="77"/>
              </a:rPr>
              <a:t> la </a:t>
            </a:r>
            <a:r>
              <a:rPr lang="es-ES" sz="2000" b="1" dirty="0">
                <a:solidFill>
                  <a:srgbClr val="941914"/>
                </a:solidFill>
                <a:latin typeface="Lucida Sans" panose="020B0602030504020204" pitchFamily="34" charset="77"/>
              </a:rPr>
              <a:t>aceptación</a:t>
            </a:r>
            <a:r>
              <a:rPr lang="es-ES" sz="2000" b="1" dirty="0">
                <a:solidFill>
                  <a:srgbClr val="485C87"/>
                </a:solidFill>
                <a:latin typeface="Lucida Sans" panose="020B0602030504020204" pitchFamily="34" charset="77"/>
              </a:rPr>
              <a:t> por parte de los empleados y otras partes interesadas. Este proceso asegura que la transición se realice de manera </a:t>
            </a:r>
            <a:r>
              <a:rPr lang="es-ES" sz="2000" b="1" dirty="0">
                <a:solidFill>
                  <a:srgbClr val="941914"/>
                </a:solidFill>
                <a:latin typeface="Lucida Sans" panose="020B0602030504020204" pitchFamily="34" charset="77"/>
              </a:rPr>
              <a:t>ordenada</a:t>
            </a:r>
            <a:r>
              <a:rPr lang="es-ES" sz="2000" b="1" dirty="0">
                <a:solidFill>
                  <a:srgbClr val="485C87"/>
                </a:solidFill>
                <a:latin typeface="Lucida Sans" panose="020B0602030504020204" pitchFamily="34" charset="77"/>
              </a:rPr>
              <a:t>, alineando las </a:t>
            </a:r>
            <a:r>
              <a:rPr lang="es-ES" sz="2000" b="1" dirty="0">
                <a:solidFill>
                  <a:srgbClr val="941914"/>
                </a:solidFill>
                <a:latin typeface="Lucida Sans" panose="020B0602030504020204" pitchFamily="34" charset="77"/>
              </a:rPr>
              <a:t>necesidades</a:t>
            </a:r>
            <a:r>
              <a:rPr lang="es-ES" sz="2000" b="1" dirty="0">
                <a:solidFill>
                  <a:srgbClr val="485C87"/>
                </a:solidFill>
                <a:latin typeface="Lucida Sans" panose="020B0602030504020204" pitchFamily="34" charset="77"/>
              </a:rPr>
              <a:t> del negocio con las </a:t>
            </a:r>
            <a:r>
              <a:rPr lang="es-ES" sz="2000" b="1" dirty="0">
                <a:solidFill>
                  <a:srgbClr val="941914"/>
                </a:solidFill>
                <a:latin typeface="Lucida Sans" panose="020B0602030504020204" pitchFamily="34" charset="77"/>
              </a:rPr>
              <a:t>capacidades</a:t>
            </a:r>
            <a:r>
              <a:rPr lang="es-ES" sz="2000" b="1" dirty="0">
                <a:solidFill>
                  <a:srgbClr val="485C87"/>
                </a:solidFill>
                <a:latin typeface="Lucida Sans" panose="020B0602030504020204" pitchFamily="34" charset="77"/>
              </a:rPr>
              <a:t> y </a:t>
            </a:r>
            <a:r>
              <a:rPr lang="es-ES" sz="2000" b="1" dirty="0">
                <a:solidFill>
                  <a:srgbClr val="941914"/>
                </a:solidFill>
                <a:latin typeface="Lucida Sans" panose="020B0602030504020204" pitchFamily="34" charset="77"/>
              </a:rPr>
              <a:t>motivaciones</a:t>
            </a:r>
            <a:r>
              <a:rPr lang="es-ES" sz="2000" b="1" dirty="0">
                <a:solidFill>
                  <a:srgbClr val="485C87"/>
                </a:solidFill>
                <a:latin typeface="Lucida Sans" panose="020B0602030504020204" pitchFamily="34" charset="77"/>
              </a:rPr>
              <a:t> del personal.</a:t>
            </a:r>
          </a:p>
          <a:p>
            <a:pPr marL="342900" indent="-342900" algn="just">
              <a:buClr>
                <a:srgbClr val="941914"/>
              </a:buClr>
              <a:buFont typeface="Wingdings" pitchFamily="2" charset="2"/>
              <a:buChar char="§"/>
            </a:pPr>
            <a:endParaRPr lang="es-ES" sz="2000" b="1" dirty="0">
              <a:solidFill>
                <a:srgbClr val="485C87"/>
              </a:solidFill>
              <a:latin typeface="Lucida Sans" panose="020B0602030504020204" pitchFamily="34" charset="77"/>
            </a:endParaRPr>
          </a:p>
          <a:p>
            <a:pPr algn="just">
              <a:buClr>
                <a:srgbClr val="941914"/>
              </a:buClr>
            </a:pPr>
            <a:br>
              <a:rPr lang="es-CL" sz="2000" dirty="0">
                <a:latin typeface="Lucida Sans" panose="020B0602030504020204" pitchFamily="34" charset="77"/>
              </a:rPr>
            </a:br>
            <a:endParaRPr lang="es-ES_tradnl" sz="2000" dirty="0">
              <a:latin typeface="Lucida Sans" panose="020B0602030504020204" pitchFamily="34" charset="77"/>
            </a:endParaRPr>
          </a:p>
        </p:txBody>
      </p:sp>
      <p:pic>
        <p:nvPicPr>
          <p:cNvPr id="5" name="Imagen 4">
            <a:extLst>
              <a:ext uri="{FF2B5EF4-FFF2-40B4-BE49-F238E27FC236}">
                <a16:creationId xmlns:a16="http://schemas.microsoft.com/office/drawing/2014/main" id="{32072A55-8DB1-5993-C3F8-5CF345F73F51}"/>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3" name="Imagen 2">
            <a:extLst>
              <a:ext uri="{FF2B5EF4-FFF2-40B4-BE49-F238E27FC236}">
                <a16:creationId xmlns:a16="http://schemas.microsoft.com/office/drawing/2014/main" id="{2D86A9DE-1236-15E9-0351-EA3E9F7C2EB6}"/>
              </a:ext>
            </a:extLst>
          </p:cNvPr>
          <p:cNvPicPr>
            <a:picLocks noChangeAspect="1"/>
          </p:cNvPicPr>
          <p:nvPr/>
        </p:nvPicPr>
        <p:blipFill>
          <a:blip r:embed="rId3"/>
          <a:stretch>
            <a:fillRect/>
          </a:stretch>
        </p:blipFill>
        <p:spPr>
          <a:xfrm>
            <a:off x="2214562" y="3429000"/>
            <a:ext cx="7762875" cy="2924175"/>
          </a:xfrm>
          <a:prstGeom prst="rect">
            <a:avLst/>
          </a:prstGeom>
        </p:spPr>
      </p:pic>
    </p:spTree>
    <p:extLst>
      <p:ext uri="{BB962C8B-B14F-4D97-AF65-F5344CB8AC3E}">
        <p14:creationId xmlns:p14="http://schemas.microsoft.com/office/powerpoint/2010/main" val="1214406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94A9A-FE6C-64FC-F845-7C8578E6D5C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9C57731-A818-3ACB-4D3D-B64E856A0705}"/>
              </a:ext>
            </a:extLst>
          </p:cNvPr>
          <p:cNvSpPr txBox="1"/>
          <p:nvPr/>
        </p:nvSpPr>
        <p:spPr>
          <a:xfrm>
            <a:off x="102218" y="739557"/>
            <a:ext cx="8584582"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Importancia </a:t>
            </a:r>
            <a:r>
              <a:rPr lang="es-ES" sz="3600" dirty="0">
                <a:solidFill>
                  <a:srgbClr val="485C87"/>
                </a:solidFill>
                <a:latin typeface="Lucida Sans" panose="020B0602030504020204" pitchFamily="34" charset="77"/>
              </a:rPr>
              <a:t>de la Gestión del Cambio</a:t>
            </a:r>
            <a:endParaRPr lang="es-ES_tradnl"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A652AA74-24D0-3F62-F970-8770AB93DD6E}"/>
              </a:ext>
            </a:extLst>
          </p:cNvPr>
          <p:cNvSpPr txBox="1"/>
          <p:nvPr/>
        </p:nvSpPr>
        <p:spPr>
          <a:xfrm>
            <a:off x="102218" y="1731549"/>
            <a:ext cx="5569763" cy="4801314"/>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Adaptación al Entorno Dinámico</a:t>
            </a:r>
            <a:r>
              <a:rPr lang="es-ES"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Permite a las organizaciones responder rápidamente a los cambios del mercado, tecnología o regulación.</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Reducción de Resistencia:</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Ayuda a superar barreras psicológicas y operativas que pueden surgir entre los colaboradores.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Alineación Estratégica:</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Asegura que las iniciativas de cambio estén alineadas con los objetivos organizacionales.</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sp>
        <p:nvSpPr>
          <p:cNvPr id="4" name="CuadroTexto 3">
            <a:extLst>
              <a:ext uri="{FF2B5EF4-FFF2-40B4-BE49-F238E27FC236}">
                <a16:creationId xmlns:a16="http://schemas.microsoft.com/office/drawing/2014/main" id="{A60DE48F-7542-4DB1-B072-1FBCAF02F495}"/>
              </a:ext>
            </a:extLst>
          </p:cNvPr>
          <p:cNvSpPr txBox="1"/>
          <p:nvPr/>
        </p:nvSpPr>
        <p:spPr>
          <a:xfrm>
            <a:off x="6096000" y="1731549"/>
            <a:ext cx="5775385" cy="3139321"/>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Optimización de Recursos</a:t>
            </a:r>
            <a:r>
              <a:rPr lang="es-ES" b="1" i="0" dirty="0">
                <a:solidFill>
                  <a:srgbClr val="000000"/>
                </a:solidFill>
                <a:effectLst/>
                <a:latin typeface="Lucida Sans" panose="020B0602030504020204" pitchFamily="34" charset="77"/>
              </a:rPr>
              <a:t>:</a:t>
            </a: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Minimiza interrupciones en las operaciones y maximiza la eficiencia durante la transición.</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Éxito a Largo Plazo:</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Mejora la probabilidad de éxito de los proyectos al abordar las preocupaciones humanas y organizacionales.</a:t>
            </a:r>
          </a:p>
          <a:p>
            <a:pPr lvl="1"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pic>
        <p:nvPicPr>
          <p:cNvPr id="5" name="Imagen 4">
            <a:extLst>
              <a:ext uri="{FF2B5EF4-FFF2-40B4-BE49-F238E27FC236}">
                <a16:creationId xmlns:a16="http://schemas.microsoft.com/office/drawing/2014/main" id="{8D8F613C-B383-9BCA-C623-72DA4EEF16E3}"/>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582317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EC311-D788-49D7-2618-DF906B838CD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215A8B1-7AEA-F9BB-56B9-388AD513BBBE}"/>
              </a:ext>
            </a:extLst>
          </p:cNvPr>
          <p:cNvSpPr txBox="1"/>
          <p:nvPr/>
        </p:nvSpPr>
        <p:spPr>
          <a:xfrm>
            <a:off x="102218" y="739557"/>
            <a:ext cx="855870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Etapas de la Gestión del Cambio</a:t>
            </a:r>
            <a:endParaRPr lang="es-ES_tradnl"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826B5EDE-69D0-B2F1-397B-6D9745C9CFCC}"/>
              </a:ext>
            </a:extLst>
          </p:cNvPr>
          <p:cNvSpPr txBox="1"/>
          <p:nvPr/>
        </p:nvSpPr>
        <p:spPr>
          <a:xfrm>
            <a:off x="102218" y="1731549"/>
            <a:ext cx="5569763" cy="4247317"/>
          </a:xfrm>
          <a:prstGeom prst="rect">
            <a:avLst/>
          </a:prstGeom>
          <a:noFill/>
        </p:spPr>
        <p:txBody>
          <a:bodyPr wrap="square" rtlCol="0">
            <a:spAutoFit/>
          </a:bodyPr>
          <a:lstStyle/>
          <a:p>
            <a:pPr marL="342900" indent="-342900" algn="just">
              <a:buClr>
                <a:srgbClr val="941914"/>
              </a:buClr>
              <a:buFont typeface="+mj-lt"/>
              <a:buAutoNum type="arabicPeriod"/>
            </a:pPr>
            <a:r>
              <a:rPr lang="es-ES" sz="1500" b="1" i="0" dirty="0">
                <a:solidFill>
                  <a:srgbClr val="485C87"/>
                </a:solidFill>
                <a:effectLst/>
                <a:latin typeface="Lucida Sans" panose="020B0602030504020204" pitchFamily="34" charset="77"/>
              </a:rPr>
              <a:t>Preparación para el Cambio</a:t>
            </a:r>
            <a:r>
              <a:rPr lang="es-ES" sz="1500"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Identificar las razones del cambio y definir los objetivos.</a:t>
            </a:r>
          </a:p>
          <a:p>
            <a:pPr marL="742950" lvl="1" indent="-28575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Evaluar la preparación de la organización para el cambio mediante análisis de cultura, capacidades y riesgos.</a:t>
            </a:r>
          </a:p>
          <a:p>
            <a:pPr marL="742950" lvl="1" indent="-28575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Crear una estrategia de gestión del cambio.</a:t>
            </a:r>
          </a:p>
          <a:p>
            <a:pPr algn="just">
              <a:buClr>
                <a:srgbClr val="941914"/>
              </a:buClr>
            </a:pPr>
            <a:endParaRPr lang="es-ES" sz="15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sz="1500" b="1" i="0" dirty="0">
                <a:solidFill>
                  <a:srgbClr val="485C87"/>
                </a:solidFill>
                <a:effectLst/>
                <a:latin typeface="Lucida Sans" panose="020B0602030504020204" pitchFamily="34" charset="77"/>
              </a:rPr>
              <a:t>Gestión del Cambio:</a:t>
            </a:r>
            <a:endParaRPr lang="es-ES" sz="1500"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sz="1500" b="1" dirty="0">
                <a:solidFill>
                  <a:srgbClr val="941914"/>
                </a:solidFill>
                <a:latin typeface="Lucida Sans" panose="020B0602030504020204" pitchFamily="34" charset="77"/>
              </a:rPr>
              <a:t>Comunicación:</a:t>
            </a:r>
            <a:r>
              <a:rPr lang="es-ES" sz="1500" dirty="0">
                <a:solidFill>
                  <a:schemeClr val="tx1">
                    <a:lumMod val="65000"/>
                    <a:lumOff val="35000"/>
                  </a:schemeClr>
                </a:solidFill>
                <a:latin typeface="Lucida Sans" panose="020B0602030504020204" pitchFamily="34" charset="77"/>
              </a:rPr>
              <a:t> Explicar claramente el propósito, beneficios y pasos del cambio a todos los niveles.</a:t>
            </a:r>
          </a:p>
          <a:p>
            <a:pPr marL="800100" lvl="1" indent="-342900" algn="just">
              <a:buClr>
                <a:srgbClr val="941914"/>
              </a:buClr>
              <a:buFont typeface="Wingdings" panose="05000000000000000000" pitchFamily="2" charset="2"/>
              <a:buChar char="§"/>
            </a:pPr>
            <a:r>
              <a:rPr lang="es-ES" sz="1500" b="1" dirty="0">
                <a:solidFill>
                  <a:srgbClr val="941914"/>
                </a:solidFill>
                <a:latin typeface="Lucida Sans" panose="020B0602030504020204" pitchFamily="34" charset="77"/>
              </a:rPr>
              <a:t>Capacitación:</a:t>
            </a:r>
            <a:r>
              <a:rPr lang="es-ES" sz="1500" b="1" dirty="0">
                <a:solidFill>
                  <a:schemeClr val="tx1">
                    <a:lumMod val="65000"/>
                    <a:lumOff val="35000"/>
                  </a:schemeClr>
                </a:solidFill>
                <a:latin typeface="Lucida Sans" panose="020B0602030504020204" pitchFamily="34" charset="77"/>
              </a:rPr>
              <a:t> </a:t>
            </a:r>
            <a:r>
              <a:rPr lang="es-ES" sz="1500" dirty="0">
                <a:solidFill>
                  <a:schemeClr val="tx1">
                    <a:lumMod val="65000"/>
                    <a:lumOff val="35000"/>
                  </a:schemeClr>
                </a:solidFill>
                <a:latin typeface="Lucida Sans" panose="020B0602030504020204" pitchFamily="34" charset="77"/>
              </a:rPr>
              <a:t>Asegurar que los empleados tengan las habilidades y conocimientos necesarios para adaptarse al cambio.</a:t>
            </a:r>
          </a:p>
          <a:p>
            <a:pPr marL="800100" lvl="1" indent="-342900" algn="just">
              <a:buClr>
                <a:srgbClr val="941914"/>
              </a:buClr>
              <a:buFont typeface="Wingdings" panose="05000000000000000000" pitchFamily="2" charset="2"/>
              <a:buChar char="§"/>
            </a:pPr>
            <a:r>
              <a:rPr lang="es-ES" sz="1500" b="1" dirty="0">
                <a:solidFill>
                  <a:srgbClr val="941914"/>
                </a:solidFill>
                <a:latin typeface="Lucida Sans" panose="020B0602030504020204" pitchFamily="34" charset="77"/>
              </a:rPr>
              <a:t>Participación:</a:t>
            </a:r>
            <a:r>
              <a:rPr lang="es-ES" sz="1500" dirty="0">
                <a:solidFill>
                  <a:schemeClr val="tx1">
                    <a:lumMod val="65000"/>
                    <a:lumOff val="35000"/>
                  </a:schemeClr>
                </a:solidFill>
                <a:latin typeface="Lucida Sans" panose="020B0602030504020204" pitchFamily="34" charset="77"/>
              </a:rPr>
              <a:t> Involucrar a los empleados en el proceso de cambio para fomentar compromiso y aceptación.</a:t>
            </a:r>
          </a:p>
        </p:txBody>
      </p:sp>
      <p:sp>
        <p:nvSpPr>
          <p:cNvPr id="4" name="CuadroTexto 3">
            <a:extLst>
              <a:ext uri="{FF2B5EF4-FFF2-40B4-BE49-F238E27FC236}">
                <a16:creationId xmlns:a16="http://schemas.microsoft.com/office/drawing/2014/main" id="{D40A8492-DAE8-D115-A5FF-0BA490B50765}"/>
              </a:ext>
            </a:extLst>
          </p:cNvPr>
          <p:cNvSpPr txBox="1"/>
          <p:nvPr/>
        </p:nvSpPr>
        <p:spPr>
          <a:xfrm>
            <a:off x="6096000" y="1731549"/>
            <a:ext cx="5775385" cy="1985159"/>
          </a:xfrm>
          <a:prstGeom prst="rect">
            <a:avLst/>
          </a:prstGeom>
          <a:noFill/>
        </p:spPr>
        <p:txBody>
          <a:bodyPr wrap="square" rtlCol="0">
            <a:spAutoFit/>
          </a:bodyPr>
          <a:lstStyle/>
          <a:p>
            <a:pPr marL="342900" indent="-342900" algn="just">
              <a:buClr>
                <a:srgbClr val="941914"/>
              </a:buClr>
              <a:buFont typeface="+mj-lt"/>
              <a:buAutoNum type="arabicPeriod" startAt="3"/>
            </a:pPr>
            <a:r>
              <a:rPr lang="es-ES" sz="1500" b="1" i="0" dirty="0">
                <a:solidFill>
                  <a:srgbClr val="485C87"/>
                </a:solidFill>
                <a:effectLst/>
                <a:latin typeface="Lucida Sans" panose="020B0602030504020204" pitchFamily="34" charset="77"/>
              </a:rPr>
              <a:t>Refuerzo del Cambio:</a:t>
            </a:r>
            <a:endParaRPr lang="es-ES" sz="1500"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Monitorear y evaluar el progreso hacia los objetivos establecidos.</a:t>
            </a: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Identificar y corregir cualquier desviación o resistencia persistente.</a:t>
            </a: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Reconocer y recompensar los logros para consolidar la adopción del cambio.</a:t>
            </a:r>
          </a:p>
          <a:p>
            <a:pPr lvl="1" algn="just">
              <a:buClr>
                <a:srgbClr val="941914"/>
              </a:buClr>
            </a:pPr>
            <a:endParaRPr lang="es-ES_tradnl" dirty="0">
              <a:latin typeface="Lucida Sans" panose="020B0602030504020204" pitchFamily="34" charset="77"/>
            </a:endParaRPr>
          </a:p>
        </p:txBody>
      </p:sp>
      <p:pic>
        <p:nvPicPr>
          <p:cNvPr id="5" name="Imagen 4">
            <a:extLst>
              <a:ext uri="{FF2B5EF4-FFF2-40B4-BE49-F238E27FC236}">
                <a16:creationId xmlns:a16="http://schemas.microsoft.com/office/drawing/2014/main" id="{FEE0135A-F5AE-921A-E5E7-5EC330A81247}"/>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414352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6DDCD-1D53-22C9-0CF5-479166CF5F0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5028E07-64D6-90B9-B545-AABB37A9185B}"/>
              </a:ext>
            </a:extLst>
          </p:cNvPr>
          <p:cNvSpPr txBox="1"/>
          <p:nvPr/>
        </p:nvSpPr>
        <p:spPr>
          <a:xfrm>
            <a:off x="102218" y="739557"/>
            <a:ext cx="855870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Factores Clave de Éxito</a:t>
            </a:r>
            <a:endParaRPr lang="es-ES_tradnl"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D3598351-0339-78B9-CDE9-8CCE1751A09C}"/>
              </a:ext>
            </a:extLst>
          </p:cNvPr>
          <p:cNvSpPr txBox="1"/>
          <p:nvPr/>
        </p:nvSpPr>
        <p:spPr>
          <a:xfrm>
            <a:off x="102218" y="1454550"/>
            <a:ext cx="6164111" cy="4801314"/>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Liderazgo Fuerte</a:t>
            </a:r>
            <a:r>
              <a:rPr lang="es-ES"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Los líderes deben ser modelos a seguir, comunicando de manera clara y apoyando a los empleados durante el cambio.</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Comunicación Efectiva:</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Es esencial una comunicación abierta, frecuente y bidireccional.</a:t>
            </a:r>
          </a:p>
          <a:p>
            <a:pPr marL="800100" lvl="1" indent="-342900" algn="just">
              <a:buClr>
                <a:srgbClr val="941914"/>
              </a:buClr>
              <a:buFont typeface="Wingdings" panose="05000000000000000000"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Enfoque en las Personas:</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Reconocer que el cambio puede ser emocional y proporcionar apoyo personalizado según sea necesario.</a:t>
            </a:r>
          </a:p>
          <a:p>
            <a:pPr marL="800100" lvl="1" indent="-342900" algn="just">
              <a:buClr>
                <a:srgbClr val="941914"/>
              </a:buClr>
              <a:buFont typeface="Wingdings" panose="05000000000000000000"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Medición de Progresos:</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Usar indicadores clave para rastrear la adopción y el impacto del cambio.</a:t>
            </a:r>
          </a:p>
        </p:txBody>
      </p:sp>
      <p:pic>
        <p:nvPicPr>
          <p:cNvPr id="5" name="Imagen 4">
            <a:extLst>
              <a:ext uri="{FF2B5EF4-FFF2-40B4-BE49-F238E27FC236}">
                <a16:creationId xmlns:a16="http://schemas.microsoft.com/office/drawing/2014/main" id="{8AC454A5-EA3A-DBD9-C0FC-2D329B23A4B0}"/>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6" name="Imagen 5">
            <a:extLst>
              <a:ext uri="{FF2B5EF4-FFF2-40B4-BE49-F238E27FC236}">
                <a16:creationId xmlns:a16="http://schemas.microsoft.com/office/drawing/2014/main" id="{1565AC14-500E-207E-7029-2569984A7DAF}"/>
              </a:ext>
            </a:extLst>
          </p:cNvPr>
          <p:cNvPicPr>
            <a:picLocks noChangeAspect="1"/>
          </p:cNvPicPr>
          <p:nvPr/>
        </p:nvPicPr>
        <p:blipFill>
          <a:blip r:embed="rId3"/>
          <a:stretch>
            <a:fillRect/>
          </a:stretch>
        </p:blipFill>
        <p:spPr>
          <a:xfrm>
            <a:off x="6732437" y="2319705"/>
            <a:ext cx="5459563" cy="3071004"/>
          </a:xfrm>
          <a:prstGeom prst="rect">
            <a:avLst/>
          </a:prstGeom>
        </p:spPr>
      </p:pic>
    </p:spTree>
    <p:extLst>
      <p:ext uri="{BB962C8B-B14F-4D97-AF65-F5344CB8AC3E}">
        <p14:creationId xmlns:p14="http://schemas.microsoft.com/office/powerpoint/2010/main" val="100014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87D2D-2CC2-DE87-E836-BE5DD6E9906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B9C26E8-766E-8C3D-8CD9-F1538329CE9F}"/>
              </a:ext>
            </a:extLst>
          </p:cNvPr>
          <p:cNvSpPr txBox="1"/>
          <p:nvPr/>
        </p:nvSpPr>
        <p:spPr>
          <a:xfrm>
            <a:off x="248867" y="765436"/>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Ejemplo de Gestión del Cambio</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8314E019-0A8E-9FE7-3E23-4852F51D492B}"/>
              </a:ext>
            </a:extLst>
          </p:cNvPr>
          <p:cNvSpPr txBox="1"/>
          <p:nvPr/>
        </p:nvSpPr>
        <p:spPr>
          <a:xfrm>
            <a:off x="248867" y="1545664"/>
            <a:ext cx="6798914" cy="3954929"/>
          </a:xfrm>
          <a:prstGeom prst="rect">
            <a:avLst/>
          </a:prstGeom>
          <a:noFill/>
        </p:spPr>
        <p:txBody>
          <a:bodyPr wrap="square" rtlCol="0">
            <a:spAutoFit/>
          </a:bodyPr>
          <a:lstStyle/>
          <a:p>
            <a:pPr algn="just">
              <a:buClr>
                <a:srgbClr val="941914"/>
              </a:buClr>
            </a:pPr>
            <a:r>
              <a:rPr lang="es-ES" dirty="0">
                <a:solidFill>
                  <a:schemeClr val="tx1">
                    <a:lumMod val="65000"/>
                    <a:lumOff val="35000"/>
                  </a:schemeClr>
                </a:solidFill>
                <a:latin typeface="Lucida Sans" panose="020B0602030504020204" pitchFamily="34" charset="77"/>
              </a:rPr>
              <a:t>Una empresa decide implementar un sistema digital de gestión de proyectos.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Preparación: </a:t>
            </a:r>
            <a:r>
              <a:rPr lang="es-ES" dirty="0">
                <a:solidFill>
                  <a:schemeClr val="tx1">
                    <a:lumMod val="65000"/>
                    <a:lumOff val="35000"/>
                  </a:schemeClr>
                </a:solidFill>
                <a:latin typeface="Lucida Sans" panose="020B0602030504020204" pitchFamily="34" charset="77"/>
              </a:rPr>
              <a:t>Realizan un análisis de necesidades y comunican el porqué del cambio (mejorar eficiencia y colaboración).</a:t>
            </a:r>
          </a:p>
          <a:p>
            <a:pPr marL="342900" indent="-342900" algn="just">
              <a:buClr>
                <a:srgbClr val="941914"/>
              </a:buClr>
              <a:buFont typeface="Wingdings"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Gestión: </a:t>
            </a:r>
            <a:r>
              <a:rPr lang="es-ES" dirty="0">
                <a:solidFill>
                  <a:schemeClr val="tx1">
                    <a:lumMod val="65000"/>
                    <a:lumOff val="35000"/>
                  </a:schemeClr>
                </a:solidFill>
                <a:latin typeface="Lucida Sans" panose="020B0602030504020204" pitchFamily="34" charset="77"/>
              </a:rPr>
              <a:t>Forman a los colaboradores en el uso del sistema y designan "</a:t>
            </a:r>
            <a:r>
              <a:rPr lang="es-ES" dirty="0" err="1">
                <a:solidFill>
                  <a:schemeClr val="tx1">
                    <a:lumMod val="65000"/>
                    <a:lumOff val="35000"/>
                  </a:schemeClr>
                </a:solidFill>
                <a:latin typeface="Lucida Sans" panose="020B0602030504020204" pitchFamily="34" charset="77"/>
              </a:rPr>
              <a:t>champions</a:t>
            </a:r>
            <a:r>
              <a:rPr lang="es-ES" dirty="0">
                <a:solidFill>
                  <a:schemeClr val="tx1">
                    <a:lumMod val="65000"/>
                    <a:lumOff val="35000"/>
                  </a:schemeClr>
                </a:solidFill>
                <a:latin typeface="Lucida Sans" panose="020B0602030504020204" pitchFamily="34" charset="77"/>
              </a:rPr>
              <a:t>" que promuevan el uso en cada equipo.</a:t>
            </a:r>
          </a:p>
          <a:p>
            <a:pPr marL="342900" indent="-342900" algn="just">
              <a:buClr>
                <a:srgbClr val="941914"/>
              </a:buClr>
              <a:buFont typeface="Wingdings"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Refuerzo: </a:t>
            </a:r>
            <a:r>
              <a:rPr lang="es-ES" dirty="0">
                <a:solidFill>
                  <a:schemeClr val="tx1">
                    <a:lumMod val="65000"/>
                    <a:lumOff val="35000"/>
                  </a:schemeClr>
                </a:solidFill>
                <a:latin typeface="Lucida Sans" panose="020B0602030504020204" pitchFamily="34" charset="77"/>
              </a:rPr>
              <a:t>Monitorean el uso del sistema, ajustan según las necesidades de los usuarios y celebran los primeros logros alcanzados con la nueva tecnología.</a:t>
            </a:r>
          </a:p>
        </p:txBody>
      </p:sp>
      <p:pic>
        <p:nvPicPr>
          <p:cNvPr id="7" name="Imagen 6">
            <a:extLst>
              <a:ext uri="{FF2B5EF4-FFF2-40B4-BE49-F238E27FC236}">
                <a16:creationId xmlns:a16="http://schemas.microsoft.com/office/drawing/2014/main" id="{759FB690-E89C-6EF3-9AEF-637E2F384994}"/>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3" name="Imagen 2">
            <a:extLst>
              <a:ext uri="{FF2B5EF4-FFF2-40B4-BE49-F238E27FC236}">
                <a16:creationId xmlns:a16="http://schemas.microsoft.com/office/drawing/2014/main" id="{776883C6-D0CD-FC54-6C35-BC297E7FEE0C}"/>
              </a:ext>
            </a:extLst>
          </p:cNvPr>
          <p:cNvPicPr>
            <a:picLocks noChangeAspect="1"/>
          </p:cNvPicPr>
          <p:nvPr/>
        </p:nvPicPr>
        <p:blipFill>
          <a:blip r:embed="rId3"/>
          <a:stretch>
            <a:fillRect/>
          </a:stretch>
        </p:blipFill>
        <p:spPr>
          <a:xfrm>
            <a:off x="7362465" y="2111854"/>
            <a:ext cx="4829535" cy="2634292"/>
          </a:xfrm>
          <a:prstGeom prst="rect">
            <a:avLst/>
          </a:prstGeom>
        </p:spPr>
      </p:pic>
    </p:spTree>
    <p:extLst>
      <p:ext uri="{BB962C8B-B14F-4D97-AF65-F5344CB8AC3E}">
        <p14:creationId xmlns:p14="http://schemas.microsoft.com/office/powerpoint/2010/main" val="736550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13FBB728-C539-D9EA-AE4A-4983A07C5907}"/>
              </a:ext>
            </a:extLst>
          </p:cNvPr>
          <p:cNvGrpSpPr/>
          <p:nvPr/>
        </p:nvGrpSpPr>
        <p:grpSpPr>
          <a:xfrm>
            <a:off x="4159623" y="403411"/>
            <a:ext cx="3872754" cy="6051177"/>
            <a:chOff x="3644153" y="121023"/>
            <a:chExt cx="3872754" cy="6051177"/>
          </a:xfrm>
        </p:grpSpPr>
        <p:sp>
          <p:nvSpPr>
            <p:cNvPr id="5" name="Rectángulo: biselado 4">
              <a:extLst>
                <a:ext uri="{FF2B5EF4-FFF2-40B4-BE49-F238E27FC236}">
                  <a16:creationId xmlns:a16="http://schemas.microsoft.com/office/drawing/2014/main" id="{80B7F0B7-3F01-AC0F-33AB-81D2A6C7BF33}"/>
                </a:ext>
              </a:extLst>
            </p:cNvPr>
            <p:cNvSpPr/>
            <p:nvPr/>
          </p:nvSpPr>
          <p:spPr>
            <a:xfrm>
              <a:off x="3644153" y="121023"/>
              <a:ext cx="3872754" cy="6051177"/>
            </a:xfrm>
            <a:prstGeom prst="bevel">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2" name="Liderazgo y Gestión del Cambio en las Organizaciones">
              <a:hlinkClick r:id="" action="ppaction://media"/>
              <a:extLst>
                <a:ext uri="{FF2B5EF4-FFF2-40B4-BE49-F238E27FC236}">
                  <a16:creationId xmlns:a16="http://schemas.microsoft.com/office/drawing/2014/main" id="{7925D5EB-E89F-0116-E06D-11767FCD45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48349" y="618565"/>
              <a:ext cx="2889436" cy="5069541"/>
            </a:xfrm>
            <a:prstGeom prst="rect">
              <a:avLst/>
            </a:prstGeom>
          </p:spPr>
        </p:pic>
      </p:grpSp>
    </p:spTree>
    <p:extLst>
      <p:ext uri="{BB962C8B-B14F-4D97-AF65-F5344CB8AC3E}">
        <p14:creationId xmlns:p14="http://schemas.microsoft.com/office/powerpoint/2010/main" val="2931760317"/>
      </p:ext>
    </p:extLst>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299E-8141-FBD6-AA03-E6A7238E31D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3317804-EC8F-92FB-81C7-8629D87B2599}"/>
              </a:ext>
            </a:extLst>
          </p:cNvPr>
          <p:cNvSpPr txBox="1"/>
          <p:nvPr/>
        </p:nvSpPr>
        <p:spPr>
          <a:xfrm>
            <a:off x="1428779" y="2459504"/>
            <a:ext cx="9334442" cy="2308324"/>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La gestión del cambio no solo implica herramientas y procesos, sino también un enfoque </a:t>
            </a:r>
            <a:r>
              <a:rPr lang="es-ES" sz="2400" b="1" dirty="0">
                <a:solidFill>
                  <a:srgbClr val="941914"/>
                </a:solidFill>
                <a:latin typeface="Lucida Sans" panose="020B0602030504020204" pitchFamily="34" charset="77"/>
              </a:rPr>
              <a:t>centrado</a:t>
            </a:r>
            <a:r>
              <a:rPr lang="es-ES" sz="2400" b="1" i="0" dirty="0">
                <a:solidFill>
                  <a:srgbClr val="485C87"/>
                </a:solidFill>
                <a:effectLst/>
                <a:latin typeface="Lucida Sans" panose="020B0602030504020204" pitchFamily="34" charset="77"/>
              </a:rPr>
              <a:t> en las </a:t>
            </a:r>
            <a:r>
              <a:rPr lang="es-ES" sz="2400" b="1" dirty="0">
                <a:solidFill>
                  <a:srgbClr val="941914"/>
                </a:solidFill>
                <a:latin typeface="Lucida Sans" panose="020B0602030504020204" pitchFamily="34" charset="77"/>
              </a:rPr>
              <a:t>personas</a:t>
            </a:r>
            <a:r>
              <a:rPr lang="es-ES" sz="2400" b="1" i="0" dirty="0">
                <a:solidFill>
                  <a:srgbClr val="485C87"/>
                </a:solidFill>
                <a:effectLst/>
                <a:latin typeface="Lucida Sans" panose="020B0602030504020204" pitchFamily="34" charset="77"/>
              </a:rPr>
              <a:t>. Las organizaciones que gestionan bien el cambio se </a:t>
            </a:r>
            <a:r>
              <a:rPr lang="es-ES" sz="2400" b="1" dirty="0">
                <a:solidFill>
                  <a:srgbClr val="485C87"/>
                </a:solidFill>
                <a:latin typeface="Lucida Sans" panose="020B0602030504020204" pitchFamily="34" charset="77"/>
              </a:rPr>
              <a:t>adaptan</a:t>
            </a:r>
            <a:r>
              <a:rPr lang="es-ES" sz="2400" b="1" i="0" dirty="0">
                <a:solidFill>
                  <a:srgbClr val="485C87"/>
                </a:solidFill>
                <a:effectLst/>
                <a:latin typeface="Lucida Sans" panose="020B0602030504020204" pitchFamily="34" charset="77"/>
              </a:rPr>
              <a:t> más </a:t>
            </a:r>
            <a:r>
              <a:rPr lang="es-ES" sz="2400" b="1" dirty="0">
                <a:solidFill>
                  <a:srgbClr val="941914"/>
                </a:solidFill>
                <a:latin typeface="Lucida Sans" panose="020B0602030504020204" pitchFamily="34" charset="77"/>
              </a:rPr>
              <a:t>rápidamente</a:t>
            </a:r>
            <a:r>
              <a:rPr lang="es-ES" sz="2400" b="1" i="0" dirty="0">
                <a:solidFill>
                  <a:srgbClr val="485C87"/>
                </a:solidFill>
                <a:effectLst/>
                <a:latin typeface="Lucida Sans" panose="020B0602030504020204" pitchFamily="34" charset="77"/>
              </a:rPr>
              <a:t>, mejoran su </a:t>
            </a:r>
            <a:r>
              <a:rPr lang="es-ES" sz="2400" b="1" dirty="0">
                <a:solidFill>
                  <a:srgbClr val="941914"/>
                </a:solidFill>
                <a:latin typeface="Lucida Sans" panose="020B0602030504020204" pitchFamily="34" charset="77"/>
              </a:rPr>
              <a:t>competitividad</a:t>
            </a:r>
            <a:r>
              <a:rPr lang="es-ES" sz="2400" b="1" i="0" dirty="0">
                <a:solidFill>
                  <a:srgbClr val="485C87"/>
                </a:solidFill>
                <a:effectLst/>
                <a:latin typeface="Lucida Sans" panose="020B0602030504020204" pitchFamily="34" charset="77"/>
              </a:rPr>
              <a:t> y fortalecen la </a:t>
            </a:r>
            <a:r>
              <a:rPr lang="es-ES" sz="2400" b="1" dirty="0">
                <a:solidFill>
                  <a:srgbClr val="941914"/>
                </a:solidFill>
                <a:latin typeface="Lucida Sans" panose="020B0602030504020204" pitchFamily="34" charset="77"/>
              </a:rPr>
              <a:t>confianza</a:t>
            </a:r>
            <a:r>
              <a:rPr lang="es-ES" sz="2400" b="1" i="0" dirty="0">
                <a:solidFill>
                  <a:srgbClr val="485C87"/>
                </a:solidFill>
                <a:effectLst/>
                <a:latin typeface="Lucida Sans" panose="020B0602030504020204" pitchFamily="34" charset="77"/>
              </a:rPr>
              <a:t> de sus </a:t>
            </a:r>
            <a:r>
              <a:rPr lang="es-ES" sz="2400" b="1" dirty="0">
                <a:solidFill>
                  <a:srgbClr val="941914"/>
                </a:solidFill>
                <a:latin typeface="Lucida Sans" panose="020B0602030504020204" pitchFamily="34" charset="77"/>
              </a:rPr>
              <a:t>colaboradores</a:t>
            </a:r>
            <a:r>
              <a:rPr lang="es-ES" sz="2400" b="1" i="0" dirty="0">
                <a:solidFill>
                  <a:srgbClr val="485C87"/>
                </a:solidFill>
                <a:effectLst/>
                <a:latin typeface="Lucida Sans" panose="020B0602030504020204" pitchFamily="34" charset="77"/>
              </a:rPr>
              <a:t>.</a:t>
            </a:r>
            <a:endParaRPr lang="es-ES_tradnl" sz="2400" dirty="0">
              <a:latin typeface="Lucida Sans" panose="020B0602030504020204" pitchFamily="34" charset="77"/>
            </a:endParaRPr>
          </a:p>
        </p:txBody>
      </p:sp>
      <p:pic>
        <p:nvPicPr>
          <p:cNvPr id="4" name="Imagen 3">
            <a:extLst>
              <a:ext uri="{FF2B5EF4-FFF2-40B4-BE49-F238E27FC236}">
                <a16:creationId xmlns:a16="http://schemas.microsoft.com/office/drawing/2014/main" id="{63DC9397-50C6-0747-EA8D-AACB7798412E}"/>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163228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B7F46-D9AD-9983-6203-2A055D1ADDDF}"/>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DB0C2850-D720-30F2-64F5-B381D5FE6C8B}"/>
              </a:ext>
            </a:extLst>
          </p:cNvPr>
          <p:cNvSpPr txBox="1"/>
          <p:nvPr/>
        </p:nvSpPr>
        <p:spPr>
          <a:xfrm>
            <a:off x="2569923" y="2870281"/>
            <a:ext cx="7052153" cy="1200329"/>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Monitoreo y Control de Estrategias</a:t>
            </a:r>
            <a:endParaRPr lang="es-ES_tradnl" sz="3600" dirty="0">
              <a:solidFill>
                <a:srgbClr val="485C87"/>
              </a:solidFill>
              <a:latin typeface="Lucida Sans" panose="020B0602030504020204" pitchFamily="34" charset="77"/>
            </a:endParaRPr>
          </a:p>
        </p:txBody>
      </p:sp>
      <p:pic>
        <p:nvPicPr>
          <p:cNvPr id="5" name="Imagen 4">
            <a:extLst>
              <a:ext uri="{FF2B5EF4-FFF2-40B4-BE49-F238E27FC236}">
                <a16:creationId xmlns:a16="http://schemas.microsoft.com/office/drawing/2014/main" id="{EFAD9F5D-32B6-D01D-9461-666B90AA7C14}"/>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230663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EEAC-D8A4-2886-5CB4-C650C7C7F7F0}"/>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0B29E40-5EC5-A959-2E1A-8EFF535F94DC}"/>
              </a:ext>
            </a:extLst>
          </p:cNvPr>
          <p:cNvPicPr>
            <a:picLocks noChangeAspect="1"/>
          </p:cNvPicPr>
          <p:nvPr/>
        </p:nvPicPr>
        <p:blipFill>
          <a:blip r:embed="rId2"/>
          <a:stretch>
            <a:fillRect/>
          </a:stretch>
        </p:blipFill>
        <p:spPr>
          <a:xfrm>
            <a:off x="3776258" y="3212988"/>
            <a:ext cx="4639484" cy="3428717"/>
          </a:xfrm>
          <a:prstGeom prst="rect">
            <a:avLst/>
          </a:prstGeom>
        </p:spPr>
      </p:pic>
      <p:sp>
        <p:nvSpPr>
          <p:cNvPr id="8" name="CuadroTexto 7">
            <a:extLst>
              <a:ext uri="{FF2B5EF4-FFF2-40B4-BE49-F238E27FC236}">
                <a16:creationId xmlns:a16="http://schemas.microsoft.com/office/drawing/2014/main" id="{F0A71200-83B2-263E-B764-1F3A84DAA00C}"/>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¿Qué es Control?</a:t>
            </a:r>
          </a:p>
        </p:txBody>
      </p:sp>
      <p:sp>
        <p:nvSpPr>
          <p:cNvPr id="9" name="CuadroTexto 8">
            <a:extLst>
              <a:ext uri="{FF2B5EF4-FFF2-40B4-BE49-F238E27FC236}">
                <a16:creationId xmlns:a16="http://schemas.microsoft.com/office/drawing/2014/main" id="{88A84BEA-FC8E-97B1-D531-CD8771EAAFC2}"/>
              </a:ext>
            </a:extLst>
          </p:cNvPr>
          <p:cNvSpPr txBox="1"/>
          <p:nvPr/>
        </p:nvSpPr>
        <p:spPr>
          <a:xfrm>
            <a:off x="76338" y="1628032"/>
            <a:ext cx="11486367" cy="2554545"/>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2000" b="1" dirty="0">
                <a:solidFill>
                  <a:srgbClr val="485C87"/>
                </a:solidFill>
                <a:latin typeface="Lucida Sans" panose="020B0602030504020204" pitchFamily="34" charset="77"/>
              </a:rPr>
              <a:t>El control estratégico es un sistema de supervisión que evalúa continuamente si las estrategias definidas están logrando los </a:t>
            </a:r>
            <a:r>
              <a:rPr lang="es-ES" sz="2000" b="1" dirty="0">
                <a:solidFill>
                  <a:srgbClr val="941914"/>
                </a:solidFill>
                <a:latin typeface="Lucida Sans" panose="020B0602030504020204" pitchFamily="34" charset="77"/>
              </a:rPr>
              <a:t>resultados</a:t>
            </a:r>
            <a:r>
              <a:rPr lang="es-ES" sz="2000" b="1" dirty="0">
                <a:solidFill>
                  <a:srgbClr val="485C87"/>
                </a:solidFill>
                <a:latin typeface="Lucida Sans" panose="020B0602030504020204" pitchFamily="34" charset="77"/>
              </a:rPr>
              <a:t> esperados y, en caso contrario, toma medidas </a:t>
            </a:r>
            <a:r>
              <a:rPr lang="es-ES" sz="2000" b="1" dirty="0">
                <a:solidFill>
                  <a:srgbClr val="941914"/>
                </a:solidFill>
                <a:latin typeface="Lucida Sans" panose="020B0602030504020204" pitchFamily="34" charset="77"/>
              </a:rPr>
              <a:t>correctivas</a:t>
            </a:r>
            <a:r>
              <a:rPr lang="es-ES" sz="2000" b="1" dirty="0">
                <a:solidFill>
                  <a:srgbClr val="485C87"/>
                </a:solidFill>
                <a:latin typeface="Lucida Sans" panose="020B0602030504020204" pitchFamily="34" charset="77"/>
              </a:rPr>
              <a:t>. A diferencia del control operativo, que se centra en actividades diarias, el control estratégico tiene una perspectiva de largo plazo y se enfoca en objetivos organizacionales amplios</a:t>
            </a:r>
            <a:r>
              <a:rPr lang="es-ES" sz="20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endParaRPr lang="es-ES" sz="2000" b="1" dirty="0">
              <a:solidFill>
                <a:srgbClr val="485C87"/>
              </a:solidFill>
              <a:latin typeface="Lucida Sans" panose="020B0602030504020204" pitchFamily="34" charset="77"/>
            </a:endParaRPr>
          </a:p>
          <a:p>
            <a:pPr algn="just">
              <a:buClr>
                <a:srgbClr val="941914"/>
              </a:buClr>
            </a:pPr>
            <a:br>
              <a:rPr lang="es-CL" sz="2000" dirty="0">
                <a:latin typeface="Lucida Sans" panose="020B0602030504020204" pitchFamily="34" charset="77"/>
              </a:rPr>
            </a:br>
            <a:endParaRPr lang="es-ES_tradnl" sz="2000" dirty="0">
              <a:latin typeface="Lucida Sans" panose="020B0602030504020204" pitchFamily="34" charset="77"/>
            </a:endParaRPr>
          </a:p>
        </p:txBody>
      </p:sp>
      <p:pic>
        <p:nvPicPr>
          <p:cNvPr id="5" name="Imagen 4">
            <a:extLst>
              <a:ext uri="{FF2B5EF4-FFF2-40B4-BE49-F238E27FC236}">
                <a16:creationId xmlns:a16="http://schemas.microsoft.com/office/drawing/2014/main" id="{FF004089-0657-CBC3-658C-52A48057D80A}"/>
              </a:ext>
            </a:extLst>
          </p:cNvPr>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316818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CEC26-24A8-64E0-849F-387820EBF99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EA2B6F2-EF96-14B2-E080-93631D66CF81}"/>
              </a:ext>
            </a:extLst>
          </p:cNvPr>
          <p:cNvSpPr txBox="1"/>
          <p:nvPr/>
        </p:nvSpPr>
        <p:spPr>
          <a:xfrm>
            <a:off x="102218" y="739557"/>
            <a:ext cx="8066997"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Importancia del Control Estratégico</a:t>
            </a:r>
          </a:p>
        </p:txBody>
      </p:sp>
      <p:sp>
        <p:nvSpPr>
          <p:cNvPr id="3" name="CuadroTexto 2">
            <a:extLst>
              <a:ext uri="{FF2B5EF4-FFF2-40B4-BE49-F238E27FC236}">
                <a16:creationId xmlns:a16="http://schemas.microsoft.com/office/drawing/2014/main" id="{522BD930-B6F4-DBEC-3490-F05FC90084CA}"/>
              </a:ext>
            </a:extLst>
          </p:cNvPr>
          <p:cNvSpPr txBox="1"/>
          <p:nvPr/>
        </p:nvSpPr>
        <p:spPr>
          <a:xfrm>
            <a:off x="102218" y="1731549"/>
            <a:ext cx="5569763" cy="4801314"/>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Garantizar el Cumplimiento de Metas</a:t>
            </a:r>
            <a:r>
              <a:rPr lang="es-ES"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Permite asegurar que los esfuerzos organizacionales estén alineados con los objetivos estratégicos.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Identificar Desviaciones:</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Detecta a tiempo cualquier discrepancia entre la estrategia planeada y los resultados reales.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Adaptación al Entorno:</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Facilita la respuesta ágil ante cambios en el entorno competitivo, tecnológico, o regulatorio.</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sp>
        <p:nvSpPr>
          <p:cNvPr id="4" name="CuadroTexto 3">
            <a:extLst>
              <a:ext uri="{FF2B5EF4-FFF2-40B4-BE49-F238E27FC236}">
                <a16:creationId xmlns:a16="http://schemas.microsoft.com/office/drawing/2014/main" id="{080475E2-B014-2DF8-2EF9-BE0612C5E5B7}"/>
              </a:ext>
            </a:extLst>
          </p:cNvPr>
          <p:cNvSpPr txBox="1"/>
          <p:nvPr/>
        </p:nvSpPr>
        <p:spPr>
          <a:xfrm>
            <a:off x="6096000" y="1731549"/>
            <a:ext cx="5775385" cy="2862322"/>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Optimización de Recursos</a:t>
            </a:r>
            <a:r>
              <a:rPr lang="es-ES" b="1" i="0" dirty="0">
                <a:solidFill>
                  <a:srgbClr val="000000"/>
                </a:solidFill>
                <a:effectLst/>
                <a:latin typeface="Lucida Sans" panose="020B0602030504020204" pitchFamily="34" charset="77"/>
              </a:rPr>
              <a:t>:</a:t>
            </a: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Ayuda a reasignar recursos estratégicos hacia áreas que generen mayor impacto.</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Mejora Continua:</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Proporciona retroalimentación para ajustar no solo la ejecución, sino también la formulación de la estrategia.</a:t>
            </a:r>
          </a:p>
          <a:p>
            <a:pPr lvl="1"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pic>
        <p:nvPicPr>
          <p:cNvPr id="5" name="Imagen 4">
            <a:extLst>
              <a:ext uri="{FF2B5EF4-FFF2-40B4-BE49-F238E27FC236}">
                <a16:creationId xmlns:a16="http://schemas.microsoft.com/office/drawing/2014/main" id="{198813ED-BA2D-B1A1-71E4-B3BFF4D904AB}"/>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854020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E5011-5591-8F30-4B9C-BCA3B40F9F4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53A5CC5-AC5B-579F-565B-8A3823814D67}"/>
              </a:ext>
            </a:extLst>
          </p:cNvPr>
          <p:cNvSpPr txBox="1"/>
          <p:nvPr/>
        </p:nvSpPr>
        <p:spPr>
          <a:xfrm>
            <a:off x="102218" y="739557"/>
            <a:ext cx="855870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Componentes del Control Estratégico</a:t>
            </a:r>
          </a:p>
        </p:txBody>
      </p:sp>
      <p:sp>
        <p:nvSpPr>
          <p:cNvPr id="3" name="CuadroTexto 2">
            <a:extLst>
              <a:ext uri="{FF2B5EF4-FFF2-40B4-BE49-F238E27FC236}">
                <a16:creationId xmlns:a16="http://schemas.microsoft.com/office/drawing/2014/main" id="{823F21FE-1068-8D52-ECC4-71FEB8B5601E}"/>
              </a:ext>
            </a:extLst>
          </p:cNvPr>
          <p:cNvSpPr txBox="1"/>
          <p:nvPr/>
        </p:nvSpPr>
        <p:spPr>
          <a:xfrm>
            <a:off x="102218" y="1731549"/>
            <a:ext cx="5569763" cy="4708981"/>
          </a:xfrm>
          <a:prstGeom prst="rect">
            <a:avLst/>
          </a:prstGeom>
          <a:noFill/>
        </p:spPr>
        <p:txBody>
          <a:bodyPr wrap="square" rtlCol="0">
            <a:spAutoFit/>
          </a:bodyPr>
          <a:lstStyle/>
          <a:p>
            <a:pPr marL="342900" indent="-342900" algn="just">
              <a:buClr>
                <a:srgbClr val="941914"/>
              </a:buClr>
              <a:buFont typeface="+mj-lt"/>
              <a:buAutoNum type="arabicPeriod"/>
            </a:pPr>
            <a:r>
              <a:rPr lang="es-ES" sz="1500" b="1" i="0" dirty="0">
                <a:solidFill>
                  <a:srgbClr val="485C87"/>
                </a:solidFill>
                <a:effectLst/>
                <a:latin typeface="Lucida Sans" panose="020B0602030504020204" pitchFamily="34" charset="77"/>
              </a:rPr>
              <a:t>Definición de Indicadores Clave de Desempeño (KPIs)</a:t>
            </a:r>
            <a:r>
              <a:rPr lang="es-ES" sz="1500" b="1" i="0" dirty="0">
                <a:solidFill>
                  <a:srgbClr val="000000"/>
                </a:solidFill>
                <a:effectLst/>
                <a:latin typeface="Lucida Sans" panose="020B0602030504020204" pitchFamily="34" charset="77"/>
              </a:rPr>
              <a:t>:</a:t>
            </a:r>
          </a:p>
          <a:p>
            <a:pPr marL="742950" lvl="1" indent="-28575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Establecer métricas que permitan evaluar el progreso hacia los objetivos estratégicos.</a:t>
            </a:r>
          </a:p>
          <a:p>
            <a:pPr marL="742950" lvl="1" indent="-28575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Ejemplo: "Incrementar la cuota de mercado en un 10% en dos años“.</a:t>
            </a:r>
          </a:p>
          <a:p>
            <a:pPr algn="just">
              <a:buClr>
                <a:srgbClr val="941914"/>
              </a:buClr>
            </a:pPr>
            <a:endParaRPr lang="es-ES" sz="15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sz="1500" b="1" i="0" dirty="0">
                <a:solidFill>
                  <a:srgbClr val="485C87"/>
                </a:solidFill>
                <a:effectLst/>
                <a:latin typeface="Lucida Sans" panose="020B0602030504020204" pitchFamily="34" charset="77"/>
              </a:rPr>
              <a:t>Sistemas de Monitoreo:</a:t>
            </a:r>
            <a:endParaRPr lang="es-ES" sz="1500"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Implementar herramientas tecnológicas y procesos para recolectar y analizar datos de desempeño.</a:t>
            </a: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Ejemplo: Software de gestión estratégica como </a:t>
            </a:r>
            <a:r>
              <a:rPr lang="es-ES" sz="1500" dirty="0" err="1">
                <a:solidFill>
                  <a:schemeClr val="tx1">
                    <a:lumMod val="65000"/>
                    <a:lumOff val="35000"/>
                  </a:schemeClr>
                </a:solidFill>
                <a:latin typeface="Lucida Sans" panose="020B0602030504020204" pitchFamily="34" charset="77"/>
              </a:rPr>
              <a:t>Balanced</a:t>
            </a:r>
            <a:r>
              <a:rPr lang="es-ES" sz="1500" dirty="0">
                <a:solidFill>
                  <a:schemeClr val="tx1">
                    <a:lumMod val="65000"/>
                    <a:lumOff val="35000"/>
                  </a:schemeClr>
                </a:solidFill>
                <a:latin typeface="Lucida Sans" panose="020B0602030504020204" pitchFamily="34" charset="77"/>
              </a:rPr>
              <a:t> </a:t>
            </a:r>
            <a:r>
              <a:rPr lang="es-ES" sz="1500" dirty="0" err="1">
                <a:solidFill>
                  <a:schemeClr val="tx1">
                    <a:lumMod val="65000"/>
                    <a:lumOff val="35000"/>
                  </a:schemeClr>
                </a:solidFill>
                <a:latin typeface="Lucida Sans" panose="020B0602030504020204" pitchFamily="34" charset="77"/>
              </a:rPr>
              <a:t>Scorecard</a:t>
            </a:r>
            <a:r>
              <a:rPr lang="es-ES" sz="1500" dirty="0">
                <a:solidFill>
                  <a:schemeClr val="tx1">
                    <a:lumMod val="65000"/>
                    <a:lumOff val="35000"/>
                  </a:schemeClr>
                </a:solidFill>
                <a:latin typeface="Lucida Sans" panose="020B0602030504020204" pitchFamily="34" charset="77"/>
              </a:rPr>
              <a:t>.</a:t>
            </a:r>
          </a:p>
          <a:p>
            <a:pPr algn="just">
              <a:buClr>
                <a:srgbClr val="941914"/>
              </a:buClr>
            </a:pPr>
            <a:endParaRPr lang="es-ES" sz="1500" dirty="0">
              <a:solidFill>
                <a:srgbClr val="000000"/>
              </a:solidFill>
              <a:latin typeface="Lucida Sans" panose="020B0602030504020204" pitchFamily="34" charset="77"/>
            </a:endParaRPr>
          </a:p>
          <a:p>
            <a:pPr marL="342900" indent="-342900" algn="just">
              <a:buClr>
                <a:srgbClr val="941914"/>
              </a:buClr>
              <a:buFont typeface="+mj-lt"/>
              <a:buAutoNum type="arabicPeriod" startAt="3"/>
            </a:pPr>
            <a:r>
              <a:rPr lang="es-ES" sz="1500" b="1" i="0" dirty="0">
                <a:solidFill>
                  <a:srgbClr val="485C87"/>
                </a:solidFill>
                <a:effectLst/>
                <a:latin typeface="Lucida Sans" panose="020B0602030504020204" pitchFamily="34" charset="77"/>
              </a:rPr>
              <a:t>Evaluación de Resultados:</a:t>
            </a:r>
            <a:endParaRPr lang="es-ES" sz="1500"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Comparar el desempeño real con los objetivos esperados.</a:t>
            </a:r>
          </a:p>
          <a:p>
            <a:pPr marL="800100" lvl="1" indent="-342900" algn="just">
              <a:buClr>
                <a:srgbClr val="941914"/>
              </a:buClr>
              <a:buFont typeface="Wingdings" panose="05000000000000000000" pitchFamily="2" charset="2"/>
              <a:buChar char="§"/>
            </a:pPr>
            <a:r>
              <a:rPr lang="es-ES" sz="1500" dirty="0">
                <a:solidFill>
                  <a:schemeClr val="tx1">
                    <a:lumMod val="65000"/>
                    <a:lumOff val="35000"/>
                  </a:schemeClr>
                </a:solidFill>
                <a:latin typeface="Lucida Sans" panose="020B0602030504020204" pitchFamily="34" charset="77"/>
              </a:rPr>
              <a:t>Preguntas clave: ¿Estamos logrando las metas propuestas? ¿Qué factores están impulsando o limitando el éxito?.</a:t>
            </a:r>
          </a:p>
        </p:txBody>
      </p:sp>
      <p:sp>
        <p:nvSpPr>
          <p:cNvPr id="4" name="CuadroTexto 3">
            <a:extLst>
              <a:ext uri="{FF2B5EF4-FFF2-40B4-BE49-F238E27FC236}">
                <a16:creationId xmlns:a16="http://schemas.microsoft.com/office/drawing/2014/main" id="{5504B02C-3E56-9C3E-D1DD-3235BD73EA77}"/>
              </a:ext>
            </a:extLst>
          </p:cNvPr>
          <p:cNvSpPr txBox="1"/>
          <p:nvPr/>
        </p:nvSpPr>
        <p:spPr>
          <a:xfrm>
            <a:off x="6096000" y="1731549"/>
            <a:ext cx="5775385" cy="3693319"/>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Acciones Correctivas</a:t>
            </a:r>
            <a:r>
              <a:rPr lang="es-ES" b="1" i="0" dirty="0">
                <a:solidFill>
                  <a:srgbClr val="000000"/>
                </a:solidFill>
                <a:effectLst/>
                <a:latin typeface="Lucida Sans" panose="020B0602030504020204" pitchFamily="34" charset="77"/>
              </a:rPr>
              <a:t>:</a:t>
            </a: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Diseñar e implementar cambios para corregir desviaciones o aprovechar nuevas oportunidades.</a:t>
            </a:r>
          </a:p>
          <a:p>
            <a:pPr marL="800100" lvl="1" indent="-342900" algn="just">
              <a:buClr>
                <a:srgbClr val="941914"/>
              </a:buClr>
              <a:buFont typeface="Wingdings" panose="05000000000000000000" pitchFamily="2" charset="2"/>
              <a:buChar char="§"/>
            </a:pPr>
            <a:r>
              <a:rPr lang="es-ES" b="1" dirty="0">
                <a:solidFill>
                  <a:schemeClr val="tx1">
                    <a:lumMod val="65000"/>
                    <a:lumOff val="35000"/>
                  </a:schemeClr>
                </a:solidFill>
                <a:latin typeface="Lucida Sans" panose="020B0602030504020204" pitchFamily="34" charset="77"/>
              </a:rPr>
              <a:t>Ejemplo: </a:t>
            </a:r>
            <a:r>
              <a:rPr lang="es-ES" dirty="0">
                <a:solidFill>
                  <a:schemeClr val="tx1">
                    <a:lumMod val="65000"/>
                    <a:lumOff val="35000"/>
                  </a:schemeClr>
                </a:solidFill>
                <a:latin typeface="Lucida Sans" panose="020B0602030504020204" pitchFamily="34" charset="77"/>
              </a:rPr>
              <a:t>Ajustar el enfoque de mercado si los consumidores están cambiando sus preferencias..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mj-lt"/>
              <a:buAutoNum type="arabicPeriod" startAt="5"/>
            </a:pPr>
            <a:r>
              <a:rPr lang="es-ES" b="1" i="0" dirty="0">
                <a:solidFill>
                  <a:srgbClr val="485C87"/>
                </a:solidFill>
                <a:effectLst/>
                <a:latin typeface="Lucida Sans" panose="020B0602030504020204" pitchFamily="34" charset="77"/>
              </a:rPr>
              <a:t>Retroalimentación:</a:t>
            </a:r>
            <a:endParaRPr lang="es-ES" b="1" i="0" dirty="0">
              <a:solidFill>
                <a:srgbClr val="000000"/>
              </a:solidFill>
              <a:effectLst/>
              <a:latin typeface="Lucida Sans" panose="020B0602030504020204" pitchFamily="34" charset="77"/>
            </a:endParaRP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Usar la información recopilada para mejorar tanto la ejecución como la formulación de estrategias futuras.</a:t>
            </a:r>
          </a:p>
          <a:p>
            <a:pPr lvl="1" algn="just">
              <a:buClr>
                <a:srgbClr val="941914"/>
              </a:buClr>
            </a:pPr>
            <a:endParaRPr lang="es-ES_tradnl" dirty="0">
              <a:latin typeface="Lucida Sans" panose="020B0602030504020204" pitchFamily="34" charset="77"/>
            </a:endParaRPr>
          </a:p>
        </p:txBody>
      </p:sp>
      <p:pic>
        <p:nvPicPr>
          <p:cNvPr id="5" name="Imagen 4">
            <a:extLst>
              <a:ext uri="{FF2B5EF4-FFF2-40B4-BE49-F238E27FC236}">
                <a16:creationId xmlns:a16="http://schemas.microsoft.com/office/drawing/2014/main" id="{8D55E58C-3F53-C38F-B1AD-E0E7807EF0FD}"/>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092789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EF329-C463-8E29-3C86-F5503AD5439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AA280EE8-C987-FB24-13DF-8FD99D50AC57}"/>
              </a:ext>
            </a:extLst>
          </p:cNvPr>
          <p:cNvSpPr txBox="1"/>
          <p:nvPr/>
        </p:nvSpPr>
        <p:spPr>
          <a:xfrm>
            <a:off x="248867" y="765436"/>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Ejemplo de Control Estratégico</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EFDB4169-DC7F-762F-93BB-BDE1B1EAB09F}"/>
              </a:ext>
            </a:extLst>
          </p:cNvPr>
          <p:cNvSpPr txBox="1"/>
          <p:nvPr/>
        </p:nvSpPr>
        <p:spPr>
          <a:xfrm>
            <a:off x="248867" y="1904209"/>
            <a:ext cx="7271751" cy="3385542"/>
          </a:xfrm>
          <a:prstGeom prst="rect">
            <a:avLst/>
          </a:prstGeom>
          <a:noFill/>
        </p:spPr>
        <p:txBody>
          <a:bodyPr wrap="square" rtlCol="0">
            <a:spAutoFit/>
          </a:bodyPr>
          <a:lstStyle/>
          <a:p>
            <a:pPr algn="just">
              <a:buClr>
                <a:srgbClr val="941914"/>
              </a:buClr>
            </a:pPr>
            <a:r>
              <a:rPr lang="es-ES" dirty="0">
                <a:solidFill>
                  <a:schemeClr val="tx1">
                    <a:lumMod val="65000"/>
                    <a:lumOff val="35000"/>
                  </a:schemeClr>
                </a:solidFill>
                <a:latin typeface="Lucida Sans" panose="020B0602030504020204" pitchFamily="34" charset="77"/>
              </a:rPr>
              <a:t>Una empresa minera tiene como objetivo estratégico reducir sus costos operativos en un 15% en dos años mediante la implementación de nuevas tecnologías.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Indicadores clave: </a:t>
            </a:r>
            <a:r>
              <a:rPr lang="es-ES" dirty="0">
                <a:solidFill>
                  <a:schemeClr val="tx1">
                    <a:lumMod val="65000"/>
                    <a:lumOff val="35000"/>
                  </a:schemeClr>
                </a:solidFill>
                <a:latin typeface="Lucida Sans" panose="020B0602030504020204" pitchFamily="34" charset="77"/>
              </a:rPr>
              <a:t>Costos promedio por tonelada extraída.</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Monitoreo: </a:t>
            </a:r>
            <a:r>
              <a:rPr lang="es-ES" dirty="0">
                <a:solidFill>
                  <a:schemeClr val="tx1">
                    <a:lumMod val="65000"/>
                    <a:lumOff val="35000"/>
                  </a:schemeClr>
                </a:solidFill>
                <a:latin typeface="Lucida Sans" panose="020B0602030504020204" pitchFamily="34" charset="77"/>
              </a:rPr>
              <a:t>Revisión mensual de datos financieros y reportes de eficiencia tecnológica.</a:t>
            </a:r>
          </a:p>
          <a:p>
            <a:pPr marL="342900" indent="-342900" algn="just">
              <a:buClr>
                <a:srgbClr val="941914"/>
              </a:buClr>
              <a:buFont typeface="Wingdings"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941914"/>
                </a:solidFill>
                <a:latin typeface="Lucida Sans" panose="020B0602030504020204" pitchFamily="34" charset="77"/>
              </a:rPr>
              <a:t>Acción correctiva: </a:t>
            </a:r>
            <a:r>
              <a:rPr lang="es-ES" dirty="0">
                <a:solidFill>
                  <a:schemeClr val="tx1">
                    <a:lumMod val="65000"/>
                    <a:lumOff val="35000"/>
                  </a:schemeClr>
                </a:solidFill>
                <a:latin typeface="Lucida Sans" panose="020B0602030504020204" pitchFamily="34" charset="77"/>
              </a:rPr>
              <a:t>Si no se logran avances después de seis meses, la empresa evalúa si es necesario capacitar al personal o ajustar la tecnología seleccionada.</a:t>
            </a:r>
          </a:p>
        </p:txBody>
      </p:sp>
      <p:pic>
        <p:nvPicPr>
          <p:cNvPr id="7" name="Imagen 6">
            <a:extLst>
              <a:ext uri="{FF2B5EF4-FFF2-40B4-BE49-F238E27FC236}">
                <a16:creationId xmlns:a16="http://schemas.microsoft.com/office/drawing/2014/main" id="{8EC9AD97-6F6F-B472-C754-689C69F6E88D}"/>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2" name="Imagen 1">
            <a:extLst>
              <a:ext uri="{FF2B5EF4-FFF2-40B4-BE49-F238E27FC236}">
                <a16:creationId xmlns:a16="http://schemas.microsoft.com/office/drawing/2014/main" id="{9456DF21-17F0-C168-780B-7C31DFCF2B84}"/>
              </a:ext>
            </a:extLst>
          </p:cNvPr>
          <p:cNvPicPr>
            <a:picLocks noChangeAspect="1"/>
          </p:cNvPicPr>
          <p:nvPr/>
        </p:nvPicPr>
        <p:blipFill>
          <a:blip r:embed="rId3"/>
          <a:stretch>
            <a:fillRect/>
          </a:stretch>
        </p:blipFill>
        <p:spPr>
          <a:xfrm>
            <a:off x="7741708" y="2163073"/>
            <a:ext cx="4450292" cy="2857500"/>
          </a:xfrm>
          <a:prstGeom prst="rect">
            <a:avLst/>
          </a:prstGeom>
        </p:spPr>
      </p:pic>
    </p:spTree>
    <p:extLst>
      <p:ext uri="{BB962C8B-B14F-4D97-AF65-F5344CB8AC3E}">
        <p14:creationId xmlns:p14="http://schemas.microsoft.com/office/powerpoint/2010/main" val="196277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3C0F-FB86-C901-AEED-255DB3F78C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D7606E8-2947-9D3A-160D-D051A2E31B3D}"/>
              </a:ext>
            </a:extLst>
          </p:cNvPr>
          <p:cNvSpPr txBox="1"/>
          <p:nvPr/>
        </p:nvSpPr>
        <p:spPr>
          <a:xfrm>
            <a:off x="1428779" y="2459504"/>
            <a:ext cx="9334442" cy="1938992"/>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El control estratégico </a:t>
            </a:r>
            <a:r>
              <a:rPr lang="es-ES" sz="2400" b="1" dirty="0">
                <a:solidFill>
                  <a:srgbClr val="941914"/>
                </a:solidFill>
                <a:latin typeface="Lucida Sans" panose="020B0602030504020204" pitchFamily="34" charset="77"/>
              </a:rPr>
              <a:t>no</a:t>
            </a:r>
            <a:r>
              <a:rPr lang="es-ES" sz="2400" b="1" i="0" dirty="0">
                <a:solidFill>
                  <a:srgbClr val="485C87"/>
                </a:solidFill>
                <a:effectLst/>
                <a:latin typeface="Lucida Sans" panose="020B0602030504020204" pitchFamily="34" charset="77"/>
              </a:rPr>
              <a:t> es un proceso </a:t>
            </a:r>
            <a:r>
              <a:rPr lang="es-ES" sz="2400" b="1" dirty="0">
                <a:solidFill>
                  <a:srgbClr val="941914"/>
                </a:solidFill>
                <a:latin typeface="Lucida Sans" panose="020B0602030504020204" pitchFamily="34" charset="77"/>
              </a:rPr>
              <a:t>estático</a:t>
            </a:r>
            <a:r>
              <a:rPr lang="es-ES" sz="2400" b="1" i="0" dirty="0">
                <a:solidFill>
                  <a:srgbClr val="485C87"/>
                </a:solidFill>
                <a:effectLst/>
                <a:latin typeface="Lucida Sans" panose="020B0602030504020204" pitchFamily="34" charset="77"/>
              </a:rPr>
              <a:t>; requiere </a:t>
            </a:r>
            <a:r>
              <a:rPr lang="es-ES" sz="2400" b="1" dirty="0">
                <a:solidFill>
                  <a:srgbClr val="941914"/>
                </a:solidFill>
                <a:latin typeface="Lucida Sans" panose="020B0602030504020204" pitchFamily="34" charset="77"/>
              </a:rPr>
              <a:t>flexibilidad</a:t>
            </a:r>
            <a:r>
              <a:rPr lang="es-ES" sz="2400" b="1" i="0" dirty="0">
                <a:solidFill>
                  <a:srgbClr val="485C87"/>
                </a:solidFill>
                <a:effectLst/>
                <a:latin typeface="Lucida Sans" panose="020B0602030504020204" pitchFamily="34" charset="77"/>
              </a:rPr>
              <a:t>, </a:t>
            </a:r>
            <a:r>
              <a:rPr lang="es-ES" sz="2400" b="1" dirty="0">
                <a:solidFill>
                  <a:srgbClr val="941914"/>
                </a:solidFill>
                <a:latin typeface="Lucida Sans" panose="020B0602030504020204" pitchFamily="34" charset="77"/>
              </a:rPr>
              <a:t>compromiso</a:t>
            </a:r>
            <a:r>
              <a:rPr lang="es-ES" sz="2400" b="1" i="0" dirty="0">
                <a:solidFill>
                  <a:srgbClr val="485C87"/>
                </a:solidFill>
                <a:effectLst/>
                <a:latin typeface="Lucida Sans" panose="020B0602030504020204" pitchFamily="34" charset="77"/>
              </a:rPr>
              <a:t> y una </a:t>
            </a:r>
            <a:r>
              <a:rPr lang="es-ES" sz="2400" b="1" dirty="0">
                <a:solidFill>
                  <a:srgbClr val="941914"/>
                </a:solidFill>
                <a:latin typeface="Lucida Sans" panose="020B0602030504020204" pitchFamily="34" charset="77"/>
              </a:rPr>
              <a:t>visión</a:t>
            </a:r>
            <a:r>
              <a:rPr lang="es-ES" sz="2400" b="1" i="0" dirty="0">
                <a:solidFill>
                  <a:srgbClr val="485C87"/>
                </a:solidFill>
                <a:effectLst/>
                <a:latin typeface="Lucida Sans" panose="020B0602030504020204" pitchFamily="34" charset="77"/>
              </a:rPr>
              <a:t> clara del </a:t>
            </a:r>
            <a:r>
              <a:rPr lang="es-ES" sz="2400" b="1" dirty="0">
                <a:solidFill>
                  <a:srgbClr val="941914"/>
                </a:solidFill>
                <a:latin typeface="Lucida Sans" panose="020B0602030504020204" pitchFamily="34" charset="77"/>
              </a:rPr>
              <a:t>entorno</a:t>
            </a:r>
            <a:r>
              <a:rPr lang="es-ES" sz="2400" b="1" i="0" dirty="0">
                <a:solidFill>
                  <a:srgbClr val="485C87"/>
                </a:solidFill>
                <a:effectLst/>
                <a:latin typeface="Lucida Sans" panose="020B0602030504020204" pitchFamily="34" charset="77"/>
              </a:rPr>
              <a:t>. Su objetivo final es </a:t>
            </a:r>
            <a:r>
              <a:rPr lang="es-ES" sz="2400" b="1" dirty="0">
                <a:solidFill>
                  <a:srgbClr val="941914"/>
                </a:solidFill>
                <a:latin typeface="Lucida Sans" panose="020B0602030504020204" pitchFamily="34" charset="77"/>
              </a:rPr>
              <a:t>garantizar</a:t>
            </a:r>
            <a:r>
              <a:rPr lang="es-ES" sz="2400" b="1" i="0" dirty="0">
                <a:solidFill>
                  <a:srgbClr val="485C87"/>
                </a:solidFill>
                <a:effectLst/>
                <a:latin typeface="Lucida Sans" panose="020B0602030504020204" pitchFamily="34" charset="77"/>
              </a:rPr>
              <a:t> que la organización mantenga su </a:t>
            </a:r>
            <a:r>
              <a:rPr lang="es-ES" sz="2400" b="1" dirty="0">
                <a:solidFill>
                  <a:srgbClr val="941914"/>
                </a:solidFill>
                <a:latin typeface="Lucida Sans" panose="020B0602030504020204" pitchFamily="34" charset="77"/>
              </a:rPr>
              <a:t>rumbo</a:t>
            </a:r>
            <a:r>
              <a:rPr lang="es-ES" sz="2400" b="1" i="0" dirty="0">
                <a:solidFill>
                  <a:srgbClr val="485C87"/>
                </a:solidFill>
                <a:effectLst/>
                <a:latin typeface="Lucida Sans" panose="020B0602030504020204" pitchFamily="34" charset="77"/>
              </a:rPr>
              <a:t> hacia el </a:t>
            </a:r>
            <a:r>
              <a:rPr lang="es-ES" sz="2400" b="1" dirty="0">
                <a:solidFill>
                  <a:srgbClr val="941914"/>
                </a:solidFill>
                <a:latin typeface="Lucida Sans" panose="020B0602030504020204" pitchFamily="34" charset="77"/>
              </a:rPr>
              <a:t>éxito</a:t>
            </a:r>
            <a:r>
              <a:rPr lang="es-ES" sz="2400" b="1" i="0" dirty="0">
                <a:solidFill>
                  <a:srgbClr val="485C87"/>
                </a:solidFill>
                <a:effectLst/>
                <a:latin typeface="Lucida Sans" panose="020B0602030504020204" pitchFamily="34" charset="77"/>
              </a:rPr>
              <a:t> en un entorno </a:t>
            </a:r>
            <a:r>
              <a:rPr lang="es-ES" sz="2400" b="1" dirty="0">
                <a:solidFill>
                  <a:srgbClr val="941914"/>
                </a:solidFill>
                <a:latin typeface="Lucida Sans" panose="020B0602030504020204" pitchFamily="34" charset="77"/>
              </a:rPr>
              <a:t>dinámico</a:t>
            </a:r>
            <a:r>
              <a:rPr lang="es-ES" sz="2400" b="1" i="0" dirty="0">
                <a:solidFill>
                  <a:srgbClr val="485C87"/>
                </a:solidFill>
                <a:effectLst/>
                <a:latin typeface="Lucida Sans" panose="020B0602030504020204" pitchFamily="34" charset="77"/>
              </a:rPr>
              <a:t> y </a:t>
            </a:r>
            <a:r>
              <a:rPr lang="es-ES" sz="2400" b="1" dirty="0">
                <a:solidFill>
                  <a:srgbClr val="941914"/>
                </a:solidFill>
                <a:latin typeface="Lucida Sans" panose="020B0602030504020204" pitchFamily="34" charset="77"/>
              </a:rPr>
              <a:t>competitivo</a:t>
            </a:r>
            <a:r>
              <a:rPr lang="es-ES" sz="2400" b="1" i="0" dirty="0">
                <a:solidFill>
                  <a:srgbClr val="485C87"/>
                </a:solidFill>
                <a:effectLst/>
                <a:latin typeface="Lucida Sans" panose="020B0602030504020204" pitchFamily="34" charset="77"/>
              </a:rPr>
              <a:t>. </a:t>
            </a:r>
            <a:endParaRPr lang="es-ES_tradnl" sz="2400" dirty="0">
              <a:latin typeface="Lucida Sans" panose="020B0602030504020204" pitchFamily="34" charset="77"/>
            </a:endParaRPr>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074525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98D29-8D45-A8A8-B87F-4CE7BA33828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28A1FCC-4716-A55E-5179-2E6681E14F08}"/>
              </a:ext>
            </a:extLst>
          </p:cNvPr>
          <p:cNvSpPr txBox="1"/>
          <p:nvPr/>
        </p:nvSpPr>
        <p:spPr>
          <a:xfrm>
            <a:off x="263582" y="739557"/>
            <a:ext cx="9959020" cy="1200329"/>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Establecimiento de Indicadores de Desempeño (KPIs)</a:t>
            </a:r>
            <a:endParaRPr lang="es-ES_tradnl" sz="36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B1635E56-DCEA-F99F-4F30-7D2C5A52B6D9}"/>
              </a:ext>
            </a:extLst>
          </p:cNvPr>
          <p:cNvSpPr txBox="1"/>
          <p:nvPr/>
        </p:nvSpPr>
        <p:spPr>
          <a:xfrm>
            <a:off x="263582" y="1939886"/>
            <a:ext cx="11460487" cy="4493538"/>
          </a:xfrm>
          <a:prstGeom prst="rect">
            <a:avLst/>
          </a:prstGeom>
          <a:noFill/>
        </p:spPr>
        <p:txBody>
          <a:bodyPr wrap="square" rtlCol="0">
            <a:spAutoFit/>
          </a:bodyPr>
          <a:lstStyle/>
          <a:p>
            <a:pPr marL="342900" indent="-342900" algn="just">
              <a:buClr>
                <a:srgbClr val="941914"/>
              </a:buClr>
              <a:buFont typeface="Wingdings" pitchFamily="2" charset="2"/>
              <a:buChar char="§"/>
            </a:pPr>
            <a:r>
              <a:rPr lang="es-ES" dirty="0">
                <a:solidFill>
                  <a:schemeClr val="tx1">
                    <a:lumMod val="65000"/>
                    <a:lumOff val="35000"/>
                  </a:schemeClr>
                </a:solidFill>
                <a:latin typeface="Lucida Sans" panose="020B0602030504020204" pitchFamily="34" charset="77"/>
              </a:rPr>
              <a:t>Los KPIs (Key Performance </a:t>
            </a:r>
            <a:r>
              <a:rPr lang="es-ES" dirty="0" err="1">
                <a:solidFill>
                  <a:schemeClr val="tx1">
                    <a:lumMod val="65000"/>
                    <a:lumOff val="35000"/>
                  </a:schemeClr>
                </a:solidFill>
                <a:latin typeface="Lucida Sans" panose="020B0602030504020204" pitchFamily="34" charset="77"/>
              </a:rPr>
              <a:t>Indicators</a:t>
            </a:r>
            <a:r>
              <a:rPr lang="es-ES" dirty="0">
                <a:solidFill>
                  <a:schemeClr val="tx1">
                    <a:lumMod val="65000"/>
                    <a:lumOff val="35000"/>
                  </a:schemeClr>
                </a:solidFill>
                <a:latin typeface="Lucida Sans" panose="020B0602030504020204" pitchFamily="34" charset="77"/>
              </a:rPr>
              <a:t>) son métricas cuantificables que permiten evaluar el progreso hacia objetivos específicos. En una compañía minera, estos indicadores deben estar alineados con los objetivos estratégicos, considerando aspectos como la eficiencia operativa, sostenibilidad, seguridad y rentabilidad. </a:t>
            </a:r>
          </a:p>
          <a:p>
            <a:pPr marL="342900" indent="-342900" algn="just">
              <a:buClr>
                <a:srgbClr val="941914"/>
              </a:buClr>
              <a:buFont typeface="Wingdings" pitchFamily="2" charset="2"/>
              <a:buChar char="§"/>
            </a:pPr>
            <a:endParaRPr lang="es-ES" dirty="0">
              <a:solidFill>
                <a:schemeClr val="tx1">
                  <a:lumMod val="65000"/>
                  <a:lumOff val="35000"/>
                </a:schemeClr>
              </a:solidFill>
              <a:latin typeface="Lucida Sans" panose="020B0602030504020204" pitchFamily="34" charset="77"/>
            </a:endParaRPr>
          </a:p>
          <a:p>
            <a:pPr algn="just">
              <a:buClr>
                <a:srgbClr val="941914"/>
              </a:buClr>
            </a:pPr>
            <a:r>
              <a:rPr lang="es-ES" sz="1700" b="1" dirty="0">
                <a:solidFill>
                  <a:srgbClr val="485C87"/>
                </a:solidFill>
                <a:latin typeface="Lucida Sans" panose="020B0602030504020204" pitchFamily="34" charset="77"/>
              </a:rPr>
              <a:t>Criterios para Definir KPIs Eficientes: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Relevancia:</a:t>
            </a:r>
            <a:r>
              <a:rPr lang="es-ES" dirty="0">
                <a:solidFill>
                  <a:schemeClr val="tx1">
                    <a:lumMod val="65000"/>
                    <a:lumOff val="35000"/>
                  </a:schemeClr>
                </a:solidFill>
                <a:latin typeface="Lucida Sans" panose="020B0602030504020204" pitchFamily="34" charset="77"/>
              </a:rPr>
              <a:t> Deben estar directamente relacionados con los objetivos estratégicos.</a:t>
            </a:r>
          </a:p>
          <a:p>
            <a:pPr marL="342900" indent="-342900" algn="just">
              <a:buClr>
                <a:srgbClr val="941914"/>
              </a:buClr>
              <a:buFont typeface="+mj-lt"/>
              <a:buAutoNum type="arabicPeriod"/>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Cuantificables: </a:t>
            </a:r>
            <a:r>
              <a:rPr lang="es-ES" dirty="0">
                <a:solidFill>
                  <a:schemeClr val="tx1">
                    <a:lumMod val="65000"/>
                    <a:lumOff val="35000"/>
                  </a:schemeClr>
                </a:solidFill>
                <a:latin typeface="Lucida Sans" panose="020B0602030504020204" pitchFamily="34" charset="77"/>
              </a:rPr>
              <a:t>Deben ser medibles con datos objetivos.</a:t>
            </a:r>
          </a:p>
          <a:p>
            <a:pPr marL="342900" indent="-342900" algn="just">
              <a:buClr>
                <a:srgbClr val="941914"/>
              </a:buClr>
              <a:buFont typeface="+mj-lt"/>
              <a:buAutoNum type="arabicPeriod"/>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Específicos:</a:t>
            </a:r>
            <a:r>
              <a:rPr lang="es-ES" dirty="0">
                <a:solidFill>
                  <a:schemeClr val="tx1">
                    <a:lumMod val="65000"/>
                    <a:lumOff val="35000"/>
                  </a:schemeClr>
                </a:solidFill>
                <a:latin typeface="Lucida Sans" panose="020B0602030504020204" pitchFamily="34" charset="77"/>
              </a:rPr>
              <a:t> Definir claramente qué aspecto se está evaluando.</a:t>
            </a:r>
          </a:p>
          <a:p>
            <a:pPr marL="342900" indent="-342900" algn="just">
              <a:buClr>
                <a:srgbClr val="941914"/>
              </a:buClr>
              <a:buFont typeface="+mj-lt"/>
              <a:buAutoNum type="arabicPeriod"/>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Alcanzables:</a:t>
            </a:r>
            <a:r>
              <a:rPr lang="es-ES" dirty="0">
                <a:solidFill>
                  <a:schemeClr val="tx1">
                    <a:lumMod val="65000"/>
                    <a:lumOff val="35000"/>
                  </a:schemeClr>
                </a:solidFill>
                <a:latin typeface="Lucida Sans" panose="020B0602030504020204" pitchFamily="34" charset="77"/>
              </a:rPr>
              <a:t> Los objetivos asociados deben ser realistas.</a:t>
            </a:r>
          </a:p>
          <a:p>
            <a:pPr marL="342900" indent="-342900" algn="just">
              <a:buClr>
                <a:srgbClr val="941914"/>
              </a:buClr>
              <a:buFont typeface="+mj-lt"/>
              <a:buAutoNum type="arabicPeriod"/>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Temporales:</a:t>
            </a:r>
            <a:r>
              <a:rPr lang="es-ES" dirty="0">
                <a:solidFill>
                  <a:schemeClr val="tx1">
                    <a:lumMod val="65000"/>
                    <a:lumOff val="35000"/>
                  </a:schemeClr>
                </a:solidFill>
                <a:latin typeface="Lucida Sans" panose="020B0602030504020204" pitchFamily="34" charset="77"/>
              </a:rPr>
              <a:t> Incluir plazos para medir resultados.</a:t>
            </a:r>
          </a:p>
        </p:txBody>
      </p:sp>
      <p:pic>
        <p:nvPicPr>
          <p:cNvPr id="7" name="Imagen 6"/>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921207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62317-A59F-AC7E-0EBB-F0964866303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49A35F7-4C8F-7FAC-A292-D863895B7384}"/>
              </a:ext>
            </a:extLst>
          </p:cNvPr>
          <p:cNvSpPr txBox="1"/>
          <p:nvPr/>
        </p:nvSpPr>
        <p:spPr>
          <a:xfrm>
            <a:off x="283373" y="636040"/>
            <a:ext cx="7986568"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KPIs Comunes en la Industria Minera</a:t>
            </a:r>
            <a:endParaRPr lang="es-ES_tradnl" sz="3400" dirty="0">
              <a:solidFill>
                <a:srgbClr val="485C87"/>
              </a:solidFill>
              <a:latin typeface="Lucida Sans" panose="020B0602030504020204" pitchFamily="34" charset="77"/>
            </a:endParaRPr>
          </a:p>
        </p:txBody>
      </p:sp>
      <p:sp>
        <p:nvSpPr>
          <p:cNvPr id="2" name="CuadroTexto 1">
            <a:extLst>
              <a:ext uri="{FF2B5EF4-FFF2-40B4-BE49-F238E27FC236}">
                <a16:creationId xmlns:a16="http://schemas.microsoft.com/office/drawing/2014/main" id="{EAAC5617-3456-DF40-E52C-6973E5C7B9A2}"/>
              </a:ext>
            </a:extLst>
          </p:cNvPr>
          <p:cNvSpPr txBox="1"/>
          <p:nvPr/>
        </p:nvSpPr>
        <p:spPr>
          <a:xfrm>
            <a:off x="283373" y="1289953"/>
            <a:ext cx="11442462" cy="5262979"/>
          </a:xfrm>
          <a:prstGeom prst="rect">
            <a:avLst/>
          </a:prstGeom>
          <a:noFill/>
        </p:spPr>
        <p:txBody>
          <a:bodyPr wrap="square" rtlCol="0">
            <a:spAutoFit/>
          </a:bodyPr>
          <a:lstStyle/>
          <a:p>
            <a:pPr marL="342900" indent="-342900" algn="just">
              <a:buClr>
                <a:srgbClr val="941914"/>
              </a:buClr>
              <a:buFont typeface="+mj-lt"/>
              <a:buAutoNum type="arabicPeriod"/>
            </a:pPr>
            <a:r>
              <a:rPr lang="es-ES" sz="1600" b="1" i="0" dirty="0">
                <a:solidFill>
                  <a:srgbClr val="485C87"/>
                </a:solidFill>
                <a:effectLst/>
                <a:latin typeface="Lucida Sans" panose="020B0602030504020204" pitchFamily="34" charset="77"/>
              </a:rPr>
              <a:t>Producción y Eficiencia Operacional:</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Toneladas extraídas por día.</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Recuperación de mineral (% de material valioso extraído).</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Costos operativos por tonelada producida.</a:t>
            </a:r>
          </a:p>
          <a:p>
            <a:pPr lvl="1" algn="just">
              <a:buClr>
                <a:srgbClr val="941914"/>
              </a:buClr>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2"/>
            </a:pPr>
            <a:r>
              <a:rPr lang="es-ES" sz="1600" b="1" i="0" dirty="0">
                <a:solidFill>
                  <a:srgbClr val="485C87"/>
                </a:solidFill>
                <a:effectLst/>
                <a:latin typeface="Lucida Sans" panose="020B0602030504020204" pitchFamily="34" charset="77"/>
              </a:rPr>
              <a:t>Sostenibilidad y Medio Ambiente:</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Emisiones de gases de efecto invernadero por tonelada extraída.</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Uso de agua por unidad de producción.</a:t>
            </a:r>
          </a:p>
          <a:p>
            <a:pPr marL="800100" lvl="1" indent="-342900" algn="just">
              <a:buClr>
                <a:srgbClr val="941914"/>
              </a:buClr>
              <a:buFont typeface="Wingdings" pitchFamily="2" charset="2"/>
              <a:buChar char="§"/>
            </a:pPr>
            <a:r>
              <a:rPr lang="es-ES" sz="1600" dirty="0">
                <a:solidFill>
                  <a:schemeClr val="tx1">
                    <a:lumMod val="65000"/>
                    <a:lumOff val="35000"/>
                  </a:schemeClr>
                </a:solidFill>
                <a:latin typeface="Lucida Sans" panose="020B0602030504020204" pitchFamily="34" charset="77"/>
              </a:rPr>
              <a:t>Residuos mineros gestionados adecuadamente (%).</a:t>
            </a:r>
          </a:p>
          <a:p>
            <a:pPr lvl="1" algn="just">
              <a:buClr>
                <a:srgbClr val="941914"/>
              </a:buClr>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3"/>
            </a:pPr>
            <a:r>
              <a:rPr lang="es-ES" sz="1600" b="1" i="0" dirty="0">
                <a:solidFill>
                  <a:srgbClr val="485C87"/>
                </a:solidFill>
                <a:effectLst/>
                <a:latin typeface="Lucida Sans" panose="020B0602030504020204" pitchFamily="34" charset="77"/>
              </a:rPr>
              <a:t>Seguridad y Salud Ocupacional:</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Tasa de accidentes laborales (por cada 1,000 colaboradores). Días sin incidentes de seguridad.</a:t>
            </a:r>
          </a:p>
          <a:p>
            <a:pPr lvl="1" algn="just">
              <a:buClr>
                <a:srgbClr val="941914"/>
              </a:buClr>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4"/>
            </a:pPr>
            <a:r>
              <a:rPr lang="es-ES" sz="1600" b="1" i="0" dirty="0">
                <a:solidFill>
                  <a:srgbClr val="485C87"/>
                </a:solidFill>
                <a:effectLst/>
                <a:latin typeface="Lucida Sans" panose="020B0602030504020204" pitchFamily="34" charset="77"/>
              </a:rPr>
              <a:t>Rentabilidad Financiera:</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Margen operativo (%).</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Costo total por onza/tonelada producida.</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Retorno sobre la inversión (ROI) de nuevos proyectos.</a:t>
            </a:r>
          </a:p>
          <a:p>
            <a:pPr lvl="1" algn="just">
              <a:buClr>
                <a:srgbClr val="941914"/>
              </a:buClr>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5"/>
            </a:pPr>
            <a:r>
              <a:rPr lang="es-ES" sz="1600" b="1" i="0" dirty="0">
                <a:solidFill>
                  <a:srgbClr val="485C87"/>
                </a:solidFill>
                <a:effectLst/>
                <a:latin typeface="Lucida Sans" panose="020B0602030504020204" pitchFamily="34" charset="77"/>
              </a:rPr>
              <a:t>Gestión del Tiempo:</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Tiempo promedio de ciclo de extracción y transporte.</a:t>
            </a:r>
          </a:p>
          <a:p>
            <a:pPr marL="800100" lvl="1" indent="-342900" algn="just">
              <a:buClr>
                <a:srgbClr val="941914"/>
              </a:buClr>
              <a:buFont typeface="Wingdings" panose="05000000000000000000" pitchFamily="2" charset="2"/>
              <a:buChar char="§"/>
            </a:pPr>
            <a:r>
              <a:rPr lang="es-ES" sz="1600" dirty="0">
                <a:solidFill>
                  <a:schemeClr val="tx1">
                    <a:lumMod val="65000"/>
                    <a:lumOff val="35000"/>
                  </a:schemeClr>
                </a:solidFill>
                <a:latin typeface="Lucida Sans" panose="020B0602030504020204" pitchFamily="34" charset="77"/>
              </a:rPr>
              <a:t>Cumplimiento del cronograma de proyectos (%).</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81898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A5D64-6B2E-0281-E34A-450506067E4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F4440FA1-6600-701B-04F8-7533BF55BC7C}"/>
              </a:ext>
            </a:extLst>
          </p:cNvPr>
          <p:cNvSpPr txBox="1"/>
          <p:nvPr/>
        </p:nvSpPr>
        <p:spPr>
          <a:xfrm>
            <a:off x="283373" y="636040"/>
            <a:ext cx="7784862"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Herramientas para el Seguimiento y Control de la Ejecución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F195C44E-2427-74DE-4DD5-79B39C59863C}"/>
              </a:ext>
            </a:extLst>
          </p:cNvPr>
          <p:cNvSpPr txBox="1"/>
          <p:nvPr/>
        </p:nvSpPr>
        <p:spPr>
          <a:xfrm>
            <a:off x="283373" y="1994476"/>
            <a:ext cx="11375227" cy="3570208"/>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Cuadro de Mando Integral (</a:t>
            </a:r>
            <a:r>
              <a:rPr lang="es-ES" b="1" i="0" dirty="0" err="1">
                <a:solidFill>
                  <a:srgbClr val="485C87"/>
                </a:solidFill>
                <a:effectLst/>
                <a:latin typeface="Lucida Sans" panose="020B0602030504020204" pitchFamily="34" charset="77"/>
              </a:rPr>
              <a:t>Balanced</a:t>
            </a:r>
            <a:r>
              <a:rPr lang="es-ES" b="1" i="0" dirty="0">
                <a:solidFill>
                  <a:srgbClr val="485C87"/>
                </a:solidFill>
                <a:effectLst/>
                <a:latin typeface="Lucida Sans" panose="020B0602030504020204" pitchFamily="34" charset="77"/>
              </a:rPr>
              <a:t> </a:t>
            </a:r>
            <a:r>
              <a:rPr lang="es-ES" b="1" i="0" dirty="0" err="1">
                <a:solidFill>
                  <a:srgbClr val="485C87"/>
                </a:solidFill>
                <a:effectLst/>
                <a:latin typeface="Lucida Sans" panose="020B0602030504020204" pitchFamily="34" charset="77"/>
              </a:rPr>
              <a:t>Scorecard</a:t>
            </a:r>
            <a:r>
              <a:rPr lang="es-ES" b="1" i="0" dirty="0">
                <a:solidFill>
                  <a:srgbClr val="485C87"/>
                </a:solidFill>
                <a:effectLst/>
                <a:latin typeface="Lucida Sans" panose="020B0602030504020204" pitchFamily="34" charset="77"/>
              </a:rPr>
              <a:t>):</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Proporciona un marco para vincular objetivos estratégicos con métricas específicas en cuatro dimensiones:</a:t>
            </a:r>
          </a:p>
          <a:p>
            <a:pPr algn="just">
              <a:buClr>
                <a:srgbClr val="941914"/>
              </a:buClr>
            </a:pPr>
            <a:endParaRPr lang="es-ES" sz="1700" dirty="0">
              <a:solidFill>
                <a:srgbClr val="000000"/>
              </a:solidFill>
              <a:latin typeface="Lucida Sans" panose="020B0602030504020204" pitchFamily="34" charset="77"/>
            </a:endParaRPr>
          </a:p>
          <a:p>
            <a:pPr marL="800100" lvl="1" indent="-342900" algn="just">
              <a:buClr>
                <a:srgbClr val="941914"/>
              </a:buClr>
              <a:buFont typeface="+mj-lt"/>
              <a:buAutoNum type="alphaLcPeriod"/>
            </a:pPr>
            <a:r>
              <a:rPr lang="es-ES" b="1" dirty="0">
                <a:solidFill>
                  <a:srgbClr val="941914"/>
                </a:solidFill>
                <a:latin typeface="Lucida Sans" panose="020B0602030504020204" pitchFamily="34" charset="77"/>
              </a:rPr>
              <a:t>Financiera:</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Costos y rentabilidad.</a:t>
            </a:r>
          </a:p>
          <a:p>
            <a:pPr marL="800100" lvl="1" indent="-342900" algn="just">
              <a:buClr>
                <a:srgbClr val="941914"/>
              </a:buClr>
              <a:buFont typeface="+mj-lt"/>
              <a:buAutoNum type="alphaLcPeriod"/>
            </a:pPr>
            <a:r>
              <a:rPr lang="es-ES" b="1" dirty="0">
                <a:solidFill>
                  <a:srgbClr val="941914"/>
                </a:solidFill>
                <a:latin typeface="Lucida Sans" panose="020B0602030504020204" pitchFamily="34" charset="77"/>
              </a:rPr>
              <a:t>Clientes:</a:t>
            </a:r>
            <a:r>
              <a:rPr lang="es-ES" sz="1700" dirty="0">
                <a:solidFill>
                  <a:srgbClr val="000000"/>
                </a:solidFill>
                <a:latin typeface="Lucida Sans" panose="020B0602030504020204" pitchFamily="34" charset="77"/>
              </a:rPr>
              <a:t> </a:t>
            </a:r>
            <a:r>
              <a:rPr lang="es-ES" sz="1700" dirty="0">
                <a:solidFill>
                  <a:schemeClr val="tx1">
                    <a:lumMod val="65000"/>
                    <a:lumOff val="35000"/>
                  </a:schemeClr>
                </a:solidFill>
                <a:latin typeface="Lucida Sans" panose="020B0602030504020204" pitchFamily="34" charset="77"/>
              </a:rPr>
              <a:t>Satisfacción de </a:t>
            </a:r>
            <a:r>
              <a:rPr lang="es-ES" sz="1700" dirty="0" err="1">
                <a:solidFill>
                  <a:schemeClr val="tx1">
                    <a:lumMod val="65000"/>
                    <a:lumOff val="35000"/>
                  </a:schemeClr>
                </a:solidFill>
                <a:latin typeface="Lucida Sans" panose="020B0602030504020204" pitchFamily="34" charset="77"/>
              </a:rPr>
              <a:t>stakeholders</a:t>
            </a:r>
            <a:r>
              <a:rPr lang="es-ES" sz="1700" dirty="0">
                <a:solidFill>
                  <a:schemeClr val="tx1">
                    <a:lumMod val="65000"/>
                    <a:lumOff val="35000"/>
                  </a:schemeClr>
                </a:solidFill>
                <a:latin typeface="Lucida Sans" panose="020B0602030504020204" pitchFamily="34" charset="77"/>
              </a:rPr>
              <a:t> (ej. reguladores, comunidades locales).</a:t>
            </a:r>
          </a:p>
          <a:p>
            <a:pPr marL="800100" lvl="1" indent="-342900" algn="just">
              <a:buClr>
                <a:srgbClr val="941914"/>
              </a:buClr>
              <a:buFont typeface="+mj-lt"/>
              <a:buAutoNum type="alphaLcPeriod"/>
            </a:pPr>
            <a:r>
              <a:rPr lang="es-ES" b="1" dirty="0">
                <a:solidFill>
                  <a:srgbClr val="941914"/>
                </a:solidFill>
                <a:latin typeface="Lucida Sans" panose="020B0602030504020204" pitchFamily="34" charset="77"/>
              </a:rPr>
              <a:t>Procesos internos: </a:t>
            </a:r>
            <a:r>
              <a:rPr lang="es-ES" sz="1700" dirty="0">
                <a:solidFill>
                  <a:schemeClr val="tx1">
                    <a:lumMod val="65000"/>
                    <a:lumOff val="35000"/>
                  </a:schemeClr>
                </a:solidFill>
                <a:latin typeface="Lucida Sans" panose="020B0602030504020204" pitchFamily="34" charset="77"/>
              </a:rPr>
              <a:t>Eficiencia en la extracción y procesamiento.</a:t>
            </a:r>
          </a:p>
          <a:p>
            <a:pPr marL="800100" lvl="1" indent="-342900" algn="just">
              <a:buClr>
                <a:srgbClr val="941914"/>
              </a:buClr>
              <a:buFont typeface="+mj-lt"/>
              <a:buAutoNum type="alphaLcPeriod"/>
            </a:pPr>
            <a:r>
              <a:rPr lang="es-ES" b="1" dirty="0">
                <a:solidFill>
                  <a:srgbClr val="941914"/>
                </a:solidFill>
                <a:latin typeface="Lucida Sans" panose="020B0602030504020204" pitchFamily="34" charset="77"/>
              </a:rPr>
              <a:t>Aprendizaje y crecimiento: </a:t>
            </a:r>
            <a:r>
              <a:rPr lang="es-ES" sz="1700" dirty="0">
                <a:solidFill>
                  <a:schemeClr val="tx1">
                    <a:lumMod val="65000"/>
                    <a:lumOff val="35000"/>
                  </a:schemeClr>
                </a:solidFill>
                <a:latin typeface="Lucida Sans" panose="020B0602030504020204" pitchFamily="34" charset="77"/>
              </a:rPr>
              <a:t>Capacitación y tecnología.</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800100" lvl="1" indent="-342900" algn="just">
              <a:buClr>
                <a:srgbClr val="941914"/>
              </a:buClr>
              <a:buFont typeface="Wingdings" pitchFamily="2" charset="2"/>
              <a:buChar char="§"/>
            </a:pPr>
            <a:r>
              <a:rPr lang="es-ES" sz="1700" b="1" dirty="0">
                <a:solidFill>
                  <a:schemeClr val="tx1">
                    <a:lumMod val="65000"/>
                    <a:lumOff val="35000"/>
                  </a:schemeClr>
                </a:solidFill>
                <a:latin typeface="Lucida Sans" panose="020B0602030504020204" pitchFamily="34" charset="77"/>
              </a:rPr>
              <a:t>Ejemplo:</a:t>
            </a:r>
            <a:r>
              <a:rPr lang="es-ES" sz="1700" dirty="0">
                <a:solidFill>
                  <a:schemeClr val="tx1">
                    <a:lumMod val="65000"/>
                    <a:lumOff val="35000"/>
                  </a:schemeClr>
                </a:solidFill>
                <a:latin typeface="Lucida Sans" panose="020B0602030504020204" pitchFamily="34" charset="77"/>
              </a:rPr>
              <a:t> Si el objetivo es reducir costos, el </a:t>
            </a:r>
            <a:r>
              <a:rPr lang="es-ES" sz="1700" dirty="0" err="1">
                <a:solidFill>
                  <a:schemeClr val="tx1">
                    <a:lumMod val="65000"/>
                    <a:lumOff val="35000"/>
                  </a:schemeClr>
                </a:solidFill>
                <a:latin typeface="Lucida Sans" panose="020B0602030504020204" pitchFamily="34" charset="77"/>
              </a:rPr>
              <a:t>Balanced</a:t>
            </a:r>
            <a:r>
              <a:rPr lang="es-ES" sz="1700" dirty="0">
                <a:solidFill>
                  <a:schemeClr val="tx1">
                    <a:lumMod val="65000"/>
                    <a:lumOff val="35000"/>
                  </a:schemeClr>
                </a:solidFill>
                <a:latin typeface="Lucida Sans" panose="020B0602030504020204" pitchFamily="34" charset="77"/>
              </a:rPr>
              <a:t> </a:t>
            </a:r>
            <a:r>
              <a:rPr lang="es-ES" sz="1700" dirty="0" err="1">
                <a:solidFill>
                  <a:schemeClr val="tx1">
                    <a:lumMod val="65000"/>
                    <a:lumOff val="35000"/>
                  </a:schemeClr>
                </a:solidFill>
                <a:latin typeface="Lucida Sans" panose="020B0602030504020204" pitchFamily="34" charset="77"/>
              </a:rPr>
              <a:t>Scorecard</a:t>
            </a:r>
            <a:r>
              <a:rPr lang="es-ES" sz="1700" dirty="0">
                <a:solidFill>
                  <a:schemeClr val="tx1">
                    <a:lumMod val="65000"/>
                    <a:lumOff val="35000"/>
                  </a:schemeClr>
                </a:solidFill>
                <a:latin typeface="Lucida Sans" panose="020B0602030504020204" pitchFamily="34" charset="77"/>
              </a:rPr>
              <a:t> rastreará tanto los costos operativos como los avances en la implementación de tecnologías más eficientes.</a:t>
            </a:r>
          </a:p>
          <a:p>
            <a:pPr algn="just">
              <a:buClr>
                <a:srgbClr val="941914"/>
              </a:buClr>
            </a:pPr>
            <a:endParaRPr lang="es-ES" sz="1700" dirty="0">
              <a:solidFill>
                <a:srgbClr val="000000"/>
              </a:solidFill>
              <a:latin typeface="Lucida Sans" panose="020B0602030504020204" pitchFamily="34" charset="77"/>
            </a:endParaRP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245661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ángulo 55">
            <a:extLst>
              <a:ext uri="{FF2B5EF4-FFF2-40B4-BE49-F238E27FC236}">
                <a16:creationId xmlns:a16="http://schemas.microsoft.com/office/drawing/2014/main" id="{0CB4830F-30C6-1620-20CC-B252A2119823}"/>
              </a:ext>
            </a:extLst>
          </p:cNvPr>
          <p:cNvSpPr/>
          <p:nvPr/>
        </p:nvSpPr>
        <p:spPr>
          <a:xfrm>
            <a:off x="32048" y="74957"/>
            <a:ext cx="12081511" cy="6581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grpSp>
        <p:nvGrpSpPr>
          <p:cNvPr id="55" name="Grupo 54">
            <a:extLst>
              <a:ext uri="{FF2B5EF4-FFF2-40B4-BE49-F238E27FC236}">
                <a16:creationId xmlns:a16="http://schemas.microsoft.com/office/drawing/2014/main" id="{0F5A65E7-8933-5501-45DA-DBF22169E6E0}"/>
              </a:ext>
            </a:extLst>
          </p:cNvPr>
          <p:cNvGrpSpPr/>
          <p:nvPr/>
        </p:nvGrpSpPr>
        <p:grpSpPr>
          <a:xfrm>
            <a:off x="105334" y="174811"/>
            <a:ext cx="11981331" cy="6362870"/>
            <a:chOff x="0" y="152400"/>
            <a:chExt cx="9144000" cy="6468389"/>
          </a:xfrm>
        </p:grpSpPr>
        <p:sp>
          <p:nvSpPr>
            <p:cNvPr id="2" name="Text Box 2">
              <a:extLst>
                <a:ext uri="{FF2B5EF4-FFF2-40B4-BE49-F238E27FC236}">
                  <a16:creationId xmlns:a16="http://schemas.microsoft.com/office/drawing/2014/main" id="{105462B9-A703-1494-D765-ADBD0C34E533}"/>
                </a:ext>
              </a:extLst>
            </p:cNvPr>
            <p:cNvSpPr txBox="1">
              <a:spLocks noChangeArrowheads="1"/>
            </p:cNvSpPr>
            <p:nvPr/>
          </p:nvSpPr>
          <p:spPr bwMode="auto">
            <a:xfrm>
              <a:off x="990600" y="914400"/>
              <a:ext cx="2057400" cy="2460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CO" altLang="es-CL" sz="1000" dirty="0">
                  <a:latin typeface="+mn-lt"/>
                </a:rPr>
                <a:t>Estrategia de Productividad</a:t>
              </a:r>
            </a:p>
          </p:txBody>
        </p:sp>
        <p:sp>
          <p:nvSpPr>
            <p:cNvPr id="3" name="Text Box 5">
              <a:extLst>
                <a:ext uri="{FF2B5EF4-FFF2-40B4-BE49-F238E27FC236}">
                  <a16:creationId xmlns:a16="http://schemas.microsoft.com/office/drawing/2014/main" id="{2FAEB52C-92A3-4FB6-1907-F8B5E481BFE5}"/>
                </a:ext>
              </a:extLst>
            </p:cNvPr>
            <p:cNvSpPr txBox="1">
              <a:spLocks noChangeArrowheads="1"/>
            </p:cNvSpPr>
            <p:nvPr/>
          </p:nvSpPr>
          <p:spPr bwMode="auto">
            <a:xfrm>
              <a:off x="457200" y="4114800"/>
              <a:ext cx="1905000" cy="2447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dirty="0">
                  <a:latin typeface="+mn-lt"/>
                </a:rPr>
                <a:t>GESTION DE OPERACIONES</a:t>
              </a:r>
              <a:endParaRPr lang="es-CO" altLang="es-CL" sz="1000" b="1" dirty="0">
                <a:latin typeface="+mn-lt"/>
              </a:endParaRPr>
            </a:p>
          </p:txBody>
        </p:sp>
        <p:sp>
          <p:nvSpPr>
            <p:cNvPr id="4" name="Text Box 6">
              <a:extLst>
                <a:ext uri="{FF2B5EF4-FFF2-40B4-BE49-F238E27FC236}">
                  <a16:creationId xmlns:a16="http://schemas.microsoft.com/office/drawing/2014/main" id="{F1395CB4-AE26-EFB9-BDE6-5C515FBB6A0F}"/>
                </a:ext>
              </a:extLst>
            </p:cNvPr>
            <p:cNvSpPr txBox="1">
              <a:spLocks noChangeArrowheads="1"/>
            </p:cNvSpPr>
            <p:nvPr/>
          </p:nvSpPr>
          <p:spPr bwMode="auto">
            <a:xfrm>
              <a:off x="1143000" y="5638800"/>
              <a:ext cx="1662113" cy="854817"/>
            </a:xfrm>
            <a:prstGeom prst="rect">
              <a:avLst/>
            </a:prstGeom>
            <a:noFill/>
            <a:ln w="9525">
              <a:solidFill>
                <a:srgbClr val="D60093"/>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CO" altLang="es-CL" sz="1000" b="1">
                  <a:latin typeface="+mn-lt"/>
                </a:rPr>
                <a:t>CAPITAL HUMANO</a:t>
              </a:r>
            </a:p>
            <a:p>
              <a:pPr>
                <a:lnSpc>
                  <a:spcPct val="95000"/>
                </a:lnSpc>
                <a:spcBef>
                  <a:spcPct val="25000"/>
                </a:spcBef>
                <a:spcAft>
                  <a:spcPct val="10000"/>
                </a:spcAft>
                <a:buClr>
                  <a:schemeClr val="hlink"/>
                </a:buClr>
                <a:buSzPct val="50000"/>
                <a:buFontTx/>
                <a:buChar char="•"/>
              </a:pPr>
              <a:r>
                <a:rPr lang="es-CO" altLang="es-CL" sz="1000">
                  <a:latin typeface="+mn-lt"/>
                </a:rPr>
                <a:t>Habilidades.</a:t>
              </a:r>
            </a:p>
            <a:p>
              <a:pPr>
                <a:lnSpc>
                  <a:spcPct val="95000"/>
                </a:lnSpc>
                <a:spcBef>
                  <a:spcPct val="25000"/>
                </a:spcBef>
                <a:spcAft>
                  <a:spcPct val="10000"/>
                </a:spcAft>
                <a:buClr>
                  <a:schemeClr val="hlink"/>
                </a:buClr>
                <a:buSzPct val="50000"/>
                <a:buFontTx/>
                <a:buChar char="•"/>
              </a:pPr>
              <a:r>
                <a:rPr lang="es-CO" altLang="es-CL" sz="1000">
                  <a:latin typeface="+mn-lt"/>
                </a:rPr>
                <a:t>Conocimientos.</a:t>
              </a:r>
            </a:p>
            <a:p>
              <a:pPr>
                <a:lnSpc>
                  <a:spcPct val="95000"/>
                </a:lnSpc>
                <a:spcBef>
                  <a:spcPct val="25000"/>
                </a:spcBef>
                <a:spcAft>
                  <a:spcPct val="10000"/>
                </a:spcAft>
                <a:buClr>
                  <a:schemeClr val="hlink"/>
                </a:buClr>
                <a:buSzPct val="50000"/>
                <a:buFontTx/>
                <a:buChar char="•"/>
              </a:pPr>
              <a:r>
                <a:rPr lang="es-CO" altLang="es-CL" sz="1000">
                  <a:latin typeface="+mn-lt"/>
                </a:rPr>
                <a:t>Valores.</a:t>
              </a:r>
            </a:p>
          </p:txBody>
        </p:sp>
        <p:sp>
          <p:nvSpPr>
            <p:cNvPr id="5" name="Line 9">
              <a:extLst>
                <a:ext uri="{FF2B5EF4-FFF2-40B4-BE49-F238E27FC236}">
                  <a16:creationId xmlns:a16="http://schemas.microsoft.com/office/drawing/2014/main" id="{04C1340C-D58E-41BD-A1B4-402A1C1550BF}"/>
                </a:ext>
              </a:extLst>
            </p:cNvPr>
            <p:cNvSpPr>
              <a:spLocks noChangeShapeType="1"/>
            </p:cNvSpPr>
            <p:nvPr/>
          </p:nvSpPr>
          <p:spPr bwMode="auto">
            <a:xfrm>
              <a:off x="0" y="2057400"/>
              <a:ext cx="9144000" cy="0"/>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wrap="none" lIns="90000" tIns="46800" rIns="90000" bIns="46800" anchor="ctr">
              <a:spAutoFit/>
            </a:bodyPr>
            <a:lstStyle/>
            <a:p>
              <a:endParaRPr lang="es-CL"/>
            </a:p>
          </p:txBody>
        </p:sp>
        <p:sp>
          <p:nvSpPr>
            <p:cNvPr id="6" name="Line 10">
              <a:extLst>
                <a:ext uri="{FF2B5EF4-FFF2-40B4-BE49-F238E27FC236}">
                  <a16:creationId xmlns:a16="http://schemas.microsoft.com/office/drawing/2014/main" id="{8832DE9E-81C0-CDFD-BC4C-9CB1D8F3955C}"/>
                </a:ext>
              </a:extLst>
            </p:cNvPr>
            <p:cNvSpPr>
              <a:spLocks noChangeShapeType="1"/>
            </p:cNvSpPr>
            <p:nvPr/>
          </p:nvSpPr>
          <p:spPr bwMode="auto">
            <a:xfrm>
              <a:off x="0" y="3716338"/>
              <a:ext cx="9144000" cy="0"/>
            </a:xfrm>
            <a:prstGeom prst="line">
              <a:avLst/>
            </a:prstGeom>
            <a:noFill/>
            <a:ln w="38100" cap="rnd">
              <a:solidFill>
                <a:schemeClr val="accent1"/>
              </a:solidFill>
              <a:prstDash val="sysDot"/>
              <a:round/>
              <a:headEnd/>
              <a:tailEnd/>
            </a:ln>
            <a:extLst>
              <a:ext uri="{909E8E84-426E-40DD-AFC4-6F175D3DCCD1}">
                <a14:hiddenFill xmlns:a14="http://schemas.microsoft.com/office/drawing/2010/main">
                  <a:noFill/>
                </a14:hiddenFill>
              </a:ext>
            </a:extLst>
          </p:spPr>
          <p:txBody>
            <a:bodyPr wrap="none" lIns="90000" tIns="46800" rIns="90000" bIns="46800" anchor="ctr">
              <a:spAutoFit/>
            </a:bodyPr>
            <a:lstStyle/>
            <a:p>
              <a:endParaRPr lang="es-CL"/>
            </a:p>
          </p:txBody>
        </p:sp>
        <p:sp>
          <p:nvSpPr>
            <p:cNvPr id="7" name="Line 11">
              <a:extLst>
                <a:ext uri="{FF2B5EF4-FFF2-40B4-BE49-F238E27FC236}">
                  <a16:creationId xmlns:a16="http://schemas.microsoft.com/office/drawing/2014/main" id="{288B650C-2CFB-541C-CC10-8E5672DD1D4F}"/>
                </a:ext>
              </a:extLst>
            </p:cNvPr>
            <p:cNvSpPr>
              <a:spLocks noChangeShapeType="1"/>
            </p:cNvSpPr>
            <p:nvPr/>
          </p:nvSpPr>
          <p:spPr bwMode="auto">
            <a:xfrm>
              <a:off x="0" y="5157788"/>
              <a:ext cx="9144000" cy="0"/>
            </a:xfrm>
            <a:prstGeom prst="line">
              <a:avLst/>
            </a:prstGeom>
            <a:noFill/>
            <a:ln w="38100" cap="rnd">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90000" tIns="46800" rIns="90000" bIns="46800" anchor="ctr">
              <a:spAutoFit/>
            </a:bodyPr>
            <a:lstStyle/>
            <a:p>
              <a:endParaRPr lang="es-CL"/>
            </a:p>
          </p:txBody>
        </p:sp>
        <p:sp>
          <p:nvSpPr>
            <p:cNvPr id="8" name="Text Box 12">
              <a:extLst>
                <a:ext uri="{FF2B5EF4-FFF2-40B4-BE49-F238E27FC236}">
                  <a16:creationId xmlns:a16="http://schemas.microsoft.com/office/drawing/2014/main" id="{AF4A4B3F-F6CF-43FB-A6AE-09584401B274}"/>
                </a:ext>
              </a:extLst>
            </p:cNvPr>
            <p:cNvSpPr txBox="1">
              <a:spLocks noChangeArrowheads="1"/>
            </p:cNvSpPr>
            <p:nvPr/>
          </p:nvSpPr>
          <p:spPr bwMode="auto">
            <a:xfrm>
              <a:off x="76200" y="152400"/>
              <a:ext cx="27432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a:solidFill>
                    <a:srgbClr val="F10F2F"/>
                  </a:solidFill>
                  <a:latin typeface="+mn-lt"/>
                </a:rPr>
                <a:t>PERSPECTIVA FINANCIERA		</a:t>
              </a:r>
              <a:endParaRPr lang="es-CO" altLang="es-CL" sz="1000" b="1">
                <a:latin typeface="+mn-lt"/>
              </a:endParaRPr>
            </a:p>
          </p:txBody>
        </p:sp>
        <p:sp>
          <p:nvSpPr>
            <p:cNvPr id="9" name="Text Box 13">
              <a:extLst>
                <a:ext uri="{FF2B5EF4-FFF2-40B4-BE49-F238E27FC236}">
                  <a16:creationId xmlns:a16="http://schemas.microsoft.com/office/drawing/2014/main" id="{9973B27E-4FF1-BED4-19CC-79DF5E9AD2BE}"/>
                </a:ext>
              </a:extLst>
            </p:cNvPr>
            <p:cNvSpPr txBox="1">
              <a:spLocks noChangeArrowheads="1"/>
            </p:cNvSpPr>
            <p:nvPr/>
          </p:nvSpPr>
          <p:spPr bwMode="auto">
            <a:xfrm>
              <a:off x="0" y="2133600"/>
              <a:ext cx="86106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dirty="0">
                  <a:solidFill>
                    <a:srgbClr val="0000FF"/>
                  </a:solidFill>
                  <a:latin typeface="+mn-lt"/>
                </a:rPr>
                <a:t>PERSPECTIVA DEL CLIENTE	</a:t>
              </a:r>
              <a:r>
                <a:rPr lang="es-CO" altLang="es-CL" sz="1000" b="1" dirty="0">
                  <a:solidFill>
                    <a:srgbClr val="FFCC00"/>
                  </a:solidFill>
                  <a:latin typeface="+mn-lt"/>
                </a:rPr>
                <a:t>	                                                             </a:t>
              </a:r>
              <a:r>
                <a:rPr lang="es-CO" altLang="es-CL" sz="1000" b="1" dirty="0">
                  <a:latin typeface="+mn-lt"/>
                </a:rPr>
                <a:t>PROPUESTA DE VALOR PARA LOS CLIENTES</a:t>
              </a:r>
              <a:endParaRPr lang="es-CO" altLang="es-CL" sz="1000" b="1" dirty="0">
                <a:solidFill>
                  <a:srgbClr val="FFCC00"/>
                </a:solidFill>
                <a:latin typeface="+mn-lt"/>
              </a:endParaRPr>
            </a:p>
          </p:txBody>
        </p:sp>
        <p:sp>
          <p:nvSpPr>
            <p:cNvPr id="10" name="Text Box 14">
              <a:extLst>
                <a:ext uri="{FF2B5EF4-FFF2-40B4-BE49-F238E27FC236}">
                  <a16:creationId xmlns:a16="http://schemas.microsoft.com/office/drawing/2014/main" id="{A41D54CC-DD8F-2DA9-F4E2-7527C0489C25}"/>
                </a:ext>
              </a:extLst>
            </p:cNvPr>
            <p:cNvSpPr txBox="1">
              <a:spLocks noChangeArrowheads="1"/>
            </p:cNvSpPr>
            <p:nvPr/>
          </p:nvSpPr>
          <p:spPr bwMode="auto">
            <a:xfrm>
              <a:off x="76200" y="3752850"/>
              <a:ext cx="54102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a:solidFill>
                    <a:schemeClr val="accent2"/>
                  </a:solidFill>
                  <a:latin typeface="+mn-lt"/>
                </a:rPr>
                <a:t>PERSPECTIVA DE LOS PROCESOS INTERNOS</a:t>
              </a:r>
              <a:endParaRPr lang="es-CO" altLang="es-CL" sz="1000" b="1">
                <a:solidFill>
                  <a:srgbClr val="33CCCC"/>
                </a:solidFill>
                <a:latin typeface="+mn-lt"/>
              </a:endParaRPr>
            </a:p>
          </p:txBody>
        </p:sp>
        <p:sp>
          <p:nvSpPr>
            <p:cNvPr id="11" name="Text Box 15">
              <a:extLst>
                <a:ext uri="{FF2B5EF4-FFF2-40B4-BE49-F238E27FC236}">
                  <a16:creationId xmlns:a16="http://schemas.microsoft.com/office/drawing/2014/main" id="{2F828B5D-B4E3-3F91-11E9-90D34B8DDCD0}"/>
                </a:ext>
              </a:extLst>
            </p:cNvPr>
            <p:cNvSpPr txBox="1">
              <a:spLocks noChangeArrowheads="1"/>
            </p:cNvSpPr>
            <p:nvPr/>
          </p:nvSpPr>
          <p:spPr bwMode="auto">
            <a:xfrm>
              <a:off x="0" y="5181600"/>
              <a:ext cx="84582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dirty="0">
                  <a:solidFill>
                    <a:srgbClr val="D60093"/>
                  </a:solidFill>
                  <a:latin typeface="+mn-lt"/>
                </a:rPr>
                <a:t>PERSPECTIVA DE APRENDIZAJE	</a:t>
              </a:r>
              <a:r>
                <a:rPr lang="es-CO" altLang="es-CL" sz="1000" b="1" dirty="0">
                  <a:latin typeface="+mn-lt"/>
                </a:rPr>
                <a:t>Personas competentes motivadas que trabajan con tecnología eficiente</a:t>
              </a:r>
              <a:endParaRPr lang="es-CO" altLang="es-CL" sz="1000" b="1" dirty="0">
                <a:solidFill>
                  <a:srgbClr val="D60093"/>
                </a:solidFill>
                <a:latin typeface="+mn-lt"/>
              </a:endParaRPr>
            </a:p>
          </p:txBody>
        </p:sp>
        <p:sp>
          <p:nvSpPr>
            <p:cNvPr id="12" name="Text Box 16">
              <a:extLst>
                <a:ext uri="{FF2B5EF4-FFF2-40B4-BE49-F238E27FC236}">
                  <a16:creationId xmlns:a16="http://schemas.microsoft.com/office/drawing/2014/main" id="{F4E4EA8E-D13F-3C9A-9C97-6BEA42F9A9C0}"/>
                </a:ext>
              </a:extLst>
            </p:cNvPr>
            <p:cNvSpPr txBox="1">
              <a:spLocks noChangeArrowheads="1"/>
            </p:cNvSpPr>
            <p:nvPr/>
          </p:nvSpPr>
          <p:spPr bwMode="auto">
            <a:xfrm>
              <a:off x="5867400" y="896938"/>
              <a:ext cx="2362200" cy="2460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a:latin typeface="+mn-lt"/>
                </a:rPr>
                <a:t>Estrategia de Crecimiento de Ingresos</a:t>
              </a:r>
              <a:endParaRPr lang="es-CO" altLang="es-CL" sz="1000">
                <a:latin typeface="+mn-lt"/>
              </a:endParaRPr>
            </a:p>
          </p:txBody>
        </p:sp>
        <p:sp>
          <p:nvSpPr>
            <p:cNvPr id="13" name="AutoShape 18">
              <a:extLst>
                <a:ext uri="{FF2B5EF4-FFF2-40B4-BE49-F238E27FC236}">
                  <a16:creationId xmlns:a16="http://schemas.microsoft.com/office/drawing/2014/main" id="{35B51DD4-5E95-B1E4-85BC-BC1193E634CA}"/>
                </a:ext>
              </a:extLst>
            </p:cNvPr>
            <p:cNvSpPr>
              <a:spLocks noChangeArrowheads="1"/>
            </p:cNvSpPr>
            <p:nvPr/>
          </p:nvSpPr>
          <p:spPr bwMode="auto">
            <a:xfrm>
              <a:off x="6629400" y="4641368"/>
              <a:ext cx="914400" cy="590106"/>
            </a:xfrm>
            <a:prstGeom prst="upArrow">
              <a:avLst>
                <a:gd name="adj1" fmla="val 47056"/>
                <a:gd name="adj2" fmla="val 43750"/>
              </a:avLst>
            </a:prstGeom>
            <a:solidFill>
              <a:schemeClr val="accent1"/>
            </a:solidFill>
            <a:ln w="9525">
              <a:solidFill>
                <a:schemeClr val="accent1"/>
              </a:solidFill>
              <a:miter lim="800000"/>
              <a:headEnd/>
              <a:tailEnd/>
            </a:ln>
          </p:spPr>
          <p:txBody>
            <a:bodyPr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CL" altLang="es-CL" sz="2400">
                <a:latin typeface="+mn-lt"/>
              </a:endParaRPr>
            </a:p>
          </p:txBody>
        </p:sp>
        <p:sp>
          <p:nvSpPr>
            <p:cNvPr id="14" name="AutoShape 19">
              <a:extLst>
                <a:ext uri="{FF2B5EF4-FFF2-40B4-BE49-F238E27FC236}">
                  <a16:creationId xmlns:a16="http://schemas.microsoft.com/office/drawing/2014/main" id="{C6126BBC-B909-B6E9-DCAB-B3AC816F6F54}"/>
                </a:ext>
              </a:extLst>
            </p:cNvPr>
            <p:cNvSpPr>
              <a:spLocks noChangeArrowheads="1"/>
            </p:cNvSpPr>
            <p:nvPr/>
          </p:nvSpPr>
          <p:spPr bwMode="auto">
            <a:xfrm>
              <a:off x="1371600" y="4600358"/>
              <a:ext cx="914400" cy="590106"/>
            </a:xfrm>
            <a:prstGeom prst="upArrow">
              <a:avLst>
                <a:gd name="adj1" fmla="val 47056"/>
                <a:gd name="adj2" fmla="val 43750"/>
              </a:avLst>
            </a:prstGeom>
            <a:solidFill>
              <a:schemeClr val="accent1"/>
            </a:solidFill>
            <a:ln w="9525">
              <a:solidFill>
                <a:schemeClr val="accent1"/>
              </a:solidFill>
              <a:miter lim="800000"/>
              <a:headEnd/>
              <a:tailEnd/>
            </a:ln>
          </p:spPr>
          <p:txBody>
            <a:bodyPr wrap="square"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CL" altLang="es-CL" sz="2400" dirty="0">
                <a:latin typeface="+mn-lt"/>
              </a:endParaRPr>
            </a:p>
          </p:txBody>
        </p:sp>
        <p:sp>
          <p:nvSpPr>
            <p:cNvPr id="15" name="AutoShape 20">
              <a:extLst>
                <a:ext uri="{FF2B5EF4-FFF2-40B4-BE49-F238E27FC236}">
                  <a16:creationId xmlns:a16="http://schemas.microsoft.com/office/drawing/2014/main" id="{2E3E43C3-91A1-8476-2C98-E94FBA9C342E}"/>
                </a:ext>
              </a:extLst>
            </p:cNvPr>
            <p:cNvSpPr>
              <a:spLocks noChangeArrowheads="1"/>
            </p:cNvSpPr>
            <p:nvPr/>
          </p:nvSpPr>
          <p:spPr bwMode="auto">
            <a:xfrm>
              <a:off x="4191000" y="4627698"/>
              <a:ext cx="914400" cy="590106"/>
            </a:xfrm>
            <a:prstGeom prst="upArrow">
              <a:avLst>
                <a:gd name="adj1" fmla="val 47056"/>
                <a:gd name="adj2" fmla="val 43750"/>
              </a:avLst>
            </a:prstGeom>
            <a:solidFill>
              <a:schemeClr val="accent1"/>
            </a:solidFill>
            <a:ln w="9525">
              <a:solidFill>
                <a:schemeClr val="accent1"/>
              </a:solidFill>
              <a:miter lim="800000"/>
              <a:headEnd/>
              <a:tailEnd/>
            </a:ln>
          </p:spPr>
          <p:txBody>
            <a:bodyPr lIns="90000" tIns="46800" rIns="900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CL" altLang="es-CL" sz="2400">
                <a:latin typeface="+mn-lt"/>
              </a:endParaRPr>
            </a:p>
          </p:txBody>
        </p:sp>
        <p:sp>
          <p:nvSpPr>
            <p:cNvPr id="16" name="Rectangle 21">
              <a:extLst>
                <a:ext uri="{FF2B5EF4-FFF2-40B4-BE49-F238E27FC236}">
                  <a16:creationId xmlns:a16="http://schemas.microsoft.com/office/drawing/2014/main" id="{5B4234B9-2B2D-A5C9-9BED-C457F39A2BBA}"/>
                </a:ext>
              </a:extLst>
            </p:cNvPr>
            <p:cNvSpPr>
              <a:spLocks noChangeArrowheads="1"/>
            </p:cNvSpPr>
            <p:nvPr/>
          </p:nvSpPr>
          <p:spPr bwMode="auto">
            <a:xfrm>
              <a:off x="5653713" y="152400"/>
              <a:ext cx="274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CO" altLang="es-CL" b="1" dirty="0">
                  <a:solidFill>
                    <a:schemeClr val="accent1"/>
                  </a:solidFill>
                  <a:latin typeface="+mn-lt"/>
                  <a:cs typeface="Times New Roman" panose="02020603050405020304" pitchFamily="18" charset="0"/>
                </a:rPr>
                <a:t>Mapa Estratégico</a:t>
              </a:r>
              <a:endParaRPr lang="en-US" altLang="es-CL" dirty="0">
                <a:solidFill>
                  <a:schemeClr val="accent1"/>
                </a:solidFill>
                <a:latin typeface="+mn-lt"/>
                <a:cs typeface="Times New Roman" panose="02020603050405020304" pitchFamily="18" charset="0"/>
              </a:endParaRPr>
            </a:p>
          </p:txBody>
        </p:sp>
        <p:sp>
          <p:nvSpPr>
            <p:cNvPr id="17" name="Text Box 22">
              <a:extLst>
                <a:ext uri="{FF2B5EF4-FFF2-40B4-BE49-F238E27FC236}">
                  <a16:creationId xmlns:a16="http://schemas.microsoft.com/office/drawing/2014/main" id="{2D6F293F-092E-FB08-0518-07BA3C2A69D5}"/>
                </a:ext>
              </a:extLst>
            </p:cNvPr>
            <p:cNvSpPr txBox="1">
              <a:spLocks noChangeArrowheads="1"/>
            </p:cNvSpPr>
            <p:nvPr/>
          </p:nvSpPr>
          <p:spPr bwMode="auto">
            <a:xfrm>
              <a:off x="0" y="4724400"/>
              <a:ext cx="91440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dirty="0">
                  <a:latin typeface="+mn-lt"/>
                </a:rPr>
                <a:t>CREAR ALINEACION                                                                                                                                                                                                                                                                                                                                         CREAR DISPONIBILIDAD</a:t>
              </a:r>
            </a:p>
          </p:txBody>
        </p:sp>
        <p:sp>
          <p:nvSpPr>
            <p:cNvPr id="18" name="Text Box 23">
              <a:extLst>
                <a:ext uri="{FF2B5EF4-FFF2-40B4-BE49-F238E27FC236}">
                  <a16:creationId xmlns:a16="http://schemas.microsoft.com/office/drawing/2014/main" id="{34A6FC4D-1AD4-3145-FF12-B29A34C96CA0}"/>
                </a:ext>
              </a:extLst>
            </p:cNvPr>
            <p:cNvSpPr txBox="1">
              <a:spLocks noChangeArrowheads="1"/>
            </p:cNvSpPr>
            <p:nvPr/>
          </p:nvSpPr>
          <p:spPr bwMode="auto">
            <a:xfrm>
              <a:off x="3748088" y="5562600"/>
              <a:ext cx="1662112" cy="854817"/>
            </a:xfrm>
            <a:prstGeom prst="rect">
              <a:avLst/>
            </a:prstGeom>
            <a:noFill/>
            <a:ln w="9525">
              <a:solidFill>
                <a:srgbClr val="D60093"/>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CO" altLang="es-CL" sz="1000" b="1">
                  <a:latin typeface="+mn-lt"/>
                </a:rPr>
                <a:t>CAPITAL DE INFORMACION</a:t>
              </a:r>
            </a:p>
            <a:p>
              <a:pPr>
                <a:lnSpc>
                  <a:spcPct val="95000"/>
                </a:lnSpc>
                <a:spcBef>
                  <a:spcPct val="25000"/>
                </a:spcBef>
                <a:spcAft>
                  <a:spcPct val="10000"/>
                </a:spcAft>
                <a:buClr>
                  <a:schemeClr val="hlink"/>
                </a:buClr>
                <a:buSzPct val="50000"/>
                <a:buFontTx/>
                <a:buChar char="•"/>
              </a:pPr>
              <a:r>
                <a:rPr lang="es-CO" altLang="es-CL" sz="1000">
                  <a:latin typeface="+mn-lt"/>
                </a:rPr>
                <a:t>Sistemas.</a:t>
              </a:r>
            </a:p>
            <a:p>
              <a:pPr>
                <a:lnSpc>
                  <a:spcPct val="95000"/>
                </a:lnSpc>
                <a:spcBef>
                  <a:spcPct val="25000"/>
                </a:spcBef>
                <a:spcAft>
                  <a:spcPct val="10000"/>
                </a:spcAft>
                <a:buClr>
                  <a:schemeClr val="hlink"/>
                </a:buClr>
                <a:buSzPct val="50000"/>
                <a:buFontTx/>
                <a:buChar char="•"/>
              </a:pPr>
              <a:r>
                <a:rPr lang="es-CO" altLang="es-CL" sz="1000">
                  <a:latin typeface="+mn-lt"/>
                </a:rPr>
                <a:t>Bases de datos.</a:t>
              </a:r>
            </a:p>
            <a:p>
              <a:pPr>
                <a:lnSpc>
                  <a:spcPct val="95000"/>
                </a:lnSpc>
                <a:spcBef>
                  <a:spcPct val="25000"/>
                </a:spcBef>
                <a:spcAft>
                  <a:spcPct val="10000"/>
                </a:spcAft>
                <a:buClr>
                  <a:schemeClr val="hlink"/>
                </a:buClr>
                <a:buSzPct val="50000"/>
                <a:buFontTx/>
                <a:buChar char="•"/>
              </a:pPr>
              <a:r>
                <a:rPr lang="es-CO" altLang="es-CL" sz="1000">
                  <a:latin typeface="+mn-lt"/>
                </a:rPr>
                <a:t>Redes</a:t>
              </a:r>
            </a:p>
          </p:txBody>
        </p:sp>
        <p:sp>
          <p:nvSpPr>
            <p:cNvPr id="19" name="Text Box 24">
              <a:extLst>
                <a:ext uri="{FF2B5EF4-FFF2-40B4-BE49-F238E27FC236}">
                  <a16:creationId xmlns:a16="http://schemas.microsoft.com/office/drawing/2014/main" id="{296A326A-537B-062E-2E2E-AE22F429F6DA}"/>
                </a:ext>
              </a:extLst>
            </p:cNvPr>
            <p:cNvSpPr txBox="1">
              <a:spLocks noChangeArrowheads="1"/>
            </p:cNvSpPr>
            <p:nvPr/>
          </p:nvSpPr>
          <p:spPr bwMode="auto">
            <a:xfrm>
              <a:off x="6415088" y="5562600"/>
              <a:ext cx="1662112" cy="1058189"/>
            </a:xfrm>
            <a:prstGeom prst="rect">
              <a:avLst/>
            </a:prstGeom>
            <a:noFill/>
            <a:ln w="9525">
              <a:solidFill>
                <a:srgbClr val="D60093"/>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CO" altLang="es-CL" sz="1000" b="1">
                  <a:latin typeface="+mn-lt"/>
                </a:rPr>
                <a:t>CAPITAL ORGANIZACIONAL</a:t>
              </a:r>
            </a:p>
            <a:p>
              <a:pPr>
                <a:lnSpc>
                  <a:spcPct val="95000"/>
                </a:lnSpc>
                <a:spcBef>
                  <a:spcPct val="25000"/>
                </a:spcBef>
                <a:spcAft>
                  <a:spcPct val="10000"/>
                </a:spcAft>
                <a:buClr>
                  <a:schemeClr val="hlink"/>
                </a:buClr>
                <a:buSzPct val="50000"/>
                <a:buFontTx/>
                <a:buChar char="•"/>
              </a:pPr>
              <a:r>
                <a:rPr lang="es-CO" altLang="es-CL" sz="1000">
                  <a:latin typeface="+mn-lt"/>
                </a:rPr>
                <a:t>Cultura.</a:t>
              </a:r>
            </a:p>
            <a:p>
              <a:pPr>
                <a:lnSpc>
                  <a:spcPct val="95000"/>
                </a:lnSpc>
                <a:spcBef>
                  <a:spcPct val="25000"/>
                </a:spcBef>
                <a:spcAft>
                  <a:spcPct val="10000"/>
                </a:spcAft>
                <a:buClr>
                  <a:schemeClr val="hlink"/>
                </a:buClr>
                <a:buSzPct val="50000"/>
                <a:buFontTx/>
                <a:buChar char="•"/>
              </a:pPr>
              <a:r>
                <a:rPr lang="es-CO" altLang="es-CL" sz="1000">
                  <a:latin typeface="+mn-lt"/>
                </a:rPr>
                <a:t>Alineación.</a:t>
              </a:r>
            </a:p>
            <a:p>
              <a:pPr>
                <a:lnSpc>
                  <a:spcPct val="95000"/>
                </a:lnSpc>
                <a:spcBef>
                  <a:spcPct val="25000"/>
                </a:spcBef>
                <a:spcAft>
                  <a:spcPct val="10000"/>
                </a:spcAft>
                <a:buClr>
                  <a:schemeClr val="hlink"/>
                </a:buClr>
                <a:buSzPct val="50000"/>
                <a:buFontTx/>
                <a:buChar char="•"/>
              </a:pPr>
              <a:r>
                <a:rPr lang="es-CO" altLang="es-CL" sz="1000">
                  <a:latin typeface="+mn-lt"/>
                </a:rPr>
                <a:t>Liderazgo</a:t>
              </a:r>
            </a:p>
            <a:p>
              <a:pPr>
                <a:lnSpc>
                  <a:spcPct val="95000"/>
                </a:lnSpc>
                <a:spcBef>
                  <a:spcPct val="25000"/>
                </a:spcBef>
                <a:spcAft>
                  <a:spcPct val="10000"/>
                </a:spcAft>
                <a:buClr>
                  <a:schemeClr val="hlink"/>
                </a:buClr>
                <a:buSzPct val="50000"/>
                <a:buFontTx/>
                <a:buChar char="•"/>
              </a:pPr>
              <a:r>
                <a:rPr lang="es-CO" altLang="es-CL" sz="1000">
                  <a:latin typeface="+mn-lt"/>
                </a:rPr>
                <a:t>Trabajo en Equipo.</a:t>
              </a:r>
            </a:p>
          </p:txBody>
        </p:sp>
        <p:sp>
          <p:nvSpPr>
            <p:cNvPr id="20" name="Text Box 25">
              <a:extLst>
                <a:ext uri="{FF2B5EF4-FFF2-40B4-BE49-F238E27FC236}">
                  <a16:creationId xmlns:a16="http://schemas.microsoft.com/office/drawing/2014/main" id="{DDD8EAEE-2C17-A55F-4C95-55A0088413B4}"/>
                </a:ext>
              </a:extLst>
            </p:cNvPr>
            <p:cNvSpPr txBox="1">
              <a:spLocks noChangeArrowheads="1"/>
            </p:cNvSpPr>
            <p:nvPr/>
          </p:nvSpPr>
          <p:spPr bwMode="auto">
            <a:xfrm>
              <a:off x="2514600" y="4114800"/>
              <a:ext cx="1905000" cy="24606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GESTION DE CLIENTES</a:t>
              </a:r>
              <a:endParaRPr lang="es-CO" altLang="es-CL" sz="1000" b="1">
                <a:latin typeface="+mn-lt"/>
              </a:endParaRPr>
            </a:p>
          </p:txBody>
        </p:sp>
        <p:sp>
          <p:nvSpPr>
            <p:cNvPr id="21" name="Text Box 26">
              <a:extLst>
                <a:ext uri="{FF2B5EF4-FFF2-40B4-BE49-F238E27FC236}">
                  <a16:creationId xmlns:a16="http://schemas.microsoft.com/office/drawing/2014/main" id="{6D92992E-ACCD-4BA6-60AD-589C5E51FBE3}"/>
                </a:ext>
              </a:extLst>
            </p:cNvPr>
            <p:cNvSpPr txBox="1">
              <a:spLocks noChangeArrowheads="1"/>
            </p:cNvSpPr>
            <p:nvPr/>
          </p:nvSpPr>
          <p:spPr bwMode="auto">
            <a:xfrm>
              <a:off x="4724400" y="4113213"/>
              <a:ext cx="1905000" cy="24606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GESTION DE INNOVACION</a:t>
              </a:r>
              <a:endParaRPr lang="es-CO" altLang="es-CL" sz="1000" b="1">
                <a:latin typeface="+mn-lt"/>
              </a:endParaRPr>
            </a:p>
          </p:txBody>
        </p:sp>
        <p:sp>
          <p:nvSpPr>
            <p:cNvPr id="22" name="Text Box 27">
              <a:extLst>
                <a:ext uri="{FF2B5EF4-FFF2-40B4-BE49-F238E27FC236}">
                  <a16:creationId xmlns:a16="http://schemas.microsoft.com/office/drawing/2014/main" id="{DFD29126-1186-CC63-2EF7-F17271EF8F7E}"/>
                </a:ext>
              </a:extLst>
            </p:cNvPr>
            <p:cNvSpPr txBox="1">
              <a:spLocks noChangeArrowheads="1"/>
            </p:cNvSpPr>
            <p:nvPr/>
          </p:nvSpPr>
          <p:spPr bwMode="auto">
            <a:xfrm>
              <a:off x="6781800" y="4097338"/>
              <a:ext cx="1905000" cy="24606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GESTION  SOCIAL</a:t>
              </a:r>
              <a:endParaRPr lang="es-CO" altLang="es-CL" sz="1000" b="1">
                <a:latin typeface="+mn-lt"/>
              </a:endParaRPr>
            </a:p>
          </p:txBody>
        </p:sp>
        <p:sp>
          <p:nvSpPr>
            <p:cNvPr id="23" name="Text Box 34">
              <a:extLst>
                <a:ext uri="{FF2B5EF4-FFF2-40B4-BE49-F238E27FC236}">
                  <a16:creationId xmlns:a16="http://schemas.microsoft.com/office/drawing/2014/main" id="{2F1F9766-E3C0-90A3-8772-CBB69B5B0A6A}"/>
                </a:ext>
              </a:extLst>
            </p:cNvPr>
            <p:cNvSpPr txBox="1">
              <a:spLocks noChangeArrowheads="1"/>
            </p:cNvSpPr>
            <p:nvPr/>
          </p:nvSpPr>
          <p:spPr bwMode="auto">
            <a:xfrm>
              <a:off x="76200" y="2667000"/>
              <a:ext cx="7620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dirty="0">
                  <a:latin typeface="+mn-lt"/>
                </a:rPr>
                <a:t>PRECIO</a:t>
              </a:r>
              <a:endParaRPr lang="en-US" altLang="es-CL" sz="1000" b="1" dirty="0">
                <a:latin typeface="+mn-lt"/>
              </a:endParaRPr>
            </a:p>
          </p:txBody>
        </p:sp>
        <p:sp>
          <p:nvSpPr>
            <p:cNvPr id="24" name="Text Box 35">
              <a:extLst>
                <a:ext uri="{FF2B5EF4-FFF2-40B4-BE49-F238E27FC236}">
                  <a16:creationId xmlns:a16="http://schemas.microsoft.com/office/drawing/2014/main" id="{501997E4-4808-00BC-3A09-A803D5DF3E90}"/>
                </a:ext>
              </a:extLst>
            </p:cNvPr>
            <p:cNvSpPr txBox="1">
              <a:spLocks noChangeArrowheads="1"/>
            </p:cNvSpPr>
            <p:nvPr/>
          </p:nvSpPr>
          <p:spPr bwMode="auto">
            <a:xfrm>
              <a:off x="990600" y="2667000"/>
              <a:ext cx="9144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CALIDAD</a:t>
              </a:r>
              <a:endParaRPr lang="en-US" altLang="es-CL" sz="1000" b="1">
                <a:latin typeface="+mn-lt"/>
              </a:endParaRPr>
            </a:p>
          </p:txBody>
        </p:sp>
        <p:sp>
          <p:nvSpPr>
            <p:cNvPr id="25" name="Text Box 36">
              <a:extLst>
                <a:ext uri="{FF2B5EF4-FFF2-40B4-BE49-F238E27FC236}">
                  <a16:creationId xmlns:a16="http://schemas.microsoft.com/office/drawing/2014/main" id="{B1107DE7-62C1-8B03-81AA-3AD463DC1057}"/>
                </a:ext>
              </a:extLst>
            </p:cNvPr>
            <p:cNvSpPr txBox="1">
              <a:spLocks noChangeArrowheads="1"/>
            </p:cNvSpPr>
            <p:nvPr/>
          </p:nvSpPr>
          <p:spPr bwMode="auto">
            <a:xfrm>
              <a:off x="1981200" y="2667000"/>
              <a:ext cx="13716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DISPONIBILIDAD</a:t>
              </a:r>
              <a:endParaRPr lang="en-US" altLang="es-CL" sz="1000" b="1">
                <a:latin typeface="+mn-lt"/>
              </a:endParaRPr>
            </a:p>
          </p:txBody>
        </p:sp>
        <p:sp>
          <p:nvSpPr>
            <p:cNvPr id="26" name="Text Box 37">
              <a:extLst>
                <a:ext uri="{FF2B5EF4-FFF2-40B4-BE49-F238E27FC236}">
                  <a16:creationId xmlns:a16="http://schemas.microsoft.com/office/drawing/2014/main" id="{3E060996-9AED-B015-74EF-4EA9B80BB318}"/>
                </a:ext>
              </a:extLst>
            </p:cNvPr>
            <p:cNvSpPr txBox="1">
              <a:spLocks noChangeArrowheads="1"/>
            </p:cNvSpPr>
            <p:nvPr/>
          </p:nvSpPr>
          <p:spPr bwMode="auto">
            <a:xfrm>
              <a:off x="3429000" y="2667000"/>
              <a:ext cx="10668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SELECCION</a:t>
              </a:r>
              <a:endParaRPr lang="en-US" altLang="es-CL" sz="1000" b="1">
                <a:latin typeface="+mn-lt"/>
              </a:endParaRPr>
            </a:p>
          </p:txBody>
        </p:sp>
        <p:sp>
          <p:nvSpPr>
            <p:cNvPr id="27" name="Text Box 38">
              <a:extLst>
                <a:ext uri="{FF2B5EF4-FFF2-40B4-BE49-F238E27FC236}">
                  <a16:creationId xmlns:a16="http://schemas.microsoft.com/office/drawing/2014/main" id="{AE4BDA26-9F2D-66EB-6444-96B9C0A902DB}"/>
                </a:ext>
              </a:extLst>
            </p:cNvPr>
            <p:cNvSpPr txBox="1">
              <a:spLocks noChangeArrowheads="1"/>
            </p:cNvSpPr>
            <p:nvPr/>
          </p:nvSpPr>
          <p:spPr bwMode="auto">
            <a:xfrm>
              <a:off x="4572000" y="2667000"/>
              <a:ext cx="14478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FUNCIONALIDAD</a:t>
              </a:r>
              <a:endParaRPr lang="en-US" altLang="es-CL" sz="1000" b="1">
                <a:latin typeface="+mn-lt"/>
              </a:endParaRPr>
            </a:p>
          </p:txBody>
        </p:sp>
        <p:sp>
          <p:nvSpPr>
            <p:cNvPr id="28" name="Text Box 39">
              <a:extLst>
                <a:ext uri="{FF2B5EF4-FFF2-40B4-BE49-F238E27FC236}">
                  <a16:creationId xmlns:a16="http://schemas.microsoft.com/office/drawing/2014/main" id="{955BFB8F-3CA0-3BF5-900E-87FAED89A0ED}"/>
                </a:ext>
              </a:extLst>
            </p:cNvPr>
            <p:cNvSpPr txBox="1">
              <a:spLocks noChangeArrowheads="1"/>
            </p:cNvSpPr>
            <p:nvPr/>
          </p:nvSpPr>
          <p:spPr bwMode="auto">
            <a:xfrm>
              <a:off x="6172200" y="2667000"/>
              <a:ext cx="9144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SERVICIO</a:t>
              </a:r>
              <a:endParaRPr lang="en-US" altLang="es-CL" sz="1000" b="1">
                <a:latin typeface="+mn-lt"/>
              </a:endParaRPr>
            </a:p>
          </p:txBody>
        </p:sp>
        <p:sp>
          <p:nvSpPr>
            <p:cNvPr id="29" name="Text Box 40">
              <a:extLst>
                <a:ext uri="{FF2B5EF4-FFF2-40B4-BE49-F238E27FC236}">
                  <a16:creationId xmlns:a16="http://schemas.microsoft.com/office/drawing/2014/main" id="{EDF851E6-0BD4-98FC-CA2B-3F318C253CBA}"/>
                </a:ext>
              </a:extLst>
            </p:cNvPr>
            <p:cNvSpPr txBox="1">
              <a:spLocks noChangeArrowheads="1"/>
            </p:cNvSpPr>
            <p:nvPr/>
          </p:nvSpPr>
          <p:spPr bwMode="auto">
            <a:xfrm>
              <a:off x="7162800" y="2667000"/>
              <a:ext cx="11430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ASOCIACION</a:t>
              </a:r>
              <a:endParaRPr lang="en-US" altLang="es-CL" sz="1000" b="1">
                <a:latin typeface="+mn-lt"/>
              </a:endParaRPr>
            </a:p>
          </p:txBody>
        </p:sp>
        <p:sp>
          <p:nvSpPr>
            <p:cNvPr id="30" name="Text Box 41">
              <a:extLst>
                <a:ext uri="{FF2B5EF4-FFF2-40B4-BE49-F238E27FC236}">
                  <a16:creationId xmlns:a16="http://schemas.microsoft.com/office/drawing/2014/main" id="{4565178C-DFB8-EBCF-4F31-EB1388D60974}"/>
                </a:ext>
              </a:extLst>
            </p:cNvPr>
            <p:cNvSpPr txBox="1">
              <a:spLocks noChangeArrowheads="1"/>
            </p:cNvSpPr>
            <p:nvPr/>
          </p:nvSpPr>
          <p:spPr bwMode="auto">
            <a:xfrm>
              <a:off x="8382000" y="2667000"/>
              <a:ext cx="685800" cy="2460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5000"/>
                </a:lnSpc>
                <a:spcBef>
                  <a:spcPct val="25000"/>
                </a:spcBef>
                <a:spcAft>
                  <a:spcPct val="10000"/>
                </a:spcAft>
                <a:buClr>
                  <a:schemeClr val="hlink"/>
                </a:buClr>
                <a:buSzPct val="50000"/>
                <a:buFont typeface="Marlett" pitchFamily="2" charset="2"/>
                <a:buNone/>
              </a:pPr>
              <a:r>
                <a:rPr lang="es-ES" altLang="es-CL" sz="1000" b="1">
                  <a:latin typeface="+mn-lt"/>
                </a:rPr>
                <a:t>MARCA</a:t>
              </a:r>
              <a:endParaRPr lang="en-US" altLang="es-CL" sz="1000" b="1">
                <a:latin typeface="+mn-lt"/>
              </a:endParaRPr>
            </a:p>
          </p:txBody>
        </p:sp>
        <p:sp>
          <p:nvSpPr>
            <p:cNvPr id="31" name="Text Box 42">
              <a:extLst>
                <a:ext uri="{FF2B5EF4-FFF2-40B4-BE49-F238E27FC236}">
                  <a16:creationId xmlns:a16="http://schemas.microsoft.com/office/drawing/2014/main" id="{C2C55DD2-7A9C-9B6A-9B23-39FC8009A3C7}"/>
                </a:ext>
              </a:extLst>
            </p:cNvPr>
            <p:cNvSpPr txBox="1">
              <a:spLocks noChangeArrowheads="1"/>
            </p:cNvSpPr>
            <p:nvPr/>
          </p:nvSpPr>
          <p:spPr bwMode="auto">
            <a:xfrm>
              <a:off x="152400" y="3124200"/>
              <a:ext cx="8839200" cy="25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s-CO" altLang="es-CL" sz="1000" b="1" dirty="0">
                  <a:solidFill>
                    <a:schemeClr val="hlink"/>
                  </a:solidFill>
                  <a:latin typeface="+mn-lt"/>
                </a:rPr>
                <a:t>                                    Atributos producto / Servicio                                                                                                       Relación                                                                                                                                                   Imagen </a:t>
              </a:r>
            </a:p>
          </p:txBody>
        </p:sp>
        <p:sp>
          <p:nvSpPr>
            <p:cNvPr id="32" name="Oval 43">
              <a:extLst>
                <a:ext uri="{FF2B5EF4-FFF2-40B4-BE49-F238E27FC236}">
                  <a16:creationId xmlns:a16="http://schemas.microsoft.com/office/drawing/2014/main" id="{560B383F-017C-FB3C-25B9-A891CD2EAD7F}"/>
                </a:ext>
              </a:extLst>
            </p:cNvPr>
            <p:cNvSpPr>
              <a:spLocks noChangeArrowheads="1"/>
            </p:cNvSpPr>
            <p:nvPr/>
          </p:nvSpPr>
          <p:spPr bwMode="auto">
            <a:xfrm>
              <a:off x="685800" y="1363663"/>
              <a:ext cx="1219200" cy="609600"/>
            </a:xfrm>
            <a:prstGeom prst="ellipse">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ES" altLang="es-CL" sz="2400">
                <a:latin typeface="+mn-lt"/>
              </a:endParaRPr>
            </a:p>
          </p:txBody>
        </p:sp>
        <p:sp>
          <p:nvSpPr>
            <p:cNvPr id="33" name="Oval 44">
              <a:extLst>
                <a:ext uri="{FF2B5EF4-FFF2-40B4-BE49-F238E27FC236}">
                  <a16:creationId xmlns:a16="http://schemas.microsoft.com/office/drawing/2014/main" id="{A8CFF58C-F6ED-6503-3FEB-3152F713D1D0}"/>
                </a:ext>
              </a:extLst>
            </p:cNvPr>
            <p:cNvSpPr>
              <a:spLocks noChangeArrowheads="1"/>
            </p:cNvSpPr>
            <p:nvPr/>
          </p:nvSpPr>
          <p:spPr bwMode="auto">
            <a:xfrm>
              <a:off x="2286000" y="1219200"/>
              <a:ext cx="1219200" cy="762000"/>
            </a:xfrm>
            <a:prstGeom prst="ellipse">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ES" altLang="es-CL" sz="2400">
                <a:latin typeface="+mn-lt"/>
              </a:endParaRPr>
            </a:p>
          </p:txBody>
        </p:sp>
        <p:sp>
          <p:nvSpPr>
            <p:cNvPr id="34" name="Oval 45">
              <a:extLst>
                <a:ext uri="{FF2B5EF4-FFF2-40B4-BE49-F238E27FC236}">
                  <a16:creationId xmlns:a16="http://schemas.microsoft.com/office/drawing/2014/main" id="{5B7FC67E-1EA0-518A-E1F8-17731A27B423}"/>
                </a:ext>
              </a:extLst>
            </p:cNvPr>
            <p:cNvSpPr>
              <a:spLocks noChangeArrowheads="1"/>
            </p:cNvSpPr>
            <p:nvPr/>
          </p:nvSpPr>
          <p:spPr bwMode="auto">
            <a:xfrm>
              <a:off x="5715000" y="1160463"/>
              <a:ext cx="1219200" cy="820737"/>
            </a:xfrm>
            <a:prstGeom prst="ellipse">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ES" altLang="es-CL" sz="2400">
                <a:latin typeface="+mn-lt"/>
              </a:endParaRPr>
            </a:p>
          </p:txBody>
        </p:sp>
        <p:sp>
          <p:nvSpPr>
            <p:cNvPr id="35" name="Oval 46">
              <a:extLst>
                <a:ext uri="{FF2B5EF4-FFF2-40B4-BE49-F238E27FC236}">
                  <a16:creationId xmlns:a16="http://schemas.microsoft.com/office/drawing/2014/main" id="{7AB31F64-740A-BA42-6829-31E8FA9DFE17}"/>
                </a:ext>
              </a:extLst>
            </p:cNvPr>
            <p:cNvSpPr>
              <a:spLocks noChangeArrowheads="1"/>
            </p:cNvSpPr>
            <p:nvPr/>
          </p:nvSpPr>
          <p:spPr bwMode="auto">
            <a:xfrm>
              <a:off x="7239000" y="1143000"/>
              <a:ext cx="1219200" cy="685800"/>
            </a:xfrm>
            <a:prstGeom prst="ellipse">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ES" altLang="es-CL" sz="2400">
                <a:latin typeface="+mn-lt"/>
              </a:endParaRPr>
            </a:p>
          </p:txBody>
        </p:sp>
        <p:sp>
          <p:nvSpPr>
            <p:cNvPr id="36" name="Oval 47">
              <a:extLst>
                <a:ext uri="{FF2B5EF4-FFF2-40B4-BE49-F238E27FC236}">
                  <a16:creationId xmlns:a16="http://schemas.microsoft.com/office/drawing/2014/main" id="{65DC9BE7-494C-4E07-6500-8833A773C35B}"/>
                </a:ext>
              </a:extLst>
            </p:cNvPr>
            <p:cNvSpPr>
              <a:spLocks noChangeArrowheads="1"/>
            </p:cNvSpPr>
            <p:nvPr/>
          </p:nvSpPr>
          <p:spPr bwMode="auto">
            <a:xfrm>
              <a:off x="3886200" y="228600"/>
              <a:ext cx="1219200" cy="685800"/>
            </a:xfrm>
            <a:prstGeom prst="ellipse">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s-ES" altLang="es-CL" sz="2400">
                <a:latin typeface="+mn-lt"/>
              </a:endParaRPr>
            </a:p>
          </p:txBody>
        </p:sp>
        <p:sp>
          <p:nvSpPr>
            <p:cNvPr id="37" name="Text Box 48">
              <a:extLst>
                <a:ext uri="{FF2B5EF4-FFF2-40B4-BE49-F238E27FC236}">
                  <a16:creationId xmlns:a16="http://schemas.microsoft.com/office/drawing/2014/main" id="{A125C695-2AC0-0E01-F96B-03418527EC50}"/>
                </a:ext>
              </a:extLst>
            </p:cNvPr>
            <p:cNvSpPr txBox="1">
              <a:spLocks noChangeArrowheads="1"/>
            </p:cNvSpPr>
            <p:nvPr/>
          </p:nvSpPr>
          <p:spPr bwMode="auto">
            <a:xfrm>
              <a:off x="1003621" y="1390650"/>
              <a:ext cx="762000" cy="56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s-ES" altLang="es-CL" sz="1000" dirty="0">
                  <a:latin typeface="+mn-lt"/>
                </a:rPr>
                <a:t>Mejorar la estructura de costos</a:t>
              </a:r>
              <a:endParaRPr lang="en-US" altLang="es-CL" sz="1000" dirty="0">
                <a:latin typeface="+mn-lt"/>
              </a:endParaRPr>
            </a:p>
          </p:txBody>
        </p:sp>
        <p:sp>
          <p:nvSpPr>
            <p:cNvPr id="38" name="Text Box 49">
              <a:extLst>
                <a:ext uri="{FF2B5EF4-FFF2-40B4-BE49-F238E27FC236}">
                  <a16:creationId xmlns:a16="http://schemas.microsoft.com/office/drawing/2014/main" id="{5E9E2A47-8C82-2EE7-23D9-68482F40F05D}"/>
                </a:ext>
              </a:extLst>
            </p:cNvPr>
            <p:cNvSpPr txBox="1">
              <a:spLocks noChangeArrowheads="1"/>
            </p:cNvSpPr>
            <p:nvPr/>
          </p:nvSpPr>
          <p:spPr bwMode="auto">
            <a:xfrm>
              <a:off x="2424112" y="1399527"/>
              <a:ext cx="1081088" cy="40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s-ES" altLang="es-CL" sz="1000" dirty="0">
                  <a:latin typeface="+mn-lt"/>
                </a:rPr>
                <a:t>Aumentar la utilización de los activos</a:t>
              </a:r>
              <a:endParaRPr lang="en-US" altLang="es-CL" sz="1000" dirty="0">
                <a:latin typeface="+mn-lt"/>
              </a:endParaRPr>
            </a:p>
          </p:txBody>
        </p:sp>
        <p:sp>
          <p:nvSpPr>
            <p:cNvPr id="39" name="Text Box 52">
              <a:extLst>
                <a:ext uri="{FF2B5EF4-FFF2-40B4-BE49-F238E27FC236}">
                  <a16:creationId xmlns:a16="http://schemas.microsoft.com/office/drawing/2014/main" id="{9CCDD33B-BEC1-F255-3E2E-367BC7496ECB}"/>
                </a:ext>
              </a:extLst>
            </p:cNvPr>
            <p:cNvSpPr txBox="1">
              <a:spLocks noChangeArrowheads="1"/>
            </p:cNvSpPr>
            <p:nvPr/>
          </p:nvSpPr>
          <p:spPr bwMode="auto">
            <a:xfrm>
              <a:off x="7460801" y="1303346"/>
              <a:ext cx="914400" cy="40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s-ES" altLang="es-CL" sz="1000" dirty="0">
                  <a:latin typeface="+mn-lt"/>
                </a:rPr>
                <a:t>Mejorar el valor para los clientes</a:t>
              </a:r>
              <a:endParaRPr lang="en-US" altLang="es-CL" sz="1000" dirty="0">
                <a:latin typeface="+mn-lt"/>
              </a:endParaRPr>
            </a:p>
          </p:txBody>
        </p:sp>
        <p:sp>
          <p:nvSpPr>
            <p:cNvPr id="40" name="Text Box 53">
              <a:extLst>
                <a:ext uri="{FF2B5EF4-FFF2-40B4-BE49-F238E27FC236}">
                  <a16:creationId xmlns:a16="http://schemas.microsoft.com/office/drawing/2014/main" id="{697F1FFE-F2C1-A9F1-1D19-E1AF3D113C2A}"/>
                </a:ext>
              </a:extLst>
            </p:cNvPr>
            <p:cNvSpPr txBox="1">
              <a:spLocks noChangeArrowheads="1"/>
            </p:cNvSpPr>
            <p:nvPr/>
          </p:nvSpPr>
          <p:spPr bwMode="auto">
            <a:xfrm>
              <a:off x="5962970" y="1292224"/>
              <a:ext cx="838200" cy="56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s-ES" altLang="es-CL" sz="1000" dirty="0">
                  <a:latin typeface="+mn-lt"/>
                </a:rPr>
                <a:t>Ampliar las oportunidades de ingresos</a:t>
              </a:r>
              <a:endParaRPr lang="en-US" altLang="es-CL" sz="1000" dirty="0">
                <a:latin typeface="+mn-lt"/>
              </a:endParaRPr>
            </a:p>
          </p:txBody>
        </p:sp>
        <p:sp>
          <p:nvSpPr>
            <p:cNvPr id="41" name="Text Box 54">
              <a:extLst>
                <a:ext uri="{FF2B5EF4-FFF2-40B4-BE49-F238E27FC236}">
                  <a16:creationId xmlns:a16="http://schemas.microsoft.com/office/drawing/2014/main" id="{41215058-A8FF-C1A3-771B-80A71EEEFAF0}"/>
                </a:ext>
              </a:extLst>
            </p:cNvPr>
            <p:cNvSpPr txBox="1">
              <a:spLocks noChangeArrowheads="1"/>
            </p:cNvSpPr>
            <p:nvPr/>
          </p:nvSpPr>
          <p:spPr bwMode="auto">
            <a:xfrm>
              <a:off x="4043656" y="357187"/>
              <a:ext cx="990600" cy="40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s-ES" altLang="es-CL" sz="1000" dirty="0">
                  <a:latin typeface="+mn-lt"/>
                </a:rPr>
                <a:t>Valor a largo plazo para los accionistas</a:t>
              </a:r>
              <a:endParaRPr lang="en-US" altLang="es-CL" sz="1000" dirty="0">
                <a:latin typeface="+mn-lt"/>
              </a:endParaRPr>
            </a:p>
          </p:txBody>
        </p:sp>
        <p:sp>
          <p:nvSpPr>
            <p:cNvPr id="42" name="Line 55">
              <a:extLst>
                <a:ext uri="{FF2B5EF4-FFF2-40B4-BE49-F238E27FC236}">
                  <a16:creationId xmlns:a16="http://schemas.microsoft.com/office/drawing/2014/main" id="{D08AE21F-4B25-9E74-9875-6B6B12140EBC}"/>
                </a:ext>
              </a:extLst>
            </p:cNvPr>
            <p:cNvSpPr>
              <a:spLocks noChangeShapeType="1"/>
            </p:cNvSpPr>
            <p:nvPr/>
          </p:nvSpPr>
          <p:spPr bwMode="auto">
            <a:xfrm flipV="1">
              <a:off x="685801" y="1855408"/>
              <a:ext cx="184791" cy="225939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3" name="Rectangle 56">
              <a:extLst>
                <a:ext uri="{FF2B5EF4-FFF2-40B4-BE49-F238E27FC236}">
                  <a16:creationId xmlns:a16="http://schemas.microsoft.com/office/drawing/2014/main" id="{36E66E85-342B-484A-C814-EB5E997C5804}"/>
                </a:ext>
              </a:extLst>
            </p:cNvPr>
            <p:cNvSpPr>
              <a:spLocks noChangeArrowheads="1"/>
            </p:cNvSpPr>
            <p:nvPr/>
          </p:nvSpPr>
          <p:spPr bwMode="auto">
            <a:xfrm>
              <a:off x="0" y="2438400"/>
              <a:ext cx="9144000" cy="990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s-CL" altLang="es-CL" sz="2400">
                <a:latin typeface="+mn-lt"/>
              </a:endParaRPr>
            </a:p>
          </p:txBody>
        </p:sp>
        <p:sp>
          <p:nvSpPr>
            <p:cNvPr id="44" name="Line 57">
              <a:extLst>
                <a:ext uri="{FF2B5EF4-FFF2-40B4-BE49-F238E27FC236}">
                  <a16:creationId xmlns:a16="http://schemas.microsoft.com/office/drawing/2014/main" id="{F6CBD82D-728F-6C1B-B1E9-EB19A3341B20}"/>
                </a:ext>
              </a:extLst>
            </p:cNvPr>
            <p:cNvSpPr>
              <a:spLocks noChangeShapeType="1"/>
            </p:cNvSpPr>
            <p:nvPr/>
          </p:nvSpPr>
          <p:spPr bwMode="auto">
            <a:xfrm flipV="1">
              <a:off x="1524000" y="1143000"/>
              <a:ext cx="15240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5" name="Line 58">
              <a:extLst>
                <a:ext uri="{FF2B5EF4-FFF2-40B4-BE49-F238E27FC236}">
                  <a16:creationId xmlns:a16="http://schemas.microsoft.com/office/drawing/2014/main" id="{C31EF6ED-CF5D-AD56-FA91-ED5C53E39552}"/>
                </a:ext>
              </a:extLst>
            </p:cNvPr>
            <p:cNvSpPr>
              <a:spLocks noChangeShapeType="1"/>
            </p:cNvSpPr>
            <p:nvPr/>
          </p:nvSpPr>
          <p:spPr bwMode="auto">
            <a:xfrm flipH="1" flipV="1">
              <a:off x="2286000" y="1219200"/>
              <a:ext cx="76200" cy="1524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6" name="Line 59">
              <a:extLst>
                <a:ext uri="{FF2B5EF4-FFF2-40B4-BE49-F238E27FC236}">
                  <a16:creationId xmlns:a16="http://schemas.microsoft.com/office/drawing/2014/main" id="{2984409D-58C8-31B2-755D-7300ACEAE90C}"/>
                </a:ext>
              </a:extLst>
            </p:cNvPr>
            <p:cNvSpPr>
              <a:spLocks noChangeShapeType="1"/>
            </p:cNvSpPr>
            <p:nvPr/>
          </p:nvSpPr>
          <p:spPr bwMode="auto">
            <a:xfrm flipV="1">
              <a:off x="6781800" y="1143000"/>
              <a:ext cx="7620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7" name="Line 60">
              <a:extLst>
                <a:ext uri="{FF2B5EF4-FFF2-40B4-BE49-F238E27FC236}">
                  <a16:creationId xmlns:a16="http://schemas.microsoft.com/office/drawing/2014/main" id="{40FB899E-3145-E307-CF85-2FBF390C194A}"/>
                </a:ext>
              </a:extLst>
            </p:cNvPr>
            <p:cNvSpPr>
              <a:spLocks noChangeShapeType="1"/>
            </p:cNvSpPr>
            <p:nvPr/>
          </p:nvSpPr>
          <p:spPr bwMode="auto">
            <a:xfrm flipH="1" flipV="1">
              <a:off x="7239000" y="1143000"/>
              <a:ext cx="22860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8" name="Line 61">
              <a:extLst>
                <a:ext uri="{FF2B5EF4-FFF2-40B4-BE49-F238E27FC236}">
                  <a16:creationId xmlns:a16="http://schemas.microsoft.com/office/drawing/2014/main" id="{FB9E2215-3EFB-308E-0860-C43F81311247}"/>
                </a:ext>
              </a:extLst>
            </p:cNvPr>
            <p:cNvSpPr>
              <a:spLocks noChangeShapeType="1"/>
            </p:cNvSpPr>
            <p:nvPr/>
          </p:nvSpPr>
          <p:spPr bwMode="auto">
            <a:xfrm flipV="1">
              <a:off x="2362200" y="533400"/>
              <a:ext cx="1447800" cy="344488"/>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49" name="Line 62">
              <a:extLst>
                <a:ext uri="{FF2B5EF4-FFF2-40B4-BE49-F238E27FC236}">
                  <a16:creationId xmlns:a16="http://schemas.microsoft.com/office/drawing/2014/main" id="{9D9B9751-A159-3657-36FE-4AD7EC28A06E}"/>
                </a:ext>
              </a:extLst>
            </p:cNvPr>
            <p:cNvSpPr>
              <a:spLocks noChangeShapeType="1"/>
            </p:cNvSpPr>
            <p:nvPr/>
          </p:nvSpPr>
          <p:spPr bwMode="auto">
            <a:xfrm flipH="1" flipV="1">
              <a:off x="5029199" y="685799"/>
              <a:ext cx="838200" cy="343035"/>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50" name="Line 63">
              <a:extLst>
                <a:ext uri="{FF2B5EF4-FFF2-40B4-BE49-F238E27FC236}">
                  <a16:creationId xmlns:a16="http://schemas.microsoft.com/office/drawing/2014/main" id="{7B40B9FF-00CE-B64B-B5D6-18859239D38E}"/>
                </a:ext>
              </a:extLst>
            </p:cNvPr>
            <p:cNvSpPr>
              <a:spLocks noChangeShapeType="1"/>
            </p:cNvSpPr>
            <p:nvPr/>
          </p:nvSpPr>
          <p:spPr bwMode="auto">
            <a:xfrm flipH="1" flipV="1">
              <a:off x="4953000" y="838200"/>
              <a:ext cx="3352800" cy="3276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51" name="Line 64">
              <a:extLst>
                <a:ext uri="{FF2B5EF4-FFF2-40B4-BE49-F238E27FC236}">
                  <a16:creationId xmlns:a16="http://schemas.microsoft.com/office/drawing/2014/main" id="{5E0A6D0C-A7AC-BD89-96CD-FDE4C4665E4D}"/>
                </a:ext>
              </a:extLst>
            </p:cNvPr>
            <p:cNvSpPr>
              <a:spLocks noChangeShapeType="1"/>
            </p:cNvSpPr>
            <p:nvPr/>
          </p:nvSpPr>
          <p:spPr bwMode="auto">
            <a:xfrm flipV="1">
              <a:off x="1905000" y="3505200"/>
              <a:ext cx="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52" name="Line 66">
              <a:extLst>
                <a:ext uri="{FF2B5EF4-FFF2-40B4-BE49-F238E27FC236}">
                  <a16:creationId xmlns:a16="http://schemas.microsoft.com/office/drawing/2014/main" id="{54C2F76E-41B9-4DAD-2D68-EA4E2332B8F9}"/>
                </a:ext>
              </a:extLst>
            </p:cNvPr>
            <p:cNvSpPr>
              <a:spLocks noChangeShapeType="1"/>
            </p:cNvSpPr>
            <p:nvPr/>
          </p:nvSpPr>
          <p:spPr bwMode="auto">
            <a:xfrm flipV="1">
              <a:off x="3352800" y="3505200"/>
              <a:ext cx="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53" name="Line 67">
              <a:extLst>
                <a:ext uri="{FF2B5EF4-FFF2-40B4-BE49-F238E27FC236}">
                  <a16:creationId xmlns:a16="http://schemas.microsoft.com/office/drawing/2014/main" id="{7AAE490C-35F8-7C1C-172A-22EA6FB184E7}"/>
                </a:ext>
              </a:extLst>
            </p:cNvPr>
            <p:cNvSpPr>
              <a:spLocks noChangeShapeType="1"/>
            </p:cNvSpPr>
            <p:nvPr/>
          </p:nvSpPr>
          <p:spPr bwMode="auto">
            <a:xfrm flipV="1">
              <a:off x="5638800" y="3505200"/>
              <a:ext cx="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sp>
          <p:nvSpPr>
            <p:cNvPr id="54" name="Line 68">
              <a:extLst>
                <a:ext uri="{FF2B5EF4-FFF2-40B4-BE49-F238E27FC236}">
                  <a16:creationId xmlns:a16="http://schemas.microsoft.com/office/drawing/2014/main" id="{A29ECE81-38CC-9612-21A0-66F1C67DC1DC}"/>
                </a:ext>
              </a:extLst>
            </p:cNvPr>
            <p:cNvSpPr>
              <a:spLocks noChangeShapeType="1"/>
            </p:cNvSpPr>
            <p:nvPr/>
          </p:nvSpPr>
          <p:spPr bwMode="auto">
            <a:xfrm flipV="1">
              <a:off x="7620000" y="3505200"/>
              <a:ext cx="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s-CL"/>
            </a:p>
          </p:txBody>
        </p:sp>
      </p:grpSp>
    </p:spTree>
    <p:extLst>
      <p:ext uri="{BB962C8B-B14F-4D97-AF65-F5344CB8AC3E}">
        <p14:creationId xmlns:p14="http://schemas.microsoft.com/office/powerpoint/2010/main" val="4580966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9575-BC72-3F21-148C-1BD2BCDCFDB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D385107-716B-A42F-D8BD-C490F20BE65F}"/>
              </a:ext>
            </a:extLst>
          </p:cNvPr>
          <p:cNvSpPr txBox="1"/>
          <p:nvPr/>
        </p:nvSpPr>
        <p:spPr>
          <a:xfrm>
            <a:off x="283373" y="636040"/>
            <a:ext cx="7784862"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Herramientas para el Seguimiento y Control de la Ejecución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B8F78D9D-3320-2ECF-D2B3-AB6D8E105DA4}"/>
              </a:ext>
            </a:extLst>
          </p:cNvPr>
          <p:cNvSpPr txBox="1"/>
          <p:nvPr/>
        </p:nvSpPr>
        <p:spPr>
          <a:xfrm>
            <a:off x="283373" y="1994476"/>
            <a:ext cx="11375227" cy="4293483"/>
          </a:xfrm>
          <a:prstGeom prst="rect">
            <a:avLst/>
          </a:prstGeom>
          <a:noFill/>
        </p:spPr>
        <p:txBody>
          <a:bodyPr wrap="square" rtlCol="0">
            <a:spAutoFit/>
          </a:bodyPr>
          <a:lstStyle/>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Software de Gestión Estratégica:</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Herramientas como SAP, </a:t>
            </a:r>
            <a:r>
              <a:rPr lang="es-ES" sz="1700" dirty="0" err="1">
                <a:solidFill>
                  <a:schemeClr val="tx1">
                    <a:lumMod val="65000"/>
                    <a:lumOff val="35000"/>
                  </a:schemeClr>
                </a:solidFill>
                <a:latin typeface="Lucida Sans" panose="020B0602030504020204" pitchFamily="34" charset="77"/>
              </a:rPr>
              <a:t>Tableau</a:t>
            </a:r>
            <a:r>
              <a:rPr lang="es-ES" sz="1700" dirty="0">
                <a:solidFill>
                  <a:schemeClr val="tx1">
                    <a:lumMod val="65000"/>
                    <a:lumOff val="35000"/>
                  </a:schemeClr>
                </a:solidFill>
                <a:latin typeface="Lucida Sans" panose="020B0602030504020204" pitchFamily="34" charset="77"/>
              </a:rPr>
              <a:t> o </a:t>
            </a:r>
            <a:r>
              <a:rPr lang="es-ES" sz="1700" dirty="0" err="1">
                <a:solidFill>
                  <a:schemeClr val="tx1">
                    <a:lumMod val="65000"/>
                    <a:lumOff val="35000"/>
                  </a:schemeClr>
                </a:solidFill>
                <a:latin typeface="Lucida Sans" panose="020B0602030504020204" pitchFamily="34" charset="77"/>
              </a:rPr>
              <a:t>Power</a:t>
            </a:r>
            <a:r>
              <a:rPr lang="es-ES" sz="1700" dirty="0">
                <a:solidFill>
                  <a:schemeClr val="tx1">
                    <a:lumMod val="65000"/>
                    <a:lumOff val="35000"/>
                  </a:schemeClr>
                </a:solidFill>
                <a:latin typeface="Lucida Sans" panose="020B0602030504020204" pitchFamily="34" charset="77"/>
              </a:rPr>
              <a:t> BI ayudan a visualizar KPIs en tiempo real y generan reportes automáticos.</a:t>
            </a:r>
          </a:p>
          <a:p>
            <a:pPr algn="just">
              <a:buClr>
                <a:srgbClr val="941914"/>
              </a:buClr>
            </a:pPr>
            <a:endParaRPr lang="es-ES" sz="1700" dirty="0">
              <a:solidFill>
                <a:srgbClr val="000000"/>
              </a:solidFill>
              <a:latin typeface="Lucida Sans" panose="020B0602030504020204" pitchFamily="34" charset="77"/>
            </a:endParaRPr>
          </a:p>
          <a:p>
            <a:pPr algn="just">
              <a:buClr>
                <a:srgbClr val="941914"/>
              </a:buClr>
            </a:pPr>
            <a:r>
              <a:rPr lang="es-ES" b="1" dirty="0">
                <a:solidFill>
                  <a:srgbClr val="941914"/>
                </a:solidFill>
                <a:latin typeface="Lucida Sans" panose="020B0602030504020204" pitchFamily="34" charset="77"/>
              </a:rPr>
              <a:t>Ventajas:</a:t>
            </a:r>
            <a:r>
              <a:rPr lang="es-ES" sz="1700" dirty="0">
                <a:solidFill>
                  <a:schemeClr val="tx1">
                    <a:lumMod val="65000"/>
                    <a:lumOff val="35000"/>
                  </a:schemeClr>
                </a:solidFill>
                <a:latin typeface="Lucida Sans" panose="020B0602030504020204" pitchFamily="34" charset="77"/>
              </a:rPr>
              <a:t> </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Integración de datos desde múltiples fuentes.</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Análisis predictivo para anticipar desviaciones.</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3"/>
            </a:pPr>
            <a:r>
              <a:rPr lang="es-ES" sz="1600" b="1" i="0" dirty="0">
                <a:solidFill>
                  <a:srgbClr val="485C87"/>
                </a:solidFill>
                <a:effectLst/>
                <a:latin typeface="Lucida Sans" panose="020B0602030504020204" pitchFamily="34" charset="77"/>
              </a:rPr>
              <a:t>Diagramas de Gantt:</a:t>
            </a:r>
          </a:p>
          <a:p>
            <a:pPr marL="342900" indent="-342900" algn="just">
              <a:buClr>
                <a:srgbClr val="941914"/>
              </a:buClr>
              <a:buFont typeface="Wingdings" pitchFamily="2" charset="2"/>
              <a:buChar char="§"/>
            </a:pPr>
            <a:endParaRPr lang="es-ES" sz="1600"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Útiles para planificar y seguir proyectos mineros, mostrando tareas, responsables, y tiempos de ejecución.</a:t>
            </a:r>
          </a:p>
          <a:p>
            <a:pPr marL="342900" indent="-342900" algn="just">
              <a:buClr>
                <a:srgbClr val="941914"/>
              </a:buClr>
              <a:buFont typeface="Wingdings" pitchFamily="2" charset="2"/>
              <a:buChar char="§"/>
            </a:pPr>
            <a:endParaRPr lang="es-ES" sz="1700" dirty="0">
              <a:solidFill>
                <a:schemeClr val="tx1">
                  <a:lumMod val="65000"/>
                  <a:lumOff val="35000"/>
                </a:schemeClr>
              </a:solidFill>
              <a:latin typeface="Lucida Sans" panose="020B0602030504020204" pitchFamily="34" charset="77"/>
            </a:endParaRPr>
          </a:p>
          <a:p>
            <a:pPr marL="800100" lvl="1" indent="-342900" algn="just">
              <a:buClr>
                <a:srgbClr val="941914"/>
              </a:buClr>
              <a:buFont typeface="Wingdings" pitchFamily="2" charset="2"/>
              <a:buChar char="§"/>
            </a:pPr>
            <a:r>
              <a:rPr lang="es-ES" sz="1700" b="1" dirty="0">
                <a:solidFill>
                  <a:schemeClr val="tx1">
                    <a:lumMod val="65000"/>
                    <a:lumOff val="35000"/>
                  </a:schemeClr>
                </a:solidFill>
                <a:latin typeface="Lucida Sans" panose="020B0602030504020204" pitchFamily="34" charset="77"/>
              </a:rPr>
              <a:t>Ejemplo:</a:t>
            </a:r>
            <a:r>
              <a:rPr lang="es-ES" sz="1700" dirty="0">
                <a:solidFill>
                  <a:schemeClr val="tx1">
                    <a:lumMod val="65000"/>
                    <a:lumOff val="35000"/>
                  </a:schemeClr>
                </a:solidFill>
                <a:latin typeface="Lucida Sans" panose="020B0602030504020204" pitchFamily="34" charset="77"/>
              </a:rPr>
              <a:t> Visualizar el cronograma para la apertura de una nueva mina y las dependencias entre actividades.</a:t>
            </a:r>
          </a:p>
        </p:txBody>
      </p:sp>
      <p:pic>
        <p:nvPicPr>
          <p:cNvPr id="6" name="Imagen 5">
            <a:extLst>
              <a:ext uri="{FF2B5EF4-FFF2-40B4-BE49-F238E27FC236}">
                <a16:creationId xmlns:a16="http://schemas.microsoft.com/office/drawing/2014/main" id="{38016E5A-C2AA-EA50-2064-F8170D3EEA06}"/>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247032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9083C-A2DB-3F64-4B2C-DF6E2837A79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4DD7E52-9DDE-046D-1839-8ACF30FA6E3C}"/>
              </a:ext>
            </a:extLst>
          </p:cNvPr>
          <p:cNvSpPr txBox="1"/>
          <p:nvPr/>
        </p:nvSpPr>
        <p:spPr>
          <a:xfrm>
            <a:off x="283373" y="636040"/>
            <a:ext cx="7784862"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Herramientas para el Seguimiento y Control de la Ejecución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8840243F-3526-8B6C-8B0F-2B406009FFF9}"/>
              </a:ext>
            </a:extLst>
          </p:cNvPr>
          <p:cNvSpPr txBox="1"/>
          <p:nvPr/>
        </p:nvSpPr>
        <p:spPr>
          <a:xfrm>
            <a:off x="283373" y="1994476"/>
            <a:ext cx="11375227" cy="4031873"/>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Dashboards Operativos: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Paneles de control interactivos que muestran los KPIs clave en tiempo real.</a:t>
            </a:r>
          </a:p>
          <a:p>
            <a:pPr algn="just">
              <a:buClr>
                <a:srgbClr val="941914"/>
              </a:buClr>
            </a:pPr>
            <a:endParaRPr lang="es-ES" sz="1700" dirty="0">
              <a:solidFill>
                <a:srgbClr val="000000"/>
              </a:solidFill>
              <a:latin typeface="Lucida Sans" panose="020B0602030504020204" pitchFamily="34" charset="77"/>
            </a:endParaRPr>
          </a:p>
          <a:p>
            <a:pPr algn="just">
              <a:buClr>
                <a:srgbClr val="941914"/>
              </a:buClr>
            </a:pPr>
            <a:r>
              <a:rPr lang="es-ES" b="1" dirty="0">
                <a:solidFill>
                  <a:srgbClr val="941914"/>
                </a:solidFill>
                <a:latin typeface="Lucida Sans" panose="020B0602030504020204" pitchFamily="34" charset="77"/>
              </a:rPr>
              <a:t>Ejemplo:</a:t>
            </a:r>
            <a:r>
              <a:rPr lang="es-ES" sz="1700" dirty="0">
                <a:solidFill>
                  <a:schemeClr val="tx1">
                    <a:lumMod val="65000"/>
                    <a:lumOff val="35000"/>
                  </a:schemeClr>
                </a:solidFill>
                <a:latin typeface="Lucida Sans" panose="020B0602030504020204" pitchFamily="34" charset="77"/>
              </a:rPr>
              <a:t> Un </a:t>
            </a:r>
            <a:r>
              <a:rPr lang="es-ES" sz="1700" dirty="0" err="1">
                <a:solidFill>
                  <a:schemeClr val="tx1">
                    <a:lumMod val="65000"/>
                    <a:lumOff val="35000"/>
                  </a:schemeClr>
                </a:solidFill>
                <a:latin typeface="Lucida Sans" panose="020B0602030504020204" pitchFamily="34" charset="77"/>
              </a:rPr>
              <a:t>dashboard</a:t>
            </a:r>
            <a:r>
              <a:rPr lang="es-ES" sz="1700" dirty="0">
                <a:solidFill>
                  <a:schemeClr val="tx1">
                    <a:lumMod val="65000"/>
                    <a:lumOff val="35000"/>
                  </a:schemeClr>
                </a:solidFill>
                <a:latin typeface="Lucida Sans" panose="020B0602030504020204" pitchFamily="34" charset="77"/>
              </a:rPr>
              <a:t> para el equipo de operaciones que monitorea:</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Toneladas extraídas.</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Eficiencia de transporte.</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Uso de recursos (agua, combustible).</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5"/>
            </a:pPr>
            <a:r>
              <a:rPr lang="es-ES" sz="1600" b="1" i="0" dirty="0">
                <a:solidFill>
                  <a:srgbClr val="485C87"/>
                </a:solidFill>
                <a:effectLst/>
                <a:latin typeface="Lucida Sans" panose="020B0602030504020204" pitchFamily="34" charset="77"/>
              </a:rPr>
              <a:t>Análisis de Brechas (Gap </a:t>
            </a:r>
            <a:r>
              <a:rPr lang="es-ES" sz="1600" b="1" i="0" dirty="0" err="1">
                <a:solidFill>
                  <a:srgbClr val="485C87"/>
                </a:solidFill>
                <a:effectLst/>
                <a:latin typeface="Lucida Sans" panose="020B0602030504020204" pitchFamily="34" charset="77"/>
              </a:rPr>
              <a:t>Analysis</a:t>
            </a:r>
            <a:r>
              <a:rPr lang="es-ES" sz="1600" b="1" i="0" dirty="0">
                <a:solidFill>
                  <a:srgbClr val="485C87"/>
                </a:solidFill>
                <a:effectLst/>
                <a:latin typeface="Lucida Sans" panose="020B0602030504020204" pitchFamily="34" charset="77"/>
              </a:rPr>
              <a:t>):</a:t>
            </a:r>
          </a:p>
          <a:p>
            <a:pPr marL="342900" indent="-342900" algn="just">
              <a:buClr>
                <a:srgbClr val="941914"/>
              </a:buClr>
              <a:buFont typeface="Wingdings" pitchFamily="2" charset="2"/>
              <a:buChar char="§"/>
            </a:pPr>
            <a:endParaRPr lang="es-ES" sz="1600"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Compara el desempeño actual con las metas establecidas para identificar áreas de mejora.</a:t>
            </a:r>
          </a:p>
          <a:p>
            <a:pPr marL="342900" indent="-342900" algn="just">
              <a:buClr>
                <a:srgbClr val="941914"/>
              </a:buClr>
              <a:buFont typeface="Wingdings" pitchFamily="2" charset="2"/>
              <a:buChar char="§"/>
            </a:pPr>
            <a:endParaRPr lang="es-ES" sz="1700" dirty="0">
              <a:solidFill>
                <a:schemeClr val="tx1">
                  <a:lumMod val="65000"/>
                  <a:lumOff val="35000"/>
                </a:schemeClr>
              </a:solidFill>
              <a:latin typeface="Lucida Sans" panose="020B0602030504020204" pitchFamily="34" charset="77"/>
            </a:endParaRPr>
          </a:p>
          <a:p>
            <a:pPr marL="800100" lvl="1" indent="-342900" algn="just">
              <a:buClr>
                <a:srgbClr val="941914"/>
              </a:buClr>
              <a:buFont typeface="Wingdings" pitchFamily="2" charset="2"/>
              <a:buChar char="§"/>
            </a:pPr>
            <a:r>
              <a:rPr lang="es-ES" sz="1700" b="1" dirty="0">
                <a:solidFill>
                  <a:schemeClr val="tx1">
                    <a:lumMod val="65000"/>
                    <a:lumOff val="35000"/>
                  </a:schemeClr>
                </a:solidFill>
                <a:latin typeface="Lucida Sans" panose="020B0602030504020204" pitchFamily="34" charset="77"/>
              </a:rPr>
              <a:t>Ejemplo: </a:t>
            </a:r>
            <a:r>
              <a:rPr lang="es-ES" sz="1700" dirty="0">
                <a:solidFill>
                  <a:schemeClr val="tx1">
                    <a:lumMod val="65000"/>
                    <a:lumOff val="35000"/>
                  </a:schemeClr>
                </a:solidFill>
                <a:latin typeface="Lucida Sans" panose="020B0602030504020204" pitchFamily="34" charset="77"/>
              </a:rPr>
              <a:t>Si el objetivo es recuperar un 85% del mineral valioso, pero solo se alcanza el 80%, el análisis identificará si el problema radica en procesos o tecnologías.</a:t>
            </a:r>
          </a:p>
        </p:txBody>
      </p:sp>
      <p:pic>
        <p:nvPicPr>
          <p:cNvPr id="6" name="Imagen 5">
            <a:extLst>
              <a:ext uri="{FF2B5EF4-FFF2-40B4-BE49-F238E27FC236}">
                <a16:creationId xmlns:a16="http://schemas.microsoft.com/office/drawing/2014/main" id="{BC7235F2-6407-7F01-65CE-0BB632031EB3}"/>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33187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29B84-7000-FCB6-5FF8-5A6CB150D6C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4E2E15E2-BDCC-5E64-57DB-3EA497C64DFA}"/>
              </a:ext>
            </a:extLst>
          </p:cNvPr>
          <p:cNvSpPr txBox="1"/>
          <p:nvPr/>
        </p:nvSpPr>
        <p:spPr>
          <a:xfrm>
            <a:off x="283373" y="636040"/>
            <a:ext cx="7784862"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Herramientas para el Seguimiento y Control de la Ejecución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E3B5E577-9511-6384-3EC9-BE6AE73EF436}"/>
              </a:ext>
            </a:extLst>
          </p:cNvPr>
          <p:cNvSpPr txBox="1"/>
          <p:nvPr/>
        </p:nvSpPr>
        <p:spPr>
          <a:xfrm>
            <a:off x="283373" y="1967582"/>
            <a:ext cx="11375227" cy="1692771"/>
          </a:xfrm>
          <a:prstGeom prst="rect">
            <a:avLst/>
          </a:prstGeom>
          <a:noFill/>
        </p:spPr>
        <p:txBody>
          <a:bodyPr wrap="square" rtlCol="0">
            <a:spAutoFit/>
          </a:bodyPr>
          <a:lstStyle/>
          <a:p>
            <a:pPr marL="342900" indent="-342900" algn="just">
              <a:buClr>
                <a:srgbClr val="941914"/>
              </a:buClr>
              <a:buFont typeface="+mj-lt"/>
              <a:buAutoNum type="arabicPeriod" startAt="6"/>
            </a:pPr>
            <a:r>
              <a:rPr lang="es-ES" b="1" i="0" dirty="0">
                <a:solidFill>
                  <a:srgbClr val="485C87"/>
                </a:solidFill>
                <a:effectLst/>
                <a:latin typeface="Lucida Sans" panose="020B0602030504020204" pitchFamily="34" charset="77"/>
              </a:rPr>
              <a:t>Reuniones Estratégicas y Reportes Periódicos: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Revisar el progreso de la ejecución estratégica mediante reuniones regulares:</a:t>
            </a:r>
          </a:p>
          <a:p>
            <a:pPr algn="just">
              <a:buClr>
                <a:srgbClr val="941914"/>
              </a:buClr>
            </a:pPr>
            <a:endParaRPr lang="es-ES" sz="1700" dirty="0">
              <a:solidFill>
                <a:srgbClr val="000000"/>
              </a:solidFill>
              <a:latin typeface="Lucida Sans" panose="020B0602030504020204" pitchFamily="34" charset="77"/>
            </a:endParaRP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Semanales: Revisar avances operativos.</a:t>
            </a:r>
          </a:p>
          <a:p>
            <a:pPr marL="800100" lvl="1" indent="-342900" algn="just">
              <a:buClr>
                <a:srgbClr val="941914"/>
              </a:buClr>
              <a:buFont typeface="Wingdings" pitchFamily="2" charset="2"/>
              <a:buChar char="§"/>
            </a:pPr>
            <a:r>
              <a:rPr lang="es-ES" sz="1700" dirty="0">
                <a:solidFill>
                  <a:schemeClr val="tx1">
                    <a:lumMod val="65000"/>
                    <a:lumOff val="35000"/>
                  </a:schemeClr>
                </a:solidFill>
                <a:latin typeface="Lucida Sans" panose="020B0602030504020204" pitchFamily="34" charset="77"/>
              </a:rPr>
              <a:t>Mensuales: Evaluar el impacto en los KPIs principales.</a:t>
            </a:r>
          </a:p>
        </p:txBody>
      </p:sp>
      <p:pic>
        <p:nvPicPr>
          <p:cNvPr id="6" name="Imagen 5">
            <a:extLst>
              <a:ext uri="{FF2B5EF4-FFF2-40B4-BE49-F238E27FC236}">
                <a16:creationId xmlns:a16="http://schemas.microsoft.com/office/drawing/2014/main" id="{92D9966C-3771-1A18-A127-80EAA2390BBD}"/>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791290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1495-40D2-D898-DA96-630CA983B0E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593C318-5DBF-BEC0-1E04-BFE45C896331}"/>
              </a:ext>
            </a:extLst>
          </p:cNvPr>
          <p:cNvSpPr txBox="1"/>
          <p:nvPr/>
        </p:nvSpPr>
        <p:spPr>
          <a:xfrm>
            <a:off x="248867" y="765436"/>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Ejemplo Integrado</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45B89D67-1567-B824-16D6-546BD774779F}"/>
              </a:ext>
            </a:extLst>
          </p:cNvPr>
          <p:cNvSpPr txBox="1"/>
          <p:nvPr/>
        </p:nvSpPr>
        <p:spPr>
          <a:xfrm>
            <a:off x="248867" y="1461671"/>
            <a:ext cx="11694266" cy="4493538"/>
          </a:xfrm>
          <a:prstGeom prst="rect">
            <a:avLst/>
          </a:prstGeom>
          <a:noFill/>
        </p:spPr>
        <p:txBody>
          <a:bodyPr wrap="square" rtlCol="0">
            <a:spAutoFit/>
          </a:bodyPr>
          <a:lstStyle/>
          <a:p>
            <a:pPr algn="just">
              <a:buClr>
                <a:srgbClr val="941914"/>
              </a:buClr>
            </a:pPr>
            <a:r>
              <a:rPr lang="es-ES" b="1" dirty="0">
                <a:solidFill>
                  <a:schemeClr val="tx1">
                    <a:lumMod val="65000"/>
                    <a:lumOff val="35000"/>
                  </a:schemeClr>
                </a:solidFill>
                <a:latin typeface="Lucida Sans" panose="020B0602030504020204" pitchFamily="34" charset="77"/>
              </a:rPr>
              <a:t>Objetivo Estratégico</a:t>
            </a:r>
          </a:p>
          <a:p>
            <a:pPr algn="just">
              <a:buClr>
                <a:srgbClr val="941914"/>
              </a:buClr>
            </a:pPr>
            <a:r>
              <a:rPr lang="es-ES" dirty="0">
                <a:solidFill>
                  <a:schemeClr val="tx1">
                    <a:lumMod val="65000"/>
                    <a:lumOff val="35000"/>
                  </a:schemeClr>
                </a:solidFill>
                <a:latin typeface="Lucida Sans" panose="020B0602030504020204" pitchFamily="34" charset="77"/>
              </a:rPr>
              <a:t>Reducir costos operativos en un 10% en el próximo año mediante la mejora de la eficiencia en el transporte de mineral.</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b="1" dirty="0">
                <a:solidFill>
                  <a:srgbClr val="941914"/>
                </a:solidFill>
                <a:latin typeface="Lucida Sans" panose="020B0602030504020204" pitchFamily="34" charset="77"/>
              </a:rPr>
              <a:t>KPIs Definidos</a:t>
            </a:r>
          </a:p>
          <a:p>
            <a:pPr marL="800100" lvl="1" indent="-342900" algn="just">
              <a:buClr>
                <a:srgbClr val="941914"/>
              </a:buClr>
              <a:buFont typeface="Wingdings" pitchFamily="2" charset="2"/>
              <a:buChar char="§"/>
            </a:pPr>
            <a:r>
              <a:rPr lang="es-ES" dirty="0">
                <a:solidFill>
                  <a:schemeClr val="tx1">
                    <a:lumMod val="65000"/>
                    <a:lumOff val="35000"/>
                  </a:schemeClr>
                </a:solidFill>
                <a:latin typeface="Lucida Sans" panose="020B0602030504020204" pitchFamily="34" charset="77"/>
              </a:rPr>
              <a:t>Costos de transporte por tonelada.</a:t>
            </a:r>
          </a:p>
          <a:p>
            <a:pPr marL="800100" lvl="1" indent="-342900" algn="just">
              <a:buClr>
                <a:srgbClr val="941914"/>
              </a:buClr>
              <a:buFont typeface="Wingdings" pitchFamily="2" charset="2"/>
              <a:buChar char="§"/>
            </a:pPr>
            <a:r>
              <a:rPr lang="es-ES" dirty="0">
                <a:solidFill>
                  <a:schemeClr val="tx1">
                    <a:lumMod val="65000"/>
                    <a:lumOff val="35000"/>
                  </a:schemeClr>
                </a:solidFill>
                <a:latin typeface="Lucida Sans" panose="020B0602030504020204" pitchFamily="34" charset="77"/>
              </a:rPr>
              <a:t>Tiempo promedio de traslado (minutos).</a:t>
            </a:r>
          </a:p>
          <a:p>
            <a:pPr marL="800100" lvl="1" indent="-342900" algn="just">
              <a:buClr>
                <a:srgbClr val="941914"/>
              </a:buClr>
              <a:buFont typeface="Wingdings" pitchFamily="2" charset="2"/>
              <a:buChar char="§"/>
            </a:pPr>
            <a:r>
              <a:rPr lang="es-ES" dirty="0">
                <a:solidFill>
                  <a:schemeClr val="tx1">
                    <a:lumMod val="65000"/>
                    <a:lumOff val="35000"/>
                  </a:schemeClr>
                </a:solidFill>
                <a:latin typeface="Lucida Sans" panose="020B0602030504020204" pitchFamily="34" charset="77"/>
              </a:rPr>
              <a:t>Consumo de combustible por unidad de transporte.</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dirty="0">
                <a:solidFill>
                  <a:srgbClr val="941914"/>
                </a:solidFill>
                <a:latin typeface="Lucida Sans" panose="020B0602030504020204" pitchFamily="34" charset="77"/>
              </a:rPr>
              <a:t>Herramientas Aplicadas</a:t>
            </a:r>
          </a:p>
          <a:p>
            <a:pPr marL="800100" lvl="1" indent="-342900" algn="just">
              <a:buClr>
                <a:srgbClr val="941914"/>
              </a:buClr>
              <a:buFont typeface="Wingdings" panose="05000000000000000000" pitchFamily="2" charset="2"/>
              <a:buChar char="§"/>
            </a:pPr>
            <a:r>
              <a:rPr lang="es-ES" b="1" dirty="0">
                <a:solidFill>
                  <a:srgbClr val="485C87"/>
                </a:solidFill>
                <a:latin typeface="Lucida Sans" panose="020B0602030504020204" pitchFamily="34" charset="77"/>
              </a:rPr>
              <a:t>Dashboards:</a:t>
            </a:r>
            <a:r>
              <a:rPr lang="es-ES" dirty="0">
                <a:solidFill>
                  <a:schemeClr val="tx1">
                    <a:lumMod val="65000"/>
                    <a:lumOff val="35000"/>
                  </a:schemeClr>
                </a:solidFill>
                <a:latin typeface="Lucida Sans" panose="020B0602030504020204" pitchFamily="34" charset="77"/>
              </a:rPr>
              <a:t> Monitoreo en tiempo real del costo por tonelada transportada.</a:t>
            </a:r>
          </a:p>
          <a:p>
            <a:pPr marL="800100" lvl="1" indent="-342900" algn="just">
              <a:buClr>
                <a:srgbClr val="941914"/>
              </a:buClr>
              <a:buFont typeface="Wingdings" panose="05000000000000000000" pitchFamily="2" charset="2"/>
              <a:buChar char="§"/>
            </a:pPr>
            <a:r>
              <a:rPr lang="es-ES" b="1" dirty="0" err="1">
                <a:solidFill>
                  <a:srgbClr val="485C87"/>
                </a:solidFill>
                <a:latin typeface="Lucida Sans" panose="020B0602030504020204" pitchFamily="34" charset="77"/>
              </a:rPr>
              <a:t>Balanced</a:t>
            </a:r>
            <a:r>
              <a:rPr lang="es-ES" b="1" dirty="0">
                <a:solidFill>
                  <a:srgbClr val="485C87"/>
                </a:solidFill>
                <a:latin typeface="Lucida Sans" panose="020B0602030504020204" pitchFamily="34" charset="77"/>
              </a:rPr>
              <a:t> </a:t>
            </a:r>
            <a:r>
              <a:rPr lang="es-ES" b="1" dirty="0" err="1">
                <a:solidFill>
                  <a:srgbClr val="485C87"/>
                </a:solidFill>
                <a:latin typeface="Lucida Sans" panose="020B0602030504020204" pitchFamily="34" charset="77"/>
              </a:rPr>
              <a:t>Scorecard</a:t>
            </a:r>
            <a:r>
              <a:rPr lang="es-ES" b="1" dirty="0">
                <a:solidFill>
                  <a:srgbClr val="485C87"/>
                </a:solidFill>
                <a:latin typeface="Lucida Sans" panose="020B0602030504020204" pitchFamily="34" charset="77"/>
              </a:rPr>
              <a:t>: </a:t>
            </a:r>
            <a:r>
              <a:rPr lang="es-ES" dirty="0">
                <a:solidFill>
                  <a:schemeClr val="tx1">
                    <a:lumMod val="65000"/>
                    <a:lumOff val="35000"/>
                  </a:schemeClr>
                </a:solidFill>
                <a:latin typeface="Lucida Sans" panose="020B0602030504020204" pitchFamily="34" charset="77"/>
              </a:rPr>
              <a:t>Seguimiento de las métricas financieras y operativas.</a:t>
            </a:r>
          </a:p>
          <a:p>
            <a:pPr marL="800100" lvl="1" indent="-342900" algn="just">
              <a:buClr>
                <a:srgbClr val="941914"/>
              </a:buClr>
              <a:buFont typeface="Wingdings" panose="05000000000000000000" pitchFamily="2" charset="2"/>
              <a:buChar char="§"/>
            </a:pPr>
            <a:r>
              <a:rPr lang="es-ES" b="1" dirty="0">
                <a:solidFill>
                  <a:srgbClr val="485C87"/>
                </a:solidFill>
                <a:latin typeface="Lucida Sans" panose="020B0602030504020204" pitchFamily="34" charset="77"/>
              </a:rPr>
              <a:t>Software de Gestión: </a:t>
            </a:r>
            <a:r>
              <a:rPr lang="es-ES" dirty="0">
                <a:solidFill>
                  <a:schemeClr val="tx1">
                    <a:lumMod val="65000"/>
                    <a:lumOff val="35000"/>
                  </a:schemeClr>
                </a:solidFill>
                <a:latin typeface="Lucida Sans" panose="020B0602030504020204" pitchFamily="34" charset="77"/>
              </a:rPr>
              <a:t>Análisis predictivo para optimizar rutas de transporte.</a:t>
            </a:r>
          </a:p>
          <a:p>
            <a:pPr marL="800100" lvl="1" indent="-342900" algn="just">
              <a:buClr>
                <a:srgbClr val="941914"/>
              </a:buClr>
              <a:buFont typeface="Wingdings" panose="05000000000000000000" pitchFamily="2" charset="2"/>
              <a:buChar char="§"/>
            </a:pPr>
            <a:endParaRPr lang="es-ES"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startAt="2"/>
            </a:pPr>
            <a:r>
              <a:rPr lang="es-ES" b="1" dirty="0">
                <a:solidFill>
                  <a:srgbClr val="941914"/>
                </a:solidFill>
                <a:latin typeface="Lucida Sans" panose="020B0602030504020204" pitchFamily="34" charset="77"/>
              </a:rPr>
              <a:t>Monitoreo y Control</a:t>
            </a:r>
          </a:p>
          <a:p>
            <a:pPr marL="800100" lvl="1" indent="-342900" algn="just">
              <a:buClr>
                <a:srgbClr val="941914"/>
              </a:buClr>
              <a:buFont typeface="Wingdings" panose="05000000000000000000" pitchFamily="2" charset="2"/>
              <a:buChar char="§"/>
            </a:pPr>
            <a:r>
              <a:rPr lang="es-ES" dirty="0">
                <a:solidFill>
                  <a:schemeClr val="tx1">
                    <a:lumMod val="65000"/>
                    <a:lumOff val="35000"/>
                  </a:schemeClr>
                </a:solidFill>
                <a:latin typeface="Lucida Sans" panose="020B0602030504020204" pitchFamily="34" charset="77"/>
              </a:rPr>
              <a:t>Revisión mensual de los indicadores y ajustes en las operaciones según los datos recolectados.</a:t>
            </a:r>
          </a:p>
        </p:txBody>
      </p:sp>
      <p:pic>
        <p:nvPicPr>
          <p:cNvPr id="7" name="Imagen 6">
            <a:extLst>
              <a:ext uri="{FF2B5EF4-FFF2-40B4-BE49-F238E27FC236}">
                <a16:creationId xmlns:a16="http://schemas.microsoft.com/office/drawing/2014/main" id="{0AA52F78-6EE1-E71E-4B13-DCAA9CA6DCDE}"/>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301066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FC8F6-F164-4702-89FE-0F8C669AA830}"/>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3A5E07B3-6B87-871F-4C56-AF6F44C8D948}"/>
              </a:ext>
            </a:extLst>
          </p:cNvPr>
          <p:cNvSpPr txBox="1"/>
          <p:nvPr/>
        </p:nvSpPr>
        <p:spPr>
          <a:xfrm>
            <a:off x="2569923" y="2870281"/>
            <a:ext cx="7052153" cy="1200329"/>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Revisión y Ajuste de Estrategias</a:t>
            </a:r>
            <a:endParaRPr lang="es-ES_tradnl" sz="3600" dirty="0">
              <a:solidFill>
                <a:srgbClr val="485C87"/>
              </a:solidFill>
              <a:latin typeface="Lucida Sans" panose="020B0602030504020204" pitchFamily="34" charset="77"/>
            </a:endParaRPr>
          </a:p>
        </p:txBody>
      </p:sp>
      <p:pic>
        <p:nvPicPr>
          <p:cNvPr id="5" name="Imagen 4">
            <a:extLst>
              <a:ext uri="{FF2B5EF4-FFF2-40B4-BE49-F238E27FC236}">
                <a16:creationId xmlns:a16="http://schemas.microsoft.com/office/drawing/2014/main" id="{B885DE0E-8187-6D78-EDB5-759B887AF325}"/>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863942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197228B-7DC9-0A51-7075-EE2E3384A6F7}"/>
              </a:ext>
            </a:extLst>
          </p:cNvPr>
          <p:cNvSpPr txBox="1"/>
          <p:nvPr/>
        </p:nvSpPr>
        <p:spPr>
          <a:xfrm>
            <a:off x="273731" y="843328"/>
            <a:ext cx="9798115"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Evaluación continua y retroalimentación</a:t>
            </a:r>
          </a:p>
        </p:txBody>
      </p:sp>
      <p:sp>
        <p:nvSpPr>
          <p:cNvPr id="3" name="CuadroTexto 2">
            <a:extLst>
              <a:ext uri="{FF2B5EF4-FFF2-40B4-BE49-F238E27FC236}">
                <a16:creationId xmlns:a16="http://schemas.microsoft.com/office/drawing/2014/main" id="{0220D7FF-873B-65B2-38A5-CD850ADAE5AE}"/>
              </a:ext>
            </a:extLst>
          </p:cNvPr>
          <p:cNvSpPr txBox="1"/>
          <p:nvPr/>
        </p:nvSpPr>
        <p:spPr>
          <a:xfrm>
            <a:off x="146732" y="2260980"/>
            <a:ext cx="5569763" cy="3970318"/>
          </a:xfrm>
          <a:prstGeom prst="rect">
            <a:avLst/>
          </a:prstGeom>
          <a:noFill/>
        </p:spPr>
        <p:txBody>
          <a:bodyPr wrap="square" rtlCol="0">
            <a:spAutoFit/>
          </a:bodyPr>
          <a:lstStyle/>
          <a:p>
            <a:pPr indent="-342900" algn="just">
              <a:buClr>
                <a:srgbClr val="941914"/>
              </a:buClr>
              <a:buFont typeface="+mj-lt"/>
              <a:buAutoNum type="arabicPeriod"/>
            </a:pPr>
            <a:r>
              <a:rPr lang="es-ES" sz="1600" b="1" dirty="0">
                <a:solidFill>
                  <a:srgbClr val="941914"/>
                </a:solidFill>
                <a:latin typeface="Lucida Sans" panose="020B0602030504020204" pitchFamily="34" charset="77"/>
              </a:rPr>
              <a:t>Monitoreo continuo: </a:t>
            </a:r>
            <a:r>
              <a:rPr lang="es-ES" dirty="0">
                <a:solidFill>
                  <a:schemeClr val="tx1">
                    <a:lumMod val="65000"/>
                    <a:lumOff val="35000"/>
                  </a:schemeClr>
                </a:solidFill>
                <a:latin typeface="Lucida Sans" panose="020B0602030504020204" pitchFamily="34" charset="77"/>
              </a:rPr>
              <a:t>Establecer un sistema de monitoreo continuo para evaluar el progreso hacia los objetivos estratégicos. Esto puede incluir reuniones regulares de revisión y la utilización de herramientas de seguimiento.</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Evaluación de KPIs: </a:t>
            </a:r>
            <a:r>
              <a:rPr lang="es-ES" dirty="0">
                <a:solidFill>
                  <a:schemeClr val="tx1">
                    <a:lumMod val="65000"/>
                    <a:lumOff val="35000"/>
                  </a:schemeClr>
                </a:solidFill>
                <a:latin typeface="Lucida Sans" panose="020B0602030504020204" pitchFamily="34" charset="77"/>
              </a:rPr>
              <a:t>Revisar regularmente los indicadores clave de rendimiento para evaluar si la organización está avanzando hacia sus metas estratégicas. Si es necesario, ajustar los KPIs para que reflejen mejor el progreso.</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Retroalimentación y aprendizaje: </a:t>
            </a:r>
            <a:r>
              <a:rPr lang="es-ES" dirty="0">
                <a:solidFill>
                  <a:schemeClr val="tx1">
                    <a:lumMod val="65000"/>
                    <a:lumOff val="35000"/>
                  </a:schemeClr>
                </a:solidFill>
                <a:latin typeface="Lucida Sans" panose="020B0602030504020204" pitchFamily="34" charset="77"/>
              </a:rPr>
              <a:t>Fomentar un ambiente en el que la retroalimentación sea bienvenida. Aprende de los éxitos y fracasos, y ajusta la estrategia según sea necesario.</a:t>
            </a:r>
          </a:p>
        </p:txBody>
      </p:sp>
      <p:sp>
        <p:nvSpPr>
          <p:cNvPr id="4" name="CuadroTexto 3">
            <a:extLst>
              <a:ext uri="{FF2B5EF4-FFF2-40B4-BE49-F238E27FC236}">
                <a16:creationId xmlns:a16="http://schemas.microsoft.com/office/drawing/2014/main" id="{558F2D89-55E6-A308-96C0-BB0865315B46}"/>
              </a:ext>
            </a:extLst>
          </p:cNvPr>
          <p:cNvSpPr txBox="1"/>
          <p:nvPr/>
        </p:nvSpPr>
        <p:spPr>
          <a:xfrm>
            <a:off x="273732" y="1489659"/>
            <a:ext cx="11400837" cy="646331"/>
          </a:xfrm>
          <a:prstGeom prst="rect">
            <a:avLst/>
          </a:prstGeom>
          <a:noFill/>
        </p:spPr>
        <p:txBody>
          <a:bodyPr wrap="square" rtlCol="0">
            <a:spAutoFit/>
          </a:bodyPr>
          <a:lstStyle/>
          <a:p>
            <a:pPr algn="just">
              <a:buClr>
                <a:srgbClr val="941914"/>
              </a:buClr>
            </a:pPr>
            <a:r>
              <a:rPr lang="es-ES" dirty="0">
                <a:solidFill>
                  <a:schemeClr val="tx1">
                    <a:lumMod val="65000"/>
                    <a:lumOff val="35000"/>
                  </a:schemeClr>
                </a:solidFill>
                <a:latin typeface="Lucida Sans" panose="020B0602030504020204" pitchFamily="34" charset="77"/>
              </a:rPr>
              <a:t>El seguimiento estratégico es una fase crucial para convertir la estrategia de una organización en resultados tangibles y medibles. </a:t>
            </a:r>
          </a:p>
        </p:txBody>
      </p:sp>
      <p:sp>
        <p:nvSpPr>
          <p:cNvPr id="5" name="CuadroTexto 4">
            <a:extLst>
              <a:ext uri="{FF2B5EF4-FFF2-40B4-BE49-F238E27FC236}">
                <a16:creationId xmlns:a16="http://schemas.microsoft.com/office/drawing/2014/main" id="{EB331457-092E-300F-3F99-75A9615EBA53}"/>
              </a:ext>
            </a:extLst>
          </p:cNvPr>
          <p:cNvSpPr txBox="1"/>
          <p:nvPr/>
        </p:nvSpPr>
        <p:spPr>
          <a:xfrm>
            <a:off x="5974150" y="2260980"/>
            <a:ext cx="5857581" cy="3970318"/>
          </a:xfrm>
          <a:prstGeom prst="rect">
            <a:avLst/>
          </a:prstGeom>
          <a:noFill/>
        </p:spPr>
        <p:txBody>
          <a:bodyPr wrap="square" rtlCol="0">
            <a:spAutoFit/>
          </a:bodyPr>
          <a:lstStyle/>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Adaptación y flexibilidad: </a:t>
            </a:r>
            <a:r>
              <a:rPr lang="es-ES" dirty="0">
                <a:solidFill>
                  <a:schemeClr val="tx1">
                    <a:lumMod val="65000"/>
                    <a:lumOff val="35000"/>
                  </a:schemeClr>
                </a:solidFill>
                <a:latin typeface="Lucida Sans" panose="020B0602030504020204" pitchFamily="34" charset="77"/>
              </a:rPr>
              <a:t>La realidad empresarial puede cambiar, por lo que la estrategia también debe ser flexible. Se debe estar preparado para ajustar la estrategia si surgen nuevas oportunidades o desafíos.</a:t>
            </a:r>
          </a:p>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Comunicación continua: </a:t>
            </a:r>
            <a:r>
              <a:rPr lang="es-ES" dirty="0">
                <a:solidFill>
                  <a:schemeClr val="tx1">
                    <a:lumMod val="65000"/>
                    <a:lumOff val="35000"/>
                  </a:schemeClr>
                </a:solidFill>
                <a:latin typeface="Lucida Sans" panose="020B0602030504020204" pitchFamily="34" charset="77"/>
              </a:rPr>
              <a:t>Mantener a todos los niveles de la organización informados sobre el progreso y cualquier ajuste en la estrategia. La transparencia promueve la comprensión y el compromiso.</a:t>
            </a:r>
          </a:p>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Revisión estratégica periódica: </a:t>
            </a:r>
            <a:r>
              <a:rPr lang="es-ES" dirty="0">
                <a:solidFill>
                  <a:schemeClr val="tx1">
                    <a:lumMod val="65000"/>
                    <a:lumOff val="35000"/>
                  </a:schemeClr>
                </a:solidFill>
                <a:latin typeface="Lucida Sans" panose="020B0602030504020204" pitchFamily="34" charset="77"/>
              </a:rPr>
              <a:t>Realizar revisiones estratégicas periódicas para evaluar la efectividad de la estrategia en el contexto cambiante del entorno empresarial.</a:t>
            </a:r>
          </a:p>
        </p:txBody>
      </p:sp>
    </p:spTree>
    <p:extLst>
      <p:ext uri="{BB962C8B-B14F-4D97-AF65-F5344CB8AC3E}">
        <p14:creationId xmlns:p14="http://schemas.microsoft.com/office/powerpoint/2010/main" val="1724647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1B18956-0496-8CDD-B145-6B1D212EFAC9}"/>
              </a:ext>
            </a:extLst>
          </p:cNvPr>
          <p:cNvSpPr txBox="1"/>
          <p:nvPr/>
        </p:nvSpPr>
        <p:spPr>
          <a:xfrm>
            <a:off x="206556" y="769572"/>
            <a:ext cx="10658668" cy="1200329"/>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Adaptación y ajuste de estrategias en función de los resultados obtenidos</a:t>
            </a:r>
          </a:p>
        </p:txBody>
      </p:sp>
      <p:sp>
        <p:nvSpPr>
          <p:cNvPr id="3" name="CuadroTexto 2">
            <a:extLst>
              <a:ext uri="{FF2B5EF4-FFF2-40B4-BE49-F238E27FC236}">
                <a16:creationId xmlns:a16="http://schemas.microsoft.com/office/drawing/2014/main" id="{F752434B-E141-31F2-A3CB-401DAA327521}"/>
              </a:ext>
            </a:extLst>
          </p:cNvPr>
          <p:cNvSpPr txBox="1"/>
          <p:nvPr/>
        </p:nvSpPr>
        <p:spPr>
          <a:xfrm>
            <a:off x="206556" y="2602851"/>
            <a:ext cx="11778888" cy="3785652"/>
          </a:xfrm>
          <a:prstGeom prst="rect">
            <a:avLst/>
          </a:prstGeom>
          <a:noFill/>
        </p:spPr>
        <p:txBody>
          <a:bodyPr wrap="square" rtlCol="0">
            <a:spAutoFit/>
          </a:bodyPr>
          <a:lstStyle/>
          <a:p>
            <a:pPr indent="-342900" algn="just">
              <a:buClr>
                <a:srgbClr val="941914"/>
              </a:buClr>
              <a:buFont typeface="+mj-lt"/>
              <a:buAutoNum type="arabicPeriod"/>
            </a:pPr>
            <a:r>
              <a:rPr lang="es-ES" sz="1600" b="1" dirty="0">
                <a:solidFill>
                  <a:srgbClr val="941914"/>
                </a:solidFill>
                <a:latin typeface="Lucida Sans" panose="020B0602030504020204" pitchFamily="34" charset="77"/>
              </a:rPr>
              <a:t>Revisión de KPIs y Metas: </a:t>
            </a:r>
            <a:r>
              <a:rPr lang="es-ES" sz="1600" dirty="0">
                <a:solidFill>
                  <a:schemeClr val="tx1">
                    <a:lumMod val="65000"/>
                    <a:lumOff val="35000"/>
                  </a:schemeClr>
                </a:solidFill>
                <a:latin typeface="Lucida Sans" panose="020B0602030504020204" pitchFamily="34" charset="77"/>
              </a:rPr>
              <a:t>Analizar los indicadores clave de rendimiento (KPIs) y las metas establecidas durante la implementación estratégica. Comparar los resultados reales con las expectativas y determinar si se están alcanzando los objetivos.</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Análisis de Resultados: </a:t>
            </a:r>
            <a:r>
              <a:rPr lang="es-ES" sz="1600" dirty="0">
                <a:solidFill>
                  <a:schemeClr val="tx1">
                    <a:lumMod val="65000"/>
                    <a:lumOff val="35000"/>
                  </a:schemeClr>
                </a:solidFill>
                <a:latin typeface="Lucida Sans" panose="020B0602030504020204" pitchFamily="34" charset="77"/>
              </a:rPr>
              <a:t>Realizar un análisis detallado de los resultados obtenidos. Identificar áreas de éxito y aquellas que requieren mejora. Examinar las causas subyacentes de los resultados para comprender mejor el desempeño.</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Retroalimentación: </a:t>
            </a:r>
            <a:r>
              <a:rPr lang="es-ES" sz="1600" dirty="0">
                <a:solidFill>
                  <a:schemeClr val="tx1">
                    <a:lumMod val="65000"/>
                    <a:lumOff val="35000"/>
                  </a:schemeClr>
                </a:solidFill>
                <a:latin typeface="Lucida Sans" panose="020B0602030504020204" pitchFamily="34" charset="77"/>
              </a:rPr>
              <a:t>Recopilar retroalimentación de todas las partes interesadas, tanto internas como externas. Esta retroalimentación puede proporcionar perspectivas valiosas sobre el impacto de la estrategia en diversos aspectos del negocio.</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Identificación de Desviaciones: </a:t>
            </a:r>
            <a:r>
              <a:rPr lang="es-ES" sz="1600" dirty="0">
                <a:solidFill>
                  <a:schemeClr val="tx1">
                    <a:lumMod val="65000"/>
                    <a:lumOff val="35000"/>
                  </a:schemeClr>
                </a:solidFill>
                <a:latin typeface="Lucida Sans" panose="020B0602030504020204" pitchFamily="34" charset="77"/>
              </a:rPr>
              <a:t>Identificar cualquier desviación significativa entre la estrategia planeada y los resultados reales. Comprender las razones detrás de estas desviaciones y evaluar si son el resultado de factores internos o externos. </a:t>
            </a:r>
          </a:p>
          <a:p>
            <a:pPr indent="-342900" algn="just">
              <a:buClr>
                <a:srgbClr val="941914"/>
              </a:buClr>
              <a:buFont typeface="+mj-lt"/>
              <a:buAutoNum type="arabicPeriod"/>
            </a:pPr>
            <a:r>
              <a:rPr lang="es-ES" sz="1600" b="1" dirty="0">
                <a:solidFill>
                  <a:srgbClr val="941914"/>
                </a:solidFill>
                <a:latin typeface="Lucida Sans" panose="020B0602030504020204" pitchFamily="34" charset="77"/>
              </a:rPr>
              <a:t>Análisis FODA Continuo: </a:t>
            </a:r>
            <a:r>
              <a:rPr lang="es-ES" sz="1600" dirty="0">
                <a:solidFill>
                  <a:schemeClr val="tx1">
                    <a:lumMod val="65000"/>
                    <a:lumOff val="35000"/>
                  </a:schemeClr>
                </a:solidFill>
                <a:latin typeface="Lucida Sans" panose="020B0602030504020204" pitchFamily="34" charset="77"/>
              </a:rPr>
              <a:t>Actualizar el análisis FODA (Fortalezas, Oportunidades, Debilidades y Amenazas) para reflejar cambios en el entorno empresarial. Esto puede ayudar a identificar nuevas oportunidades o amenazas que puedan influir en la estrategia.</a:t>
            </a:r>
          </a:p>
        </p:txBody>
      </p:sp>
      <p:sp>
        <p:nvSpPr>
          <p:cNvPr id="4" name="CuadroTexto 3">
            <a:extLst>
              <a:ext uri="{FF2B5EF4-FFF2-40B4-BE49-F238E27FC236}">
                <a16:creationId xmlns:a16="http://schemas.microsoft.com/office/drawing/2014/main" id="{329DF681-F9D7-0315-0AF3-6AE03E022866}"/>
              </a:ext>
            </a:extLst>
          </p:cNvPr>
          <p:cNvSpPr txBox="1"/>
          <p:nvPr/>
        </p:nvSpPr>
        <p:spPr>
          <a:xfrm>
            <a:off x="206556" y="2106776"/>
            <a:ext cx="11400837" cy="369332"/>
          </a:xfrm>
          <a:prstGeom prst="rect">
            <a:avLst/>
          </a:prstGeom>
          <a:noFill/>
        </p:spPr>
        <p:txBody>
          <a:bodyPr wrap="square" rtlCol="0">
            <a:spAutoFit/>
          </a:bodyPr>
          <a:lstStyle/>
          <a:p>
            <a:pPr algn="just">
              <a:buClr>
                <a:srgbClr val="941914"/>
              </a:buClr>
            </a:pPr>
            <a:r>
              <a:rPr lang="es-ES" dirty="0">
                <a:solidFill>
                  <a:schemeClr val="tx1">
                    <a:lumMod val="65000"/>
                    <a:lumOff val="35000"/>
                  </a:schemeClr>
                </a:solidFill>
                <a:latin typeface="Lucida Sans" panose="020B0602030504020204" pitchFamily="34" charset="77"/>
              </a:rPr>
              <a:t>La evaluación del desempeño estratégico y los ajustes son partes esenciales del proceso estratégico. </a:t>
            </a:r>
          </a:p>
        </p:txBody>
      </p:sp>
    </p:spTree>
    <p:extLst>
      <p:ext uri="{BB962C8B-B14F-4D97-AF65-F5344CB8AC3E}">
        <p14:creationId xmlns:p14="http://schemas.microsoft.com/office/powerpoint/2010/main" val="2163142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2270A82-DCDC-8871-3235-FC3893692555}"/>
              </a:ext>
            </a:extLst>
          </p:cNvPr>
          <p:cNvSpPr txBox="1"/>
          <p:nvPr/>
        </p:nvSpPr>
        <p:spPr>
          <a:xfrm>
            <a:off x="209245" y="776094"/>
            <a:ext cx="10373590" cy="1200329"/>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Adaptación y ajuste de estrategias en función de los resultados obtenidos</a:t>
            </a:r>
          </a:p>
        </p:txBody>
      </p:sp>
      <p:sp>
        <p:nvSpPr>
          <p:cNvPr id="3" name="CuadroTexto 2">
            <a:extLst>
              <a:ext uri="{FF2B5EF4-FFF2-40B4-BE49-F238E27FC236}">
                <a16:creationId xmlns:a16="http://schemas.microsoft.com/office/drawing/2014/main" id="{B5ECE79E-D21B-1739-E9AE-6F99245C386A}"/>
              </a:ext>
            </a:extLst>
          </p:cNvPr>
          <p:cNvSpPr txBox="1"/>
          <p:nvPr/>
        </p:nvSpPr>
        <p:spPr>
          <a:xfrm>
            <a:off x="101669" y="2101151"/>
            <a:ext cx="11778888" cy="4278094"/>
          </a:xfrm>
          <a:prstGeom prst="rect">
            <a:avLst/>
          </a:prstGeom>
          <a:noFill/>
        </p:spPr>
        <p:txBody>
          <a:bodyPr wrap="square" rtlCol="0">
            <a:spAutoFit/>
          </a:bodyPr>
          <a:lstStyle/>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Evaluar la Adherencia a la Visión y Misión:</a:t>
            </a:r>
            <a:r>
              <a:rPr lang="es-ES" sz="1600" dirty="0">
                <a:solidFill>
                  <a:srgbClr val="000000"/>
                </a:solidFill>
                <a:latin typeface="Lucida Sans" panose="020B0602030504020204" pitchFamily="34" charset="77"/>
              </a:rPr>
              <a:t> </a:t>
            </a:r>
            <a:r>
              <a:rPr lang="es-ES" sz="1600" dirty="0">
                <a:solidFill>
                  <a:schemeClr val="tx1">
                    <a:lumMod val="65000"/>
                    <a:lumOff val="35000"/>
                  </a:schemeClr>
                </a:solidFill>
                <a:latin typeface="Lucida Sans" panose="020B0602030504020204" pitchFamily="34" charset="77"/>
              </a:rPr>
              <a:t>Los resultados obtenidos deben estar alineados con la visión y misión de la organización. Evaluar si la estrategia sigue siendo coherente con los valores fundamentales de la empresa.</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Ajustes Estratégicos: </a:t>
            </a:r>
            <a:r>
              <a:rPr lang="es-ES" sz="1600" dirty="0">
                <a:solidFill>
                  <a:schemeClr val="tx1">
                    <a:lumMod val="65000"/>
                    <a:lumOff val="35000"/>
                  </a:schemeClr>
                </a:solidFill>
                <a:latin typeface="Lucida Sans" panose="020B0602030504020204" pitchFamily="34" charset="77"/>
              </a:rPr>
              <a:t>Según los resultados y el análisis, determinar si es necesario realizar ajustes en la estrategia. Esto podría implicar cambios en la formulación de estrategias, en la implementación o en la asignación de recursos.</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Innovación y Mejora Continua: </a:t>
            </a:r>
            <a:r>
              <a:rPr lang="es-ES" sz="1600" dirty="0">
                <a:solidFill>
                  <a:schemeClr val="tx1">
                    <a:lumMod val="65000"/>
                    <a:lumOff val="35000"/>
                  </a:schemeClr>
                </a:solidFill>
                <a:latin typeface="Lucida Sans" panose="020B0602030504020204" pitchFamily="34" charset="77"/>
              </a:rPr>
              <a:t>Fomentar la cultura de innovación y mejora continua. Buscar oportunidades para optimizar procesos, productos o servicios en respuesta a los cambios en el mercado y las demandas del cliente.</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Comunicación Transparente: </a:t>
            </a:r>
            <a:r>
              <a:rPr lang="es-ES" sz="1600" dirty="0">
                <a:solidFill>
                  <a:schemeClr val="tx1">
                    <a:lumMod val="65000"/>
                    <a:lumOff val="35000"/>
                  </a:schemeClr>
                </a:solidFill>
                <a:latin typeface="Lucida Sans" panose="020B0602030504020204" pitchFamily="34" charset="77"/>
              </a:rPr>
              <a:t>Comunicar de manera transparente los resultados de la evaluación y los ajustes propuestos a todos los niveles de la organización. La comunicación abierta promueve la comprensión y el compromiso. </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Desarrollo de un Plan de Acción Ajustado: </a:t>
            </a:r>
            <a:r>
              <a:rPr lang="es-ES" sz="1600" dirty="0">
                <a:solidFill>
                  <a:schemeClr val="tx1">
                    <a:lumMod val="65000"/>
                    <a:lumOff val="35000"/>
                  </a:schemeClr>
                </a:solidFill>
                <a:latin typeface="Lucida Sans" panose="020B0602030504020204" pitchFamily="34" charset="77"/>
              </a:rPr>
              <a:t>Si se requieren ajustes, desarrollar un plan de acción detallado que incluya tareas específicas, plazos y responsabilidades. Todos deben estar alineados con los cambios propuestos.</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Implementación de Ajustes: </a:t>
            </a:r>
            <a:r>
              <a:rPr lang="es-ES" sz="1600" dirty="0">
                <a:solidFill>
                  <a:schemeClr val="tx1">
                    <a:lumMod val="65000"/>
                    <a:lumOff val="35000"/>
                  </a:schemeClr>
                </a:solidFill>
                <a:latin typeface="Lucida Sans" panose="020B0602030504020204" pitchFamily="34" charset="77"/>
              </a:rPr>
              <a:t>Ejecutar los ajustes de manera eficiente. Monitorear de cerca la implementación para que los cambios surtan efecto y contribuyan a mejorar el desempeño estratégico.</a:t>
            </a:r>
          </a:p>
          <a:p>
            <a:pPr marL="342900" indent="-342900" algn="just">
              <a:buClr>
                <a:srgbClr val="941914"/>
              </a:buClr>
              <a:buFont typeface="+mj-lt"/>
              <a:buAutoNum type="arabicPeriod" startAt="6"/>
            </a:pPr>
            <a:r>
              <a:rPr lang="es-ES" sz="1600" b="1" dirty="0">
                <a:solidFill>
                  <a:srgbClr val="941914"/>
                </a:solidFill>
                <a:latin typeface="Lucida Sans" panose="020B0602030504020204" pitchFamily="34" charset="77"/>
              </a:rPr>
              <a:t>Monitoreo Continuo: </a:t>
            </a:r>
            <a:r>
              <a:rPr lang="es-ES" sz="1600" dirty="0">
                <a:solidFill>
                  <a:schemeClr val="tx1">
                    <a:lumMod val="65000"/>
                    <a:lumOff val="35000"/>
                  </a:schemeClr>
                </a:solidFill>
                <a:latin typeface="Lucida Sans" panose="020B0602030504020204" pitchFamily="34" charset="77"/>
              </a:rPr>
              <a:t>Establecer un sistema de monitoreo continuo para evaluar la efectividad de los ajustes. Realizar ajustes adicionales según sea necesario.</a:t>
            </a:r>
          </a:p>
        </p:txBody>
      </p:sp>
    </p:spTree>
    <p:extLst>
      <p:ext uri="{BB962C8B-B14F-4D97-AF65-F5344CB8AC3E}">
        <p14:creationId xmlns:p14="http://schemas.microsoft.com/office/powerpoint/2010/main" val="3550940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
        <p:nvSpPr>
          <p:cNvPr id="2" name="4 Rectángulo">
            <a:extLst>
              <a:ext uri="{FF2B5EF4-FFF2-40B4-BE49-F238E27FC236}">
                <a16:creationId xmlns:a16="http://schemas.microsoft.com/office/drawing/2014/main" id="{5AA442A4-05EE-12FB-D21D-3CA68AAF9623}"/>
              </a:ext>
            </a:extLst>
          </p:cNvPr>
          <p:cNvSpPr>
            <a:spLocks noChangeArrowheads="1"/>
          </p:cNvSpPr>
          <p:nvPr/>
        </p:nvSpPr>
        <p:spPr bwMode="auto">
          <a:xfrm>
            <a:off x="2373086" y="2890391"/>
            <a:ext cx="74458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L" sz="1600" dirty="0">
                <a:solidFill>
                  <a:schemeClr val="tx1">
                    <a:lumMod val="65000"/>
                    <a:lumOff val="35000"/>
                  </a:schemeClr>
                </a:solidFill>
                <a:latin typeface="Lucida Sans" panose="020B0602030504020204" pitchFamily="34" charset="77"/>
              </a:rPr>
              <a:t>“El éxito no es ni mágico ni misterioso. El éxito es la consecuencia natural de que se apliquen los fundamentos.</a:t>
            </a:r>
          </a:p>
          <a:p>
            <a:pPr algn="r" eaLnBrk="1" hangingPunct="1">
              <a:spcBef>
                <a:spcPct val="0"/>
              </a:spcBef>
              <a:buFontTx/>
              <a:buNone/>
            </a:pPr>
            <a:endParaRPr lang="es-ES" altLang="es-CL" sz="1600" dirty="0">
              <a:solidFill>
                <a:schemeClr val="tx1">
                  <a:lumMod val="65000"/>
                  <a:lumOff val="35000"/>
                </a:schemeClr>
              </a:solidFill>
              <a:latin typeface="Lucida Sans" panose="020B0602030504020204" pitchFamily="34" charset="77"/>
            </a:endParaRPr>
          </a:p>
          <a:p>
            <a:pPr algn="r" eaLnBrk="1" hangingPunct="1">
              <a:spcBef>
                <a:spcPct val="0"/>
              </a:spcBef>
              <a:buFontTx/>
              <a:buNone/>
            </a:pPr>
            <a:r>
              <a:rPr lang="es-ES" altLang="es-CL" sz="1600" dirty="0">
                <a:solidFill>
                  <a:schemeClr val="tx1">
                    <a:lumMod val="65000"/>
                    <a:lumOff val="35000"/>
                  </a:schemeClr>
                </a:solidFill>
                <a:latin typeface="Lucida Sans" panose="020B0602030504020204" pitchFamily="34" charset="77"/>
              </a:rPr>
              <a:t>Jim </a:t>
            </a:r>
            <a:r>
              <a:rPr lang="es-ES" altLang="es-CL" sz="1600" dirty="0" err="1">
                <a:solidFill>
                  <a:schemeClr val="tx1">
                    <a:lumMod val="65000"/>
                    <a:lumOff val="35000"/>
                  </a:schemeClr>
                </a:solidFill>
                <a:latin typeface="Lucida Sans" panose="020B0602030504020204" pitchFamily="34" charset="77"/>
              </a:rPr>
              <a:t>Rohn</a:t>
            </a:r>
            <a:endParaRPr lang="es-CL" altLang="es-CL" sz="16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4159954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B20E5-7D30-2258-DD58-21FA0BA60A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A996AE-9F72-28E9-F5CC-48ED797E5667}"/>
              </a:ext>
            </a:extLst>
          </p:cNvPr>
          <p:cNvSpPr>
            <a:spLocks noGrp="1"/>
          </p:cNvSpPr>
          <p:nvPr>
            <p:ph type="ctrTitle"/>
          </p:nvPr>
        </p:nvSpPr>
        <p:spPr>
          <a:xfrm>
            <a:off x="1524000" y="1122363"/>
            <a:ext cx="7309449" cy="2387600"/>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Implementación y Control Estratégico</a:t>
            </a:r>
            <a:endParaRPr lang="es-CL" sz="4400" dirty="0"/>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926560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71450"/>
            <a:ext cx="12192000" cy="6858000"/>
          </a:xfrm>
          <a:prstGeom prst="rect">
            <a:avLst/>
          </a:prstGeom>
        </p:spPr>
      </p:pic>
    </p:spTree>
    <p:extLst>
      <p:ext uri="{BB962C8B-B14F-4D97-AF65-F5344CB8AC3E}">
        <p14:creationId xmlns:p14="http://schemas.microsoft.com/office/powerpoint/2010/main" val="1833679698"/>
      </p:ext>
    </p:extLst>
  </p:cSld>
  <p:clrMapOvr>
    <a:masterClrMapping/>
  </p:clrMapOvr>
</p:sld>
</file>

<file path=ppt/theme/theme1.xml><?xml version="1.0" encoding="utf-8"?>
<a:theme xmlns:a="http://schemas.openxmlformats.org/drawingml/2006/main" name="Diseño personalizado">
  <a:themeElements>
    <a:clrScheme name="Personalizado 10">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891</TotalTime>
  <Words>3305</Words>
  <Application>Microsoft Office PowerPoint</Application>
  <PresentationFormat>Panorámica</PresentationFormat>
  <Paragraphs>343</Paragraphs>
  <Slides>42</Slides>
  <Notes>0</Notes>
  <HiddenSlides>0</HiddenSlides>
  <MMClips>2</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42</vt:i4>
      </vt:variant>
    </vt:vector>
  </HeadingPairs>
  <TitlesOfParts>
    <vt:vector size="49" baseType="lpstr">
      <vt:lpstr>Arial</vt:lpstr>
      <vt:lpstr>Calibri</vt:lpstr>
      <vt:lpstr>Calibri Light</vt:lpstr>
      <vt:lpstr>Lucida Sans</vt:lpstr>
      <vt:lpstr>Marlett</vt:lpstr>
      <vt:lpstr>Wingdings</vt:lpstr>
      <vt:lpstr>Diseño personalizado</vt:lpstr>
      <vt:lpstr>Presentación de PowerPoint</vt:lpstr>
      <vt:lpstr>Implementación y Control Estratégico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Implementación y Control Estratégico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Planificación Estratégica</dc:title>
  <dc:creator>Gustavo Espitia</dc:creator>
  <cp:lastModifiedBy>Isabel Rios</cp:lastModifiedBy>
  <cp:revision>22</cp:revision>
  <dcterms:created xsi:type="dcterms:W3CDTF">2024-11-05T15:54:06Z</dcterms:created>
  <dcterms:modified xsi:type="dcterms:W3CDTF">2026-07-31T01:32:16Z</dcterms:modified>
</cp:coreProperties>
</file>