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06"/>
  </p:notesMasterIdLst>
  <p:sldIdLst>
    <p:sldId id="338" r:id="rId3"/>
    <p:sldId id="256" r:id="rId4"/>
    <p:sldId id="257" r:id="rId5"/>
    <p:sldId id="258" r:id="rId6"/>
    <p:sldId id="259" r:id="rId7"/>
    <p:sldId id="260" r:id="rId8"/>
    <p:sldId id="261" r:id="rId9"/>
    <p:sldId id="339" r:id="rId10"/>
    <p:sldId id="340" r:id="rId11"/>
    <p:sldId id="342" r:id="rId12"/>
    <p:sldId id="341" r:id="rId13"/>
    <p:sldId id="345" r:id="rId14"/>
    <p:sldId id="263" r:id="rId15"/>
    <p:sldId id="343" r:id="rId16"/>
    <p:sldId id="344" r:id="rId17"/>
    <p:sldId id="264" r:id="rId18"/>
    <p:sldId id="265" r:id="rId19"/>
    <p:sldId id="346" r:id="rId20"/>
    <p:sldId id="266" r:id="rId21"/>
    <p:sldId id="347" r:id="rId22"/>
    <p:sldId id="348" r:id="rId23"/>
    <p:sldId id="267" r:id="rId24"/>
    <p:sldId id="268" r:id="rId25"/>
    <p:sldId id="269" r:id="rId26"/>
    <p:sldId id="270" r:id="rId27"/>
    <p:sldId id="271" r:id="rId28"/>
    <p:sldId id="272" r:id="rId29"/>
    <p:sldId id="273" r:id="rId30"/>
    <p:sldId id="274" r:id="rId31"/>
    <p:sldId id="275" r:id="rId32"/>
    <p:sldId id="349" r:id="rId33"/>
    <p:sldId id="276" r:id="rId34"/>
    <p:sldId id="277" r:id="rId35"/>
    <p:sldId id="278" r:id="rId36"/>
    <p:sldId id="350" r:id="rId37"/>
    <p:sldId id="279" r:id="rId38"/>
    <p:sldId id="280" r:id="rId39"/>
    <p:sldId id="351"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352" r:id="rId59"/>
    <p:sldId id="299" r:id="rId60"/>
    <p:sldId id="300" r:id="rId61"/>
    <p:sldId id="353"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54" r:id="rId84"/>
    <p:sldId id="322" r:id="rId85"/>
    <p:sldId id="323" r:id="rId86"/>
    <p:sldId id="355" r:id="rId87"/>
    <p:sldId id="324" r:id="rId88"/>
    <p:sldId id="325" r:id="rId89"/>
    <p:sldId id="356" r:id="rId90"/>
    <p:sldId id="326" r:id="rId91"/>
    <p:sldId id="327" r:id="rId92"/>
    <p:sldId id="328" r:id="rId93"/>
    <p:sldId id="329" r:id="rId94"/>
    <p:sldId id="330" r:id="rId95"/>
    <p:sldId id="331" r:id="rId96"/>
    <p:sldId id="332" r:id="rId97"/>
    <p:sldId id="333" r:id="rId98"/>
    <p:sldId id="357" r:id="rId99"/>
    <p:sldId id="334" r:id="rId100"/>
    <p:sldId id="335" r:id="rId101"/>
    <p:sldId id="336" r:id="rId102"/>
    <p:sldId id="360" r:id="rId103"/>
    <p:sldId id="361" r:id="rId104"/>
    <p:sldId id="358" r:id="rId10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7" d="100"/>
          <a:sy n="107"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svg"/><Relationship Id="rId1" Type="http://schemas.openxmlformats.org/officeDocument/2006/relationships/image" Target="../media/image7.png"/><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diagrams/_rels/data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svg"/><Relationship Id="rId1" Type="http://schemas.openxmlformats.org/officeDocument/2006/relationships/image" Target="../media/image47.png"/><Relationship Id="rId4" Type="http://schemas.openxmlformats.org/officeDocument/2006/relationships/image" Target="../media/image59.svg"/></Relationships>
</file>

<file path=ppt/diagrams/_rels/data1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68.svg"/><Relationship Id="rId1" Type="http://schemas.openxmlformats.org/officeDocument/2006/relationships/image" Target="../media/image58.png"/><Relationship Id="rId6" Type="http://schemas.openxmlformats.org/officeDocument/2006/relationships/image" Target="../media/image70.svg"/><Relationship Id="rId5" Type="http://schemas.openxmlformats.org/officeDocument/2006/relationships/image" Target="../media/image60.png"/><Relationship Id="rId10" Type="http://schemas.openxmlformats.org/officeDocument/2006/relationships/image" Target="../media/image37.svg"/><Relationship Id="rId4" Type="http://schemas.openxmlformats.org/officeDocument/2006/relationships/image" Target="../media/image35.svg"/><Relationship Id="rId9" Type="http://schemas.openxmlformats.org/officeDocument/2006/relationships/image" Target="../media/image62.png"/></Relationships>
</file>

<file path=ppt/diagrams/_rels/data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svg"/><Relationship Id="rId1" Type="http://schemas.openxmlformats.org/officeDocument/2006/relationships/image" Target="../media/image66.png"/><Relationship Id="rId4" Type="http://schemas.openxmlformats.org/officeDocument/2006/relationships/image" Target="../media/image80.svg"/></Relationships>
</file>

<file path=ppt/diagrams/_rels/data1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35.svg"/><Relationship Id="rId1" Type="http://schemas.openxmlformats.org/officeDocument/2006/relationships/image" Target="../media/image68.png"/><Relationship Id="rId6" Type="http://schemas.openxmlformats.org/officeDocument/2006/relationships/image" Target="../media/image84.svg"/><Relationship Id="rId5" Type="http://schemas.openxmlformats.org/officeDocument/2006/relationships/image" Target="../media/image70.png"/><Relationship Id="rId4" Type="http://schemas.openxmlformats.org/officeDocument/2006/relationships/image" Target="../media/image82.svg"/></Relationships>
</file>

<file path=ppt/diagrams/_rels/data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8.svg"/><Relationship Id="rId1" Type="http://schemas.openxmlformats.org/officeDocument/2006/relationships/image" Target="../media/image72.png"/><Relationship Id="rId4" Type="http://schemas.openxmlformats.org/officeDocument/2006/relationships/image" Target="../media/image90.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svg"/><Relationship Id="rId1" Type="http://schemas.openxmlformats.org/officeDocument/2006/relationships/image" Target="../media/image23.png"/><Relationship Id="rId4" Type="http://schemas.openxmlformats.org/officeDocument/2006/relationships/image" Target="../media/image13.svg"/></Relationships>
</file>

<file path=ppt/diagrams/_rels/data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2.svg"/><Relationship Id="rId1" Type="http://schemas.openxmlformats.org/officeDocument/2006/relationships/image" Target="../media/image74.png"/><Relationship Id="rId4" Type="http://schemas.openxmlformats.org/officeDocument/2006/relationships/image" Target="../media/image94.svg"/></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35.svg"/><Relationship Id="rId1" Type="http://schemas.openxmlformats.org/officeDocument/2006/relationships/image" Target="../media/image29.png"/><Relationship Id="rId6" Type="http://schemas.openxmlformats.org/officeDocument/2006/relationships/image" Target="../media/image39.svg"/><Relationship Id="rId5" Type="http://schemas.openxmlformats.org/officeDocument/2006/relationships/image" Target="../media/image31.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svg"/><Relationship Id="rId1" Type="http://schemas.openxmlformats.org/officeDocument/2006/relationships/image" Target="../media/image7.png"/><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svg"/><Relationship Id="rId1" Type="http://schemas.openxmlformats.org/officeDocument/2006/relationships/image" Target="../media/image47.png"/><Relationship Id="rId4" Type="http://schemas.openxmlformats.org/officeDocument/2006/relationships/image" Target="../media/image59.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68.svg"/><Relationship Id="rId1" Type="http://schemas.openxmlformats.org/officeDocument/2006/relationships/image" Target="../media/image58.png"/><Relationship Id="rId6" Type="http://schemas.openxmlformats.org/officeDocument/2006/relationships/image" Target="../media/image70.svg"/><Relationship Id="rId5" Type="http://schemas.openxmlformats.org/officeDocument/2006/relationships/image" Target="../media/image60.png"/><Relationship Id="rId10" Type="http://schemas.openxmlformats.org/officeDocument/2006/relationships/image" Target="../media/image37.svg"/><Relationship Id="rId4" Type="http://schemas.openxmlformats.org/officeDocument/2006/relationships/image" Target="../media/image35.svg"/><Relationship Id="rId9" Type="http://schemas.openxmlformats.org/officeDocument/2006/relationships/image" Target="../media/image62.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svg"/><Relationship Id="rId1" Type="http://schemas.openxmlformats.org/officeDocument/2006/relationships/image" Target="../media/image66.png"/><Relationship Id="rId4" Type="http://schemas.openxmlformats.org/officeDocument/2006/relationships/image" Target="../media/image80.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35.svg"/><Relationship Id="rId1" Type="http://schemas.openxmlformats.org/officeDocument/2006/relationships/image" Target="../media/image68.png"/><Relationship Id="rId6" Type="http://schemas.openxmlformats.org/officeDocument/2006/relationships/image" Target="../media/image84.svg"/><Relationship Id="rId5" Type="http://schemas.openxmlformats.org/officeDocument/2006/relationships/image" Target="../media/image70.png"/><Relationship Id="rId4" Type="http://schemas.openxmlformats.org/officeDocument/2006/relationships/image" Target="../media/image82.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8.svg"/><Relationship Id="rId1" Type="http://schemas.openxmlformats.org/officeDocument/2006/relationships/image" Target="../media/image72.png"/><Relationship Id="rId4" Type="http://schemas.openxmlformats.org/officeDocument/2006/relationships/image" Target="../media/image9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svg"/><Relationship Id="rId1" Type="http://schemas.openxmlformats.org/officeDocument/2006/relationships/image" Target="../media/image23.png"/><Relationship Id="rId4" Type="http://schemas.openxmlformats.org/officeDocument/2006/relationships/image" Target="../media/image13.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2.svg"/><Relationship Id="rId1" Type="http://schemas.openxmlformats.org/officeDocument/2006/relationships/image" Target="../media/image74.png"/><Relationship Id="rId4" Type="http://schemas.openxmlformats.org/officeDocument/2006/relationships/image" Target="../media/image9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35.svg"/><Relationship Id="rId1" Type="http://schemas.openxmlformats.org/officeDocument/2006/relationships/image" Target="../media/image29.png"/><Relationship Id="rId6" Type="http://schemas.openxmlformats.org/officeDocument/2006/relationships/image" Target="../media/image39.svg"/><Relationship Id="rId5" Type="http://schemas.openxmlformats.org/officeDocument/2006/relationships/image" Target="../media/image31.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FE075-E59F-40D4-BC5A-33FBC1C63B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D88C57-D494-43EA-9BAD-1F1E7343948F}">
      <dgm:prSet/>
      <dgm:spPr/>
      <dgm:t>
        <a:bodyPr/>
        <a:lstStyle/>
        <a:p>
          <a:r>
            <a:rPr lang="es-MX" b="0" i="0" baseline="0" dirty="0">
              <a:latin typeface="Arial" panose="020B0604020202020204" pitchFamily="34" charset="0"/>
              <a:cs typeface="Arial" panose="020B0604020202020204" pitchFamily="34" charset="0"/>
            </a:rPr>
            <a:t>2.1. Evolución Lenta y Fragmentada Durante la Edad Media, la metrología avanzó lentamente, ya que los sistemas de medición seguían siendo regionales y dependían de la autoridad de los señores feudales o de los reinos. Sin embargo, las actividades comerciales entre regiones empezaron a exigir cierta uniformidad, aunque sin un sistema estándar ampliamente aceptado.</a:t>
          </a:r>
          <a:endParaRPr lang="en-US" dirty="0">
            <a:latin typeface="Arial" panose="020B0604020202020204" pitchFamily="34" charset="0"/>
            <a:cs typeface="Arial" panose="020B0604020202020204" pitchFamily="34" charset="0"/>
          </a:endParaRPr>
        </a:p>
      </dgm:t>
    </dgm:pt>
    <dgm:pt modelId="{E402F6FE-7FF7-433E-B607-52813FCD1614}" type="parTrans" cxnId="{55B7D176-974E-4758-8D0B-39DD80B99E2F}">
      <dgm:prSet/>
      <dgm:spPr/>
      <dgm:t>
        <a:bodyPr/>
        <a:lstStyle/>
        <a:p>
          <a:endParaRPr lang="en-US"/>
        </a:p>
      </dgm:t>
    </dgm:pt>
    <dgm:pt modelId="{963C4462-0DD4-49BF-9904-A68BF73C6A0A}" type="sibTrans" cxnId="{55B7D176-974E-4758-8D0B-39DD80B99E2F}">
      <dgm:prSet/>
      <dgm:spPr/>
      <dgm:t>
        <a:bodyPr/>
        <a:lstStyle/>
        <a:p>
          <a:endParaRPr lang="en-US"/>
        </a:p>
      </dgm:t>
    </dgm:pt>
    <dgm:pt modelId="{34E033A7-FDCC-434E-92F8-A99EAC976343}">
      <dgm:prSet/>
      <dgm:spPr/>
      <dgm:t>
        <a:bodyPr/>
        <a:lstStyle/>
        <a:p>
          <a:r>
            <a:rPr lang="es-MX" b="0" i="0" baseline="0" dirty="0">
              <a:latin typeface="Arial" panose="020B0604020202020204" pitchFamily="34" charset="0"/>
              <a:cs typeface="Arial" panose="020B0604020202020204" pitchFamily="34" charset="0"/>
            </a:rPr>
            <a:t>2.2. Aparición de los Primeros Gremios y Estándares Durante el Renacimiento, con el resurgimiento del comercio y el inicio de la Revolución Científica, se evidenció la necesidad de mayor precisión y consistencia en las mediciones. Los gremios artesanales y mercantiles comenzaron a establecer sus propios estándares de medición, pero estos aún eran limitados en su alcance.</a:t>
          </a:r>
          <a:endParaRPr lang="en-US" dirty="0">
            <a:latin typeface="Arial" panose="020B0604020202020204" pitchFamily="34" charset="0"/>
            <a:cs typeface="Arial" panose="020B0604020202020204" pitchFamily="34" charset="0"/>
          </a:endParaRPr>
        </a:p>
      </dgm:t>
    </dgm:pt>
    <dgm:pt modelId="{BBB3C396-3C7A-4619-82BC-79A178037147}" type="parTrans" cxnId="{BBEE26FF-65B2-41B4-92E6-D5A3F7638C0B}">
      <dgm:prSet/>
      <dgm:spPr/>
      <dgm:t>
        <a:bodyPr/>
        <a:lstStyle/>
        <a:p>
          <a:endParaRPr lang="en-US"/>
        </a:p>
      </dgm:t>
    </dgm:pt>
    <dgm:pt modelId="{25B8DF1B-E908-475D-9DA7-88A7C93E43BC}" type="sibTrans" cxnId="{BBEE26FF-65B2-41B4-92E6-D5A3F7638C0B}">
      <dgm:prSet/>
      <dgm:spPr/>
      <dgm:t>
        <a:bodyPr/>
        <a:lstStyle/>
        <a:p>
          <a:endParaRPr lang="en-US"/>
        </a:p>
      </dgm:t>
    </dgm:pt>
    <dgm:pt modelId="{231DF89A-9E66-4373-9DDC-A6D5A9CFB5E0}">
      <dgm:prSet/>
      <dgm:spPr/>
      <dgm:t>
        <a:bodyPr/>
        <a:lstStyle/>
        <a:p>
          <a:r>
            <a:rPr lang="es-MX" b="0" i="0" baseline="0" dirty="0">
              <a:latin typeface="Arial" panose="020B0604020202020204" pitchFamily="34" charset="0"/>
              <a:cs typeface="Arial" panose="020B0604020202020204" pitchFamily="34" charset="0"/>
            </a:rPr>
            <a:t>El desarrollo de la ciencia en esta época, con figuras como Galileo Galilei e Isaac Newton, trajo consigo una mayor comprensión de la física y las matemáticas, sentando las bases para una metrología más científica y menos empírica.</a:t>
          </a:r>
          <a:endParaRPr lang="en-US" dirty="0">
            <a:latin typeface="Arial" panose="020B0604020202020204" pitchFamily="34" charset="0"/>
            <a:cs typeface="Arial" panose="020B0604020202020204" pitchFamily="34" charset="0"/>
          </a:endParaRPr>
        </a:p>
      </dgm:t>
    </dgm:pt>
    <dgm:pt modelId="{D4A7D21F-7273-4205-AB86-BC2B8AD71A1B}" type="parTrans" cxnId="{786CC8E8-F09C-442C-BA1D-ABE2E4D7BA5C}">
      <dgm:prSet/>
      <dgm:spPr/>
      <dgm:t>
        <a:bodyPr/>
        <a:lstStyle/>
        <a:p>
          <a:endParaRPr lang="en-US"/>
        </a:p>
      </dgm:t>
    </dgm:pt>
    <dgm:pt modelId="{494F07A4-6C33-42E3-BEFC-BBE350B9A837}" type="sibTrans" cxnId="{786CC8E8-F09C-442C-BA1D-ABE2E4D7BA5C}">
      <dgm:prSet/>
      <dgm:spPr/>
      <dgm:t>
        <a:bodyPr/>
        <a:lstStyle/>
        <a:p>
          <a:endParaRPr lang="en-US"/>
        </a:p>
      </dgm:t>
    </dgm:pt>
    <dgm:pt modelId="{205DD1FA-6511-42EB-9FA8-5C28953932D7}" type="pres">
      <dgm:prSet presAssocID="{45CFE075-E59F-40D4-BC5A-33FBC1C63BF2}" presName="root" presStyleCnt="0">
        <dgm:presLayoutVars>
          <dgm:dir/>
          <dgm:resizeHandles val="exact"/>
        </dgm:presLayoutVars>
      </dgm:prSet>
      <dgm:spPr/>
      <dgm:t>
        <a:bodyPr/>
        <a:lstStyle/>
        <a:p>
          <a:endParaRPr lang="es-ES"/>
        </a:p>
      </dgm:t>
    </dgm:pt>
    <dgm:pt modelId="{E2E812DE-870B-4EB9-92DF-D15B4A54F0BA}" type="pres">
      <dgm:prSet presAssocID="{56D88C57-D494-43EA-9BAD-1F1E7343948F}" presName="compNode" presStyleCnt="0"/>
      <dgm:spPr/>
    </dgm:pt>
    <dgm:pt modelId="{493A170D-DEB7-4B70-9345-636ADE97A2FE}" type="pres">
      <dgm:prSet presAssocID="{56D88C57-D494-43EA-9BAD-1F1E7343948F}" presName="bgRect" presStyleLbl="bgShp" presStyleIdx="0" presStyleCnt="3"/>
      <dgm:spPr/>
    </dgm:pt>
    <dgm:pt modelId="{B51D422C-BBB4-4938-9999-076C3BD86CD7}" type="pres">
      <dgm:prSet presAssocID="{56D88C57-D494-43EA-9BAD-1F1E734394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Person with Cane"/>
        </a:ext>
      </dgm:extLst>
    </dgm:pt>
    <dgm:pt modelId="{7E9C4268-A0A1-42D3-9166-069D48FE7BB9}" type="pres">
      <dgm:prSet presAssocID="{56D88C57-D494-43EA-9BAD-1F1E7343948F}" presName="spaceRect" presStyleCnt="0"/>
      <dgm:spPr/>
    </dgm:pt>
    <dgm:pt modelId="{80954495-5551-483B-A5A9-944D2874D161}" type="pres">
      <dgm:prSet presAssocID="{56D88C57-D494-43EA-9BAD-1F1E7343948F}" presName="parTx" presStyleLbl="revTx" presStyleIdx="0" presStyleCnt="3">
        <dgm:presLayoutVars>
          <dgm:chMax val="0"/>
          <dgm:chPref val="0"/>
        </dgm:presLayoutVars>
      </dgm:prSet>
      <dgm:spPr/>
      <dgm:t>
        <a:bodyPr/>
        <a:lstStyle/>
        <a:p>
          <a:endParaRPr lang="es-ES"/>
        </a:p>
      </dgm:t>
    </dgm:pt>
    <dgm:pt modelId="{5E6F46AF-D0E3-4273-87B6-A8844A3DC2FA}" type="pres">
      <dgm:prSet presAssocID="{963C4462-0DD4-49BF-9904-A68BF73C6A0A}" presName="sibTrans" presStyleCnt="0"/>
      <dgm:spPr/>
    </dgm:pt>
    <dgm:pt modelId="{EFCA2B79-AE65-4F78-88A4-70DDFC5229A1}" type="pres">
      <dgm:prSet presAssocID="{34E033A7-FDCC-434E-92F8-A99EAC976343}" presName="compNode" presStyleCnt="0"/>
      <dgm:spPr/>
    </dgm:pt>
    <dgm:pt modelId="{49B5AFD1-AC3C-407D-9DDC-6D59560A7D13}" type="pres">
      <dgm:prSet presAssocID="{34E033A7-FDCC-434E-92F8-A99EAC976343}" presName="bgRect" presStyleLbl="bgShp" presStyleIdx="1" presStyleCnt="3"/>
      <dgm:spPr/>
    </dgm:pt>
    <dgm:pt modelId="{F67FA710-089D-436B-8D8A-5FD9998D7EE8}" type="pres">
      <dgm:prSet presAssocID="{34E033A7-FDCC-434E-92F8-A99EAC976343}"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Castle scene"/>
        </a:ext>
      </dgm:extLst>
    </dgm:pt>
    <dgm:pt modelId="{637A41C8-0F0A-4F61-8A7C-5EE037B54E8E}" type="pres">
      <dgm:prSet presAssocID="{34E033A7-FDCC-434E-92F8-A99EAC976343}" presName="spaceRect" presStyleCnt="0"/>
      <dgm:spPr/>
    </dgm:pt>
    <dgm:pt modelId="{3034359A-B5FE-463A-BADB-0DB2CF99C5ED}" type="pres">
      <dgm:prSet presAssocID="{34E033A7-FDCC-434E-92F8-A99EAC976343}" presName="parTx" presStyleLbl="revTx" presStyleIdx="1" presStyleCnt="3">
        <dgm:presLayoutVars>
          <dgm:chMax val="0"/>
          <dgm:chPref val="0"/>
        </dgm:presLayoutVars>
      </dgm:prSet>
      <dgm:spPr/>
      <dgm:t>
        <a:bodyPr/>
        <a:lstStyle/>
        <a:p>
          <a:endParaRPr lang="es-ES"/>
        </a:p>
      </dgm:t>
    </dgm:pt>
    <dgm:pt modelId="{041853D4-225A-456F-9D74-241ECCD87BC5}" type="pres">
      <dgm:prSet presAssocID="{25B8DF1B-E908-475D-9DA7-88A7C93E43BC}" presName="sibTrans" presStyleCnt="0"/>
      <dgm:spPr/>
    </dgm:pt>
    <dgm:pt modelId="{FB6CF2C5-824F-43CA-B47E-45F0917F2E4B}" type="pres">
      <dgm:prSet presAssocID="{231DF89A-9E66-4373-9DDC-A6D5A9CFB5E0}" presName="compNode" presStyleCnt="0"/>
      <dgm:spPr/>
    </dgm:pt>
    <dgm:pt modelId="{872BB291-919F-4B74-9A2B-B077EBAF7B44}" type="pres">
      <dgm:prSet presAssocID="{231DF89A-9E66-4373-9DDC-A6D5A9CFB5E0}" presName="bgRect" presStyleLbl="bgShp" presStyleIdx="2" presStyleCnt="3"/>
      <dgm:spPr/>
    </dgm:pt>
    <dgm:pt modelId="{7D61C9FA-2F53-4E27-A05D-0CB8CB70C5B4}" type="pres">
      <dgm:prSet presAssocID="{231DF89A-9E66-4373-9DDC-A6D5A9CFB5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Átomo"/>
        </a:ext>
      </dgm:extLst>
    </dgm:pt>
    <dgm:pt modelId="{6EC9EC7D-9FD7-40EC-A835-7F8EC4FE57C7}" type="pres">
      <dgm:prSet presAssocID="{231DF89A-9E66-4373-9DDC-A6D5A9CFB5E0}" presName="spaceRect" presStyleCnt="0"/>
      <dgm:spPr/>
    </dgm:pt>
    <dgm:pt modelId="{83991A1C-CF58-46FF-AEFB-0347EDE29C5E}" type="pres">
      <dgm:prSet presAssocID="{231DF89A-9E66-4373-9DDC-A6D5A9CFB5E0}" presName="parTx" presStyleLbl="revTx" presStyleIdx="2" presStyleCnt="3">
        <dgm:presLayoutVars>
          <dgm:chMax val="0"/>
          <dgm:chPref val="0"/>
        </dgm:presLayoutVars>
      </dgm:prSet>
      <dgm:spPr/>
      <dgm:t>
        <a:bodyPr/>
        <a:lstStyle/>
        <a:p>
          <a:endParaRPr lang="es-ES"/>
        </a:p>
      </dgm:t>
    </dgm:pt>
  </dgm:ptLst>
  <dgm:cxnLst>
    <dgm:cxn modelId="{871E4CA1-24AB-4A0B-AA8F-D40638256D54}" type="presOf" srcId="{34E033A7-FDCC-434E-92F8-A99EAC976343}" destId="{3034359A-B5FE-463A-BADB-0DB2CF99C5ED}" srcOrd="0" destOrd="0" presId="urn:microsoft.com/office/officeart/2018/2/layout/IconVerticalSolidList"/>
    <dgm:cxn modelId="{7AA30BD7-1344-4683-B4BA-AC1CD115B7CA}" type="presOf" srcId="{45CFE075-E59F-40D4-BC5A-33FBC1C63BF2}" destId="{205DD1FA-6511-42EB-9FA8-5C28953932D7}" srcOrd="0" destOrd="0" presId="urn:microsoft.com/office/officeart/2018/2/layout/IconVerticalSolidList"/>
    <dgm:cxn modelId="{95460ED9-6AA6-4C2E-94D3-75E2CC286D44}" type="presOf" srcId="{56D88C57-D494-43EA-9BAD-1F1E7343948F}" destId="{80954495-5551-483B-A5A9-944D2874D161}" srcOrd="0" destOrd="0" presId="urn:microsoft.com/office/officeart/2018/2/layout/IconVerticalSolidList"/>
    <dgm:cxn modelId="{55B7D176-974E-4758-8D0B-39DD80B99E2F}" srcId="{45CFE075-E59F-40D4-BC5A-33FBC1C63BF2}" destId="{56D88C57-D494-43EA-9BAD-1F1E7343948F}" srcOrd="0" destOrd="0" parTransId="{E402F6FE-7FF7-433E-B607-52813FCD1614}" sibTransId="{963C4462-0DD4-49BF-9904-A68BF73C6A0A}"/>
    <dgm:cxn modelId="{F8B1338B-9CD7-4773-B9F7-22E23602E967}" type="presOf" srcId="{231DF89A-9E66-4373-9DDC-A6D5A9CFB5E0}" destId="{83991A1C-CF58-46FF-AEFB-0347EDE29C5E}" srcOrd="0" destOrd="0" presId="urn:microsoft.com/office/officeart/2018/2/layout/IconVerticalSolidList"/>
    <dgm:cxn modelId="{786CC8E8-F09C-442C-BA1D-ABE2E4D7BA5C}" srcId="{45CFE075-E59F-40D4-BC5A-33FBC1C63BF2}" destId="{231DF89A-9E66-4373-9DDC-A6D5A9CFB5E0}" srcOrd="2" destOrd="0" parTransId="{D4A7D21F-7273-4205-AB86-BC2B8AD71A1B}" sibTransId="{494F07A4-6C33-42E3-BEFC-BBE350B9A837}"/>
    <dgm:cxn modelId="{BBEE26FF-65B2-41B4-92E6-D5A3F7638C0B}" srcId="{45CFE075-E59F-40D4-BC5A-33FBC1C63BF2}" destId="{34E033A7-FDCC-434E-92F8-A99EAC976343}" srcOrd="1" destOrd="0" parTransId="{BBB3C396-3C7A-4619-82BC-79A178037147}" sibTransId="{25B8DF1B-E908-475D-9DA7-88A7C93E43BC}"/>
    <dgm:cxn modelId="{5A88A0D0-BF64-4C33-8741-C05375F24504}" type="presParOf" srcId="{205DD1FA-6511-42EB-9FA8-5C28953932D7}" destId="{E2E812DE-870B-4EB9-92DF-D15B4A54F0BA}" srcOrd="0" destOrd="0" presId="urn:microsoft.com/office/officeart/2018/2/layout/IconVerticalSolidList"/>
    <dgm:cxn modelId="{85199996-FCE5-4510-8F32-2AF188EFB2BC}" type="presParOf" srcId="{E2E812DE-870B-4EB9-92DF-D15B4A54F0BA}" destId="{493A170D-DEB7-4B70-9345-636ADE97A2FE}" srcOrd="0" destOrd="0" presId="urn:microsoft.com/office/officeart/2018/2/layout/IconVerticalSolidList"/>
    <dgm:cxn modelId="{971E946C-3D94-4E7C-9CDC-F2F992A57928}" type="presParOf" srcId="{E2E812DE-870B-4EB9-92DF-D15B4A54F0BA}" destId="{B51D422C-BBB4-4938-9999-076C3BD86CD7}" srcOrd="1" destOrd="0" presId="urn:microsoft.com/office/officeart/2018/2/layout/IconVerticalSolidList"/>
    <dgm:cxn modelId="{0F4DA3BA-7778-4E16-84AD-360DD9843481}" type="presParOf" srcId="{E2E812DE-870B-4EB9-92DF-D15B4A54F0BA}" destId="{7E9C4268-A0A1-42D3-9166-069D48FE7BB9}" srcOrd="2" destOrd="0" presId="urn:microsoft.com/office/officeart/2018/2/layout/IconVerticalSolidList"/>
    <dgm:cxn modelId="{19A87362-A71C-4E3C-AC9C-40C833B5E4F2}" type="presParOf" srcId="{E2E812DE-870B-4EB9-92DF-D15B4A54F0BA}" destId="{80954495-5551-483B-A5A9-944D2874D161}" srcOrd="3" destOrd="0" presId="urn:microsoft.com/office/officeart/2018/2/layout/IconVerticalSolidList"/>
    <dgm:cxn modelId="{E19A564E-E74D-4680-A447-8B626FFAC359}" type="presParOf" srcId="{205DD1FA-6511-42EB-9FA8-5C28953932D7}" destId="{5E6F46AF-D0E3-4273-87B6-A8844A3DC2FA}" srcOrd="1" destOrd="0" presId="urn:microsoft.com/office/officeart/2018/2/layout/IconVerticalSolidList"/>
    <dgm:cxn modelId="{D0AF36F2-87CF-449C-8CE8-1D47A6188A02}" type="presParOf" srcId="{205DD1FA-6511-42EB-9FA8-5C28953932D7}" destId="{EFCA2B79-AE65-4F78-88A4-70DDFC5229A1}" srcOrd="2" destOrd="0" presId="urn:microsoft.com/office/officeart/2018/2/layout/IconVerticalSolidList"/>
    <dgm:cxn modelId="{C19E0410-0973-4DCD-B972-85DAC18AEA2D}" type="presParOf" srcId="{EFCA2B79-AE65-4F78-88A4-70DDFC5229A1}" destId="{49B5AFD1-AC3C-407D-9DDC-6D59560A7D13}" srcOrd="0" destOrd="0" presId="urn:microsoft.com/office/officeart/2018/2/layout/IconVerticalSolidList"/>
    <dgm:cxn modelId="{C1280737-3780-4701-A310-FDF579E30580}" type="presParOf" srcId="{EFCA2B79-AE65-4F78-88A4-70DDFC5229A1}" destId="{F67FA710-089D-436B-8D8A-5FD9998D7EE8}" srcOrd="1" destOrd="0" presId="urn:microsoft.com/office/officeart/2018/2/layout/IconVerticalSolidList"/>
    <dgm:cxn modelId="{CBBDE2F1-6CBE-407B-AEBB-D4D16A5D47EB}" type="presParOf" srcId="{EFCA2B79-AE65-4F78-88A4-70DDFC5229A1}" destId="{637A41C8-0F0A-4F61-8A7C-5EE037B54E8E}" srcOrd="2" destOrd="0" presId="urn:microsoft.com/office/officeart/2018/2/layout/IconVerticalSolidList"/>
    <dgm:cxn modelId="{2F3C9FAC-C430-4B69-A28C-6593FCC2128E}" type="presParOf" srcId="{EFCA2B79-AE65-4F78-88A4-70DDFC5229A1}" destId="{3034359A-B5FE-463A-BADB-0DB2CF99C5ED}" srcOrd="3" destOrd="0" presId="urn:microsoft.com/office/officeart/2018/2/layout/IconVerticalSolidList"/>
    <dgm:cxn modelId="{DEA30E2A-CB84-4AED-BFAE-BB0383AA6A08}" type="presParOf" srcId="{205DD1FA-6511-42EB-9FA8-5C28953932D7}" destId="{041853D4-225A-456F-9D74-241ECCD87BC5}" srcOrd="3" destOrd="0" presId="urn:microsoft.com/office/officeart/2018/2/layout/IconVerticalSolidList"/>
    <dgm:cxn modelId="{D2AD6AF7-3666-4E4D-A1FD-B859D4479B65}" type="presParOf" srcId="{205DD1FA-6511-42EB-9FA8-5C28953932D7}" destId="{FB6CF2C5-824F-43CA-B47E-45F0917F2E4B}" srcOrd="4" destOrd="0" presId="urn:microsoft.com/office/officeart/2018/2/layout/IconVerticalSolidList"/>
    <dgm:cxn modelId="{5F9C6520-F2BD-4D6A-8F7C-B2B64EFEE522}" type="presParOf" srcId="{FB6CF2C5-824F-43CA-B47E-45F0917F2E4B}" destId="{872BB291-919F-4B74-9A2B-B077EBAF7B44}" srcOrd="0" destOrd="0" presId="urn:microsoft.com/office/officeart/2018/2/layout/IconVerticalSolidList"/>
    <dgm:cxn modelId="{13A8E2E2-DC0B-44F2-A195-0977FD685BEC}" type="presParOf" srcId="{FB6CF2C5-824F-43CA-B47E-45F0917F2E4B}" destId="{7D61C9FA-2F53-4E27-A05D-0CB8CB70C5B4}" srcOrd="1" destOrd="0" presId="urn:microsoft.com/office/officeart/2018/2/layout/IconVerticalSolidList"/>
    <dgm:cxn modelId="{3D55526C-A190-49FD-93EC-2E5F741A747E}" type="presParOf" srcId="{FB6CF2C5-824F-43CA-B47E-45F0917F2E4B}" destId="{6EC9EC7D-9FD7-40EC-A835-7F8EC4FE57C7}" srcOrd="2" destOrd="0" presId="urn:microsoft.com/office/officeart/2018/2/layout/IconVerticalSolidList"/>
    <dgm:cxn modelId="{264B5FC6-4122-4BF2-8BAE-00D4D41F3960}" type="presParOf" srcId="{FB6CF2C5-824F-43CA-B47E-45F0917F2E4B}" destId="{83991A1C-CF58-46FF-AEFB-0347EDE29C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29F831-9C4C-405F-97FB-199559DBFAFB}"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44678634-1810-469B-B30B-5D61CE42BC89}">
      <dgm:prSet custT="1"/>
      <dgm:spPr/>
      <dgm:t>
        <a:bodyPr/>
        <a:lstStyle/>
        <a:p>
          <a:r>
            <a:rPr lang="es-MX" sz="1600" b="0" i="0" baseline="0" dirty="0">
              <a:latin typeface="Arial" panose="020B0604020202020204" pitchFamily="34" charset="0"/>
              <a:cs typeface="Arial" panose="020B0604020202020204" pitchFamily="34" charset="0"/>
            </a:rPr>
            <a:t>La </a:t>
          </a:r>
          <a:r>
            <a:rPr lang="es-MX" sz="1600" b="1" i="0" baseline="0" dirty="0">
              <a:latin typeface="Arial" panose="020B0604020202020204" pitchFamily="34" charset="0"/>
              <a:cs typeface="Arial" panose="020B0604020202020204" pitchFamily="34" charset="0"/>
            </a:rPr>
            <a:t>incertidumbre de medición</a:t>
          </a:r>
          <a:r>
            <a:rPr lang="es-MX" sz="1600" b="0" i="0" baseline="0" dirty="0">
              <a:latin typeface="Arial" panose="020B0604020202020204" pitchFamily="34" charset="0"/>
              <a:cs typeface="Arial" panose="020B0604020202020204" pitchFamily="34" charset="0"/>
            </a:rPr>
            <a:t> es una medida de la dispersión de los valores atribuidos a una magnitud, basada en la información utilizada. Refleja el grado de duda que existe sobre el resultado de la medición, considerando todos los factores que podrían influir en ella, como el equipo, el operador o el entorno.</a:t>
          </a:r>
          <a:endParaRPr lang="en-US" sz="1600" dirty="0">
            <a:latin typeface="Arial" panose="020B0604020202020204" pitchFamily="34" charset="0"/>
            <a:cs typeface="Arial" panose="020B0604020202020204" pitchFamily="34" charset="0"/>
          </a:endParaRPr>
        </a:p>
      </dgm:t>
    </dgm:pt>
    <dgm:pt modelId="{E1FAE173-862F-438E-A1DF-A97D54389015}" type="parTrans" cxnId="{7ED3EE76-A931-446F-BEE1-12F2BAF4F0FE}">
      <dgm:prSet/>
      <dgm:spPr/>
      <dgm:t>
        <a:bodyPr/>
        <a:lstStyle/>
        <a:p>
          <a:endParaRPr lang="en-US"/>
        </a:p>
      </dgm:t>
    </dgm:pt>
    <dgm:pt modelId="{1B6F0434-8FFA-48B7-8D3A-4AB2C9511F3B}" type="sibTrans" cxnId="{7ED3EE76-A931-446F-BEE1-12F2BAF4F0FE}">
      <dgm:prSet/>
      <dgm:spPr/>
      <dgm:t>
        <a:bodyPr/>
        <a:lstStyle/>
        <a:p>
          <a:endParaRPr lang="en-US"/>
        </a:p>
      </dgm:t>
    </dgm:pt>
    <dgm:pt modelId="{A46B8A53-0462-46CA-BDC0-30114B2A4771}">
      <dgm:prSet custT="1"/>
      <dgm:spPr/>
      <dgm:t>
        <a:bodyPr/>
        <a:lstStyle/>
        <a:p>
          <a:r>
            <a:rPr lang="es-MX" sz="1600" b="1" i="0" baseline="0" dirty="0">
              <a:latin typeface="Arial" panose="020B0604020202020204" pitchFamily="34" charset="0"/>
              <a:cs typeface="Arial" panose="020B0604020202020204" pitchFamily="34" charset="0"/>
            </a:rPr>
            <a:t>Ejemplo en la industria:</a:t>
          </a:r>
          <a:r>
            <a:rPr lang="es-MX" sz="1600" b="0" i="0" baseline="0" dirty="0">
              <a:latin typeface="Arial" panose="020B0604020202020204" pitchFamily="34" charset="0"/>
              <a:cs typeface="Arial" panose="020B0604020202020204" pitchFamily="34" charset="0"/>
            </a:rPr>
            <a:t> En un laboratorio de calibración, al medir la longitud de una pieza con un micrómetro, se podría estimar una incertidumbre de ±0.005 mm, lo que indica el rango dentro del cual se encuentra el valor verdadero.</a:t>
          </a:r>
          <a:endParaRPr lang="en-US" sz="1600" dirty="0">
            <a:latin typeface="Arial" panose="020B0604020202020204" pitchFamily="34" charset="0"/>
            <a:cs typeface="Arial" panose="020B0604020202020204" pitchFamily="34" charset="0"/>
          </a:endParaRPr>
        </a:p>
      </dgm:t>
    </dgm:pt>
    <dgm:pt modelId="{F8FBA402-9264-41D1-A461-DEF13094FF6D}" type="parTrans" cxnId="{E73D1BF5-D323-4A03-BAA4-5C62E986954D}">
      <dgm:prSet/>
      <dgm:spPr/>
      <dgm:t>
        <a:bodyPr/>
        <a:lstStyle/>
        <a:p>
          <a:endParaRPr lang="en-US"/>
        </a:p>
      </dgm:t>
    </dgm:pt>
    <dgm:pt modelId="{F4FF5E91-2E73-4C26-9CE4-6DD8965B091C}" type="sibTrans" cxnId="{E73D1BF5-D323-4A03-BAA4-5C62E986954D}">
      <dgm:prSet/>
      <dgm:spPr/>
      <dgm:t>
        <a:bodyPr/>
        <a:lstStyle/>
        <a:p>
          <a:endParaRPr lang="en-US"/>
        </a:p>
      </dgm:t>
    </dgm:pt>
    <dgm:pt modelId="{E8A07FD6-2EDE-4BD3-852B-C65ED41D7AD1}" type="pres">
      <dgm:prSet presAssocID="{D429F831-9C4C-405F-97FB-199559DBFAFB}" presName="root" presStyleCnt="0">
        <dgm:presLayoutVars>
          <dgm:dir/>
          <dgm:resizeHandles val="exact"/>
        </dgm:presLayoutVars>
      </dgm:prSet>
      <dgm:spPr/>
      <dgm:t>
        <a:bodyPr/>
        <a:lstStyle/>
        <a:p>
          <a:endParaRPr lang="es-ES"/>
        </a:p>
      </dgm:t>
    </dgm:pt>
    <dgm:pt modelId="{051E4CAE-7A17-4B97-AD60-78487432D91E}" type="pres">
      <dgm:prSet presAssocID="{44678634-1810-469B-B30B-5D61CE42BC89}" presName="compNode" presStyleCnt="0"/>
      <dgm:spPr/>
    </dgm:pt>
    <dgm:pt modelId="{6CABCB75-C114-4A68-9F1F-FFA8CF0ACCC9}" type="pres">
      <dgm:prSet presAssocID="{44678634-1810-469B-B30B-5D61CE42BC89}" presName="bgRect" presStyleLbl="bgShp" presStyleIdx="0" presStyleCnt="2"/>
      <dgm:spPr/>
    </dgm:pt>
    <dgm:pt modelId="{EE0BB4D3-0D49-423A-B0CF-3C1F3662796A}" type="pres">
      <dgm:prSet presAssocID="{44678634-1810-469B-B30B-5D61CE42BC8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Regla"/>
        </a:ext>
      </dgm:extLst>
    </dgm:pt>
    <dgm:pt modelId="{4CF0FB15-3260-4E74-A4EC-D29F67DF990A}" type="pres">
      <dgm:prSet presAssocID="{44678634-1810-469B-B30B-5D61CE42BC89}" presName="spaceRect" presStyleCnt="0"/>
      <dgm:spPr/>
    </dgm:pt>
    <dgm:pt modelId="{65ABD90B-336C-4FAE-9E15-E9B03864D094}" type="pres">
      <dgm:prSet presAssocID="{44678634-1810-469B-B30B-5D61CE42BC89}" presName="parTx" presStyleLbl="revTx" presStyleIdx="0" presStyleCnt="2">
        <dgm:presLayoutVars>
          <dgm:chMax val="0"/>
          <dgm:chPref val="0"/>
        </dgm:presLayoutVars>
      </dgm:prSet>
      <dgm:spPr/>
      <dgm:t>
        <a:bodyPr/>
        <a:lstStyle/>
        <a:p>
          <a:endParaRPr lang="es-ES"/>
        </a:p>
      </dgm:t>
    </dgm:pt>
    <dgm:pt modelId="{BFB46F32-85BD-4C63-A55A-3B3DB67CFD9D}" type="pres">
      <dgm:prSet presAssocID="{1B6F0434-8FFA-48B7-8D3A-4AB2C9511F3B}" presName="sibTrans" presStyleCnt="0"/>
      <dgm:spPr/>
    </dgm:pt>
    <dgm:pt modelId="{D47FAC1F-52E5-4CE3-968A-D9ABCF441ABA}" type="pres">
      <dgm:prSet presAssocID="{A46B8A53-0462-46CA-BDC0-30114B2A4771}" presName="compNode" presStyleCnt="0"/>
      <dgm:spPr/>
    </dgm:pt>
    <dgm:pt modelId="{B591D7CB-4E0C-426E-B78D-AB925FBD6246}" type="pres">
      <dgm:prSet presAssocID="{A46B8A53-0462-46CA-BDC0-30114B2A4771}" presName="bgRect" presStyleLbl="bgShp" presStyleIdx="1" presStyleCnt="2"/>
      <dgm:spPr/>
    </dgm:pt>
    <dgm:pt modelId="{5CBBCC6B-1903-482D-9C67-E7AD55BA99BD}" type="pres">
      <dgm:prSet presAssocID="{A46B8A53-0462-46CA-BDC0-30114B2A477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Test tubes"/>
        </a:ext>
      </dgm:extLst>
    </dgm:pt>
    <dgm:pt modelId="{5E6905AE-D1BE-4BB5-B4B4-BC4CBF39A102}" type="pres">
      <dgm:prSet presAssocID="{A46B8A53-0462-46CA-BDC0-30114B2A4771}" presName="spaceRect" presStyleCnt="0"/>
      <dgm:spPr/>
    </dgm:pt>
    <dgm:pt modelId="{4D84F935-57DF-4407-B7A5-938FE1125817}" type="pres">
      <dgm:prSet presAssocID="{A46B8A53-0462-46CA-BDC0-30114B2A4771}" presName="parTx" presStyleLbl="revTx" presStyleIdx="1" presStyleCnt="2">
        <dgm:presLayoutVars>
          <dgm:chMax val="0"/>
          <dgm:chPref val="0"/>
        </dgm:presLayoutVars>
      </dgm:prSet>
      <dgm:spPr/>
      <dgm:t>
        <a:bodyPr/>
        <a:lstStyle/>
        <a:p>
          <a:endParaRPr lang="es-ES"/>
        </a:p>
      </dgm:t>
    </dgm:pt>
  </dgm:ptLst>
  <dgm:cxnLst>
    <dgm:cxn modelId="{E73D1BF5-D323-4A03-BAA4-5C62E986954D}" srcId="{D429F831-9C4C-405F-97FB-199559DBFAFB}" destId="{A46B8A53-0462-46CA-BDC0-30114B2A4771}" srcOrd="1" destOrd="0" parTransId="{F8FBA402-9264-41D1-A461-DEF13094FF6D}" sibTransId="{F4FF5E91-2E73-4C26-9CE4-6DD8965B091C}"/>
    <dgm:cxn modelId="{3BBFA73A-21A8-4066-B512-F25DC7A03C32}" type="presOf" srcId="{A46B8A53-0462-46CA-BDC0-30114B2A4771}" destId="{4D84F935-57DF-4407-B7A5-938FE1125817}" srcOrd="0" destOrd="0" presId="urn:microsoft.com/office/officeart/2018/2/layout/IconVerticalSolidList"/>
    <dgm:cxn modelId="{E1C4E44F-B24A-4748-B618-9D5304BB1680}" type="presOf" srcId="{D429F831-9C4C-405F-97FB-199559DBFAFB}" destId="{E8A07FD6-2EDE-4BD3-852B-C65ED41D7AD1}" srcOrd="0" destOrd="0" presId="urn:microsoft.com/office/officeart/2018/2/layout/IconVerticalSolidList"/>
    <dgm:cxn modelId="{97836E4D-1848-4B74-ABA9-C9C4E873D648}" type="presOf" srcId="{44678634-1810-469B-B30B-5D61CE42BC89}" destId="{65ABD90B-336C-4FAE-9E15-E9B03864D094}" srcOrd="0" destOrd="0" presId="urn:microsoft.com/office/officeart/2018/2/layout/IconVerticalSolidList"/>
    <dgm:cxn modelId="{7ED3EE76-A931-446F-BEE1-12F2BAF4F0FE}" srcId="{D429F831-9C4C-405F-97FB-199559DBFAFB}" destId="{44678634-1810-469B-B30B-5D61CE42BC89}" srcOrd="0" destOrd="0" parTransId="{E1FAE173-862F-438E-A1DF-A97D54389015}" sibTransId="{1B6F0434-8FFA-48B7-8D3A-4AB2C9511F3B}"/>
    <dgm:cxn modelId="{5D436B51-3022-42B3-9A49-23CBB05627DC}" type="presParOf" srcId="{E8A07FD6-2EDE-4BD3-852B-C65ED41D7AD1}" destId="{051E4CAE-7A17-4B97-AD60-78487432D91E}" srcOrd="0" destOrd="0" presId="urn:microsoft.com/office/officeart/2018/2/layout/IconVerticalSolidList"/>
    <dgm:cxn modelId="{181DAD7E-FBB8-4C74-8A84-781A7B1576BA}" type="presParOf" srcId="{051E4CAE-7A17-4B97-AD60-78487432D91E}" destId="{6CABCB75-C114-4A68-9F1F-FFA8CF0ACCC9}" srcOrd="0" destOrd="0" presId="urn:microsoft.com/office/officeart/2018/2/layout/IconVerticalSolidList"/>
    <dgm:cxn modelId="{6C3C47D5-5A3B-4CC5-87A4-8D4AB3D81854}" type="presParOf" srcId="{051E4CAE-7A17-4B97-AD60-78487432D91E}" destId="{EE0BB4D3-0D49-423A-B0CF-3C1F3662796A}" srcOrd="1" destOrd="0" presId="urn:microsoft.com/office/officeart/2018/2/layout/IconVerticalSolidList"/>
    <dgm:cxn modelId="{5FF66352-672D-4F1F-9F9E-B3955A2300DF}" type="presParOf" srcId="{051E4CAE-7A17-4B97-AD60-78487432D91E}" destId="{4CF0FB15-3260-4E74-A4EC-D29F67DF990A}" srcOrd="2" destOrd="0" presId="urn:microsoft.com/office/officeart/2018/2/layout/IconVerticalSolidList"/>
    <dgm:cxn modelId="{6A3C1B93-0A0D-43B4-8202-5346788DDE9A}" type="presParOf" srcId="{051E4CAE-7A17-4B97-AD60-78487432D91E}" destId="{65ABD90B-336C-4FAE-9E15-E9B03864D094}" srcOrd="3" destOrd="0" presId="urn:microsoft.com/office/officeart/2018/2/layout/IconVerticalSolidList"/>
    <dgm:cxn modelId="{17778551-DE10-4918-8E10-2A7CC6CA80D6}" type="presParOf" srcId="{E8A07FD6-2EDE-4BD3-852B-C65ED41D7AD1}" destId="{BFB46F32-85BD-4C63-A55A-3B3DB67CFD9D}" srcOrd="1" destOrd="0" presId="urn:microsoft.com/office/officeart/2018/2/layout/IconVerticalSolidList"/>
    <dgm:cxn modelId="{A883C6F7-034E-434D-844D-5F29A10401FD}" type="presParOf" srcId="{E8A07FD6-2EDE-4BD3-852B-C65ED41D7AD1}" destId="{D47FAC1F-52E5-4CE3-968A-D9ABCF441ABA}" srcOrd="2" destOrd="0" presId="urn:microsoft.com/office/officeart/2018/2/layout/IconVerticalSolidList"/>
    <dgm:cxn modelId="{0283C290-CA13-4AA8-94B5-FF290514C48B}" type="presParOf" srcId="{D47FAC1F-52E5-4CE3-968A-D9ABCF441ABA}" destId="{B591D7CB-4E0C-426E-B78D-AB925FBD6246}" srcOrd="0" destOrd="0" presId="urn:microsoft.com/office/officeart/2018/2/layout/IconVerticalSolidList"/>
    <dgm:cxn modelId="{0753588E-C4B1-478F-A4ED-B0080288B0FB}" type="presParOf" srcId="{D47FAC1F-52E5-4CE3-968A-D9ABCF441ABA}" destId="{5CBBCC6B-1903-482D-9C67-E7AD55BA99BD}" srcOrd="1" destOrd="0" presId="urn:microsoft.com/office/officeart/2018/2/layout/IconVerticalSolidList"/>
    <dgm:cxn modelId="{C4E9CC04-5BEF-446A-9621-D1F29D1EB163}" type="presParOf" srcId="{D47FAC1F-52E5-4CE3-968A-D9ABCF441ABA}" destId="{5E6905AE-D1BE-4BB5-B4B4-BC4CBF39A102}" srcOrd="2" destOrd="0" presId="urn:microsoft.com/office/officeart/2018/2/layout/IconVerticalSolidList"/>
    <dgm:cxn modelId="{A482694B-D075-4A64-B4A4-D6BAB89457D6}" type="presParOf" srcId="{D47FAC1F-52E5-4CE3-968A-D9ABCF441ABA}" destId="{4D84F935-57DF-4407-B7A5-938FE11258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BC7F9F-BE03-435A-B32F-401262620EE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0EABB00-D2FE-475A-BB2C-E3E0F75BF869}">
      <dgm:prSet custT="1"/>
      <dgm:spPr/>
      <dgm:t>
        <a:bodyPr/>
        <a:lstStyle/>
        <a:p>
          <a:r>
            <a:rPr lang="es-MX" sz="1800" b="0" i="0" baseline="0" dirty="0">
              <a:latin typeface="Arial" panose="020B0604020202020204" pitchFamily="34" charset="0"/>
              <a:cs typeface="Arial" panose="020B0604020202020204" pitchFamily="34" charset="0"/>
            </a:rPr>
            <a:t>Antes de realizar cualquier medición, es importante planificar el proceso de medición. Esto incluye la definición de los objetivos, la elección del instrumento adecuado y la preparación de las condiciones de </a:t>
          </a:r>
          <a:r>
            <a:rPr lang="es-MX" sz="1800" b="0" i="0" baseline="0" dirty="0" smtClean="0">
              <a:latin typeface="Arial" panose="020B0604020202020204" pitchFamily="34" charset="0"/>
              <a:cs typeface="Arial" panose="020B0604020202020204" pitchFamily="34" charset="0"/>
            </a:rPr>
            <a:t>medición.</a:t>
          </a:r>
          <a:endParaRPr lang="en-US" sz="2400" dirty="0"/>
        </a:p>
      </dgm:t>
    </dgm:pt>
    <dgm:pt modelId="{5B5AF6AF-A54F-4897-B982-6F609A15EAD4}" type="parTrans" cxnId="{C0452DC9-35B2-42F8-B6EC-1D5A70B9177F}">
      <dgm:prSet/>
      <dgm:spPr/>
      <dgm:t>
        <a:bodyPr/>
        <a:lstStyle/>
        <a:p>
          <a:endParaRPr lang="en-US"/>
        </a:p>
      </dgm:t>
    </dgm:pt>
    <dgm:pt modelId="{20E2A043-B6DA-4EFE-9542-496235F7746D}" type="sibTrans" cxnId="{C0452DC9-35B2-42F8-B6EC-1D5A70B9177F}">
      <dgm:prSet/>
      <dgm:spPr/>
      <dgm:t>
        <a:bodyPr/>
        <a:lstStyle/>
        <a:p>
          <a:endParaRPr lang="en-US"/>
        </a:p>
      </dgm:t>
    </dgm:pt>
    <dgm:pt modelId="{0F4AB4C1-14AD-430A-A318-C8F8D72AE6B0}">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En la fabricación de piezas aeronáuticas, es necesario planificar cuidadosamente las mediciones de tolerancias dimensionales debido a las estrictas especificaciones de calidad.</a:t>
          </a:r>
          <a:endParaRPr lang="en-US" sz="1800" dirty="0">
            <a:latin typeface="Arial" panose="020B0604020202020204" pitchFamily="34" charset="0"/>
            <a:cs typeface="Arial" panose="020B0604020202020204" pitchFamily="34" charset="0"/>
          </a:endParaRPr>
        </a:p>
      </dgm:t>
    </dgm:pt>
    <dgm:pt modelId="{BAB8FEB2-DAAD-4B34-9FAC-433817BB67BA}" type="parTrans" cxnId="{5863DE1D-A361-4961-B914-7535B4F1AF2E}">
      <dgm:prSet/>
      <dgm:spPr/>
      <dgm:t>
        <a:bodyPr/>
        <a:lstStyle/>
        <a:p>
          <a:endParaRPr lang="en-US"/>
        </a:p>
      </dgm:t>
    </dgm:pt>
    <dgm:pt modelId="{0E090819-9DD0-447B-834B-9B733684DC7C}" type="sibTrans" cxnId="{5863DE1D-A361-4961-B914-7535B4F1AF2E}">
      <dgm:prSet/>
      <dgm:spPr/>
      <dgm:t>
        <a:bodyPr/>
        <a:lstStyle/>
        <a:p>
          <a:endParaRPr lang="en-US"/>
        </a:p>
      </dgm:t>
    </dgm:pt>
    <dgm:pt modelId="{17712771-8815-4D52-B055-8D9756545D99}" type="pres">
      <dgm:prSet presAssocID="{ABBC7F9F-BE03-435A-B32F-401262620EE7}" presName="hierChild1" presStyleCnt="0">
        <dgm:presLayoutVars>
          <dgm:chPref val="1"/>
          <dgm:dir/>
          <dgm:animOne val="branch"/>
          <dgm:animLvl val="lvl"/>
          <dgm:resizeHandles/>
        </dgm:presLayoutVars>
      </dgm:prSet>
      <dgm:spPr/>
      <dgm:t>
        <a:bodyPr/>
        <a:lstStyle/>
        <a:p>
          <a:endParaRPr lang="es-ES"/>
        </a:p>
      </dgm:t>
    </dgm:pt>
    <dgm:pt modelId="{589440A4-C680-4960-8FC2-FCADE3D1AD03}" type="pres">
      <dgm:prSet presAssocID="{B0EABB00-D2FE-475A-BB2C-E3E0F75BF869}" presName="hierRoot1" presStyleCnt="0"/>
      <dgm:spPr/>
    </dgm:pt>
    <dgm:pt modelId="{83E6ACD0-80FD-4714-B47A-E3B7640BF76D}" type="pres">
      <dgm:prSet presAssocID="{B0EABB00-D2FE-475A-BB2C-E3E0F75BF869}" presName="composite" presStyleCnt="0"/>
      <dgm:spPr/>
    </dgm:pt>
    <dgm:pt modelId="{F7499063-2DCF-4122-9B79-EF66B44845E8}" type="pres">
      <dgm:prSet presAssocID="{B0EABB00-D2FE-475A-BB2C-E3E0F75BF869}" presName="background" presStyleLbl="node0" presStyleIdx="0" presStyleCnt="2"/>
      <dgm:spPr/>
    </dgm:pt>
    <dgm:pt modelId="{A477A1AD-CBA8-44B3-A717-A92C99184E91}" type="pres">
      <dgm:prSet presAssocID="{B0EABB00-D2FE-475A-BB2C-E3E0F75BF869}" presName="text" presStyleLbl="fgAcc0" presStyleIdx="0" presStyleCnt="2">
        <dgm:presLayoutVars>
          <dgm:chPref val="3"/>
        </dgm:presLayoutVars>
      </dgm:prSet>
      <dgm:spPr/>
      <dgm:t>
        <a:bodyPr/>
        <a:lstStyle/>
        <a:p>
          <a:endParaRPr lang="es-ES"/>
        </a:p>
      </dgm:t>
    </dgm:pt>
    <dgm:pt modelId="{B8C08A5A-BE87-438B-8A75-DC943F1EC9E4}" type="pres">
      <dgm:prSet presAssocID="{B0EABB00-D2FE-475A-BB2C-E3E0F75BF869}" presName="hierChild2" presStyleCnt="0"/>
      <dgm:spPr/>
    </dgm:pt>
    <dgm:pt modelId="{CF3DC290-BFF6-4D3F-BA04-86F9CFDBED2B}" type="pres">
      <dgm:prSet presAssocID="{0F4AB4C1-14AD-430A-A318-C8F8D72AE6B0}" presName="hierRoot1" presStyleCnt="0"/>
      <dgm:spPr/>
    </dgm:pt>
    <dgm:pt modelId="{9EAC10CB-76CE-4738-A2A8-A68162E580A3}" type="pres">
      <dgm:prSet presAssocID="{0F4AB4C1-14AD-430A-A318-C8F8D72AE6B0}" presName="composite" presStyleCnt="0"/>
      <dgm:spPr/>
    </dgm:pt>
    <dgm:pt modelId="{A2B0CD74-F84A-405A-AB78-E6BF5F7A624B}" type="pres">
      <dgm:prSet presAssocID="{0F4AB4C1-14AD-430A-A318-C8F8D72AE6B0}" presName="background" presStyleLbl="node0" presStyleIdx="1" presStyleCnt="2"/>
      <dgm:spPr/>
    </dgm:pt>
    <dgm:pt modelId="{89514233-FCA2-4C84-916F-DDAB5BBEB00D}" type="pres">
      <dgm:prSet presAssocID="{0F4AB4C1-14AD-430A-A318-C8F8D72AE6B0}" presName="text" presStyleLbl="fgAcc0" presStyleIdx="1" presStyleCnt="2">
        <dgm:presLayoutVars>
          <dgm:chPref val="3"/>
        </dgm:presLayoutVars>
      </dgm:prSet>
      <dgm:spPr/>
      <dgm:t>
        <a:bodyPr/>
        <a:lstStyle/>
        <a:p>
          <a:endParaRPr lang="es-ES"/>
        </a:p>
      </dgm:t>
    </dgm:pt>
    <dgm:pt modelId="{6C206097-13AF-4257-AA3F-4869824A32A8}" type="pres">
      <dgm:prSet presAssocID="{0F4AB4C1-14AD-430A-A318-C8F8D72AE6B0}" presName="hierChild2" presStyleCnt="0"/>
      <dgm:spPr/>
    </dgm:pt>
  </dgm:ptLst>
  <dgm:cxnLst>
    <dgm:cxn modelId="{C0452DC9-35B2-42F8-B6EC-1D5A70B9177F}" srcId="{ABBC7F9F-BE03-435A-B32F-401262620EE7}" destId="{B0EABB00-D2FE-475A-BB2C-E3E0F75BF869}" srcOrd="0" destOrd="0" parTransId="{5B5AF6AF-A54F-4897-B982-6F609A15EAD4}" sibTransId="{20E2A043-B6DA-4EFE-9542-496235F7746D}"/>
    <dgm:cxn modelId="{8C5965F2-3FC3-436D-8EAF-0D5C193B73DF}" type="presOf" srcId="{ABBC7F9F-BE03-435A-B32F-401262620EE7}" destId="{17712771-8815-4D52-B055-8D9756545D99}" srcOrd="0" destOrd="0" presId="urn:microsoft.com/office/officeart/2005/8/layout/hierarchy1"/>
    <dgm:cxn modelId="{875FFE22-63B7-4A61-9ADE-0151DDC8F49C}" type="presOf" srcId="{0F4AB4C1-14AD-430A-A318-C8F8D72AE6B0}" destId="{89514233-FCA2-4C84-916F-DDAB5BBEB00D}" srcOrd="0" destOrd="0" presId="urn:microsoft.com/office/officeart/2005/8/layout/hierarchy1"/>
    <dgm:cxn modelId="{99AE784B-DF31-4D8D-B178-0BE61C94EBE1}" type="presOf" srcId="{B0EABB00-D2FE-475A-BB2C-E3E0F75BF869}" destId="{A477A1AD-CBA8-44B3-A717-A92C99184E91}" srcOrd="0" destOrd="0" presId="urn:microsoft.com/office/officeart/2005/8/layout/hierarchy1"/>
    <dgm:cxn modelId="{5863DE1D-A361-4961-B914-7535B4F1AF2E}" srcId="{ABBC7F9F-BE03-435A-B32F-401262620EE7}" destId="{0F4AB4C1-14AD-430A-A318-C8F8D72AE6B0}" srcOrd="1" destOrd="0" parTransId="{BAB8FEB2-DAAD-4B34-9FAC-433817BB67BA}" sibTransId="{0E090819-9DD0-447B-834B-9B733684DC7C}"/>
    <dgm:cxn modelId="{8F4EB097-A50A-476D-B46E-396F1563F7B3}" type="presParOf" srcId="{17712771-8815-4D52-B055-8D9756545D99}" destId="{589440A4-C680-4960-8FC2-FCADE3D1AD03}" srcOrd="0" destOrd="0" presId="urn:microsoft.com/office/officeart/2005/8/layout/hierarchy1"/>
    <dgm:cxn modelId="{6BF27310-7F1C-4487-9544-55A2DC6126D0}" type="presParOf" srcId="{589440A4-C680-4960-8FC2-FCADE3D1AD03}" destId="{83E6ACD0-80FD-4714-B47A-E3B7640BF76D}" srcOrd="0" destOrd="0" presId="urn:microsoft.com/office/officeart/2005/8/layout/hierarchy1"/>
    <dgm:cxn modelId="{9A848758-CE60-472F-AD00-6692128BF959}" type="presParOf" srcId="{83E6ACD0-80FD-4714-B47A-E3B7640BF76D}" destId="{F7499063-2DCF-4122-9B79-EF66B44845E8}" srcOrd="0" destOrd="0" presId="urn:microsoft.com/office/officeart/2005/8/layout/hierarchy1"/>
    <dgm:cxn modelId="{723FB5C4-A221-45BE-940B-03CC74A87149}" type="presParOf" srcId="{83E6ACD0-80FD-4714-B47A-E3B7640BF76D}" destId="{A477A1AD-CBA8-44B3-A717-A92C99184E91}" srcOrd="1" destOrd="0" presId="urn:microsoft.com/office/officeart/2005/8/layout/hierarchy1"/>
    <dgm:cxn modelId="{6C5B8064-A90E-41C6-A927-632963ABB62D}" type="presParOf" srcId="{589440A4-C680-4960-8FC2-FCADE3D1AD03}" destId="{B8C08A5A-BE87-438B-8A75-DC943F1EC9E4}" srcOrd="1" destOrd="0" presId="urn:microsoft.com/office/officeart/2005/8/layout/hierarchy1"/>
    <dgm:cxn modelId="{5926F536-2A43-4CB8-9C69-300FA57A2069}" type="presParOf" srcId="{17712771-8815-4D52-B055-8D9756545D99}" destId="{CF3DC290-BFF6-4D3F-BA04-86F9CFDBED2B}" srcOrd="1" destOrd="0" presId="urn:microsoft.com/office/officeart/2005/8/layout/hierarchy1"/>
    <dgm:cxn modelId="{95B282E4-C055-4A59-88AC-C7E11BC06EB6}" type="presParOf" srcId="{CF3DC290-BFF6-4D3F-BA04-86F9CFDBED2B}" destId="{9EAC10CB-76CE-4738-A2A8-A68162E580A3}" srcOrd="0" destOrd="0" presId="urn:microsoft.com/office/officeart/2005/8/layout/hierarchy1"/>
    <dgm:cxn modelId="{4C189D3A-6116-41E6-AC22-9A8307B42FDC}" type="presParOf" srcId="{9EAC10CB-76CE-4738-A2A8-A68162E580A3}" destId="{A2B0CD74-F84A-405A-AB78-E6BF5F7A624B}" srcOrd="0" destOrd="0" presId="urn:microsoft.com/office/officeart/2005/8/layout/hierarchy1"/>
    <dgm:cxn modelId="{03F73D7C-DC1F-4B90-98DA-8EB2C0024BAF}" type="presParOf" srcId="{9EAC10CB-76CE-4738-A2A8-A68162E580A3}" destId="{89514233-FCA2-4C84-916F-DDAB5BBEB00D}" srcOrd="1" destOrd="0" presId="urn:microsoft.com/office/officeart/2005/8/layout/hierarchy1"/>
    <dgm:cxn modelId="{3405C484-82FE-4364-BFA3-74D181A04EDC}" type="presParOf" srcId="{CF3DC290-BFF6-4D3F-BA04-86F9CFDBED2B}" destId="{6C206097-13AF-4257-AA3F-4869824A32A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A6FE5F6-CDA4-478D-BB80-048FD798EE9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D2685E3-B9A5-43B0-A24D-A60CEC6259F8}">
      <dgm:prSet custT="1"/>
      <dgm:spPr/>
      <dgm:t>
        <a:bodyPr/>
        <a:lstStyle/>
        <a:p>
          <a:r>
            <a:rPr lang="es-MX" sz="1800" b="0" i="0" baseline="0" dirty="0">
              <a:latin typeface="Arial" panose="020B0604020202020204" pitchFamily="34" charset="0"/>
              <a:cs typeface="Arial" panose="020B0604020202020204" pitchFamily="34" charset="0"/>
            </a:rPr>
            <a:t>La </a:t>
          </a:r>
          <a:r>
            <a:rPr lang="es-MX" sz="1800" b="1" i="0" baseline="0" dirty="0">
              <a:latin typeface="Arial" panose="020B0604020202020204" pitchFamily="34" charset="0"/>
              <a:cs typeface="Arial" panose="020B0604020202020204" pitchFamily="34" charset="0"/>
            </a:rPr>
            <a:t>ejecución</a:t>
          </a:r>
          <a:r>
            <a:rPr lang="es-MX" sz="1800" b="0" i="0" baseline="0" dirty="0">
              <a:latin typeface="Arial" panose="020B0604020202020204" pitchFamily="34" charset="0"/>
              <a:cs typeface="Arial" panose="020B0604020202020204" pitchFamily="34" charset="0"/>
            </a:rPr>
            <a:t> implica la realización de la medición de acuerdo con los procedimientos establecidos. Esto incluye el uso de equipos calibrados, la observación de las condiciones ambientales y la minimización de los factores que puedan introducir errores.</a:t>
          </a:r>
          <a:endParaRPr lang="en-US" sz="1800" dirty="0">
            <a:latin typeface="Arial" panose="020B0604020202020204" pitchFamily="34" charset="0"/>
            <a:cs typeface="Arial" panose="020B0604020202020204" pitchFamily="34" charset="0"/>
          </a:endParaRPr>
        </a:p>
      </dgm:t>
    </dgm:pt>
    <dgm:pt modelId="{50FEEA16-D3B2-43C0-BAA8-CAC879406C81}" type="parTrans" cxnId="{1CDF8181-8172-4A2D-8163-11046A55C703}">
      <dgm:prSet/>
      <dgm:spPr/>
      <dgm:t>
        <a:bodyPr/>
        <a:lstStyle/>
        <a:p>
          <a:endParaRPr lang="en-US"/>
        </a:p>
      </dgm:t>
    </dgm:pt>
    <dgm:pt modelId="{417B8AE6-A5F6-4958-BB6B-A4727CF1C3D6}" type="sibTrans" cxnId="{1CDF8181-8172-4A2D-8163-11046A55C703}">
      <dgm:prSet/>
      <dgm:spPr/>
      <dgm:t>
        <a:bodyPr/>
        <a:lstStyle/>
        <a:p>
          <a:endParaRPr lang="en-US"/>
        </a:p>
      </dgm:t>
    </dgm:pt>
    <dgm:pt modelId="{D8719DC1-D8D6-4A59-A861-F1B05054D5B6}">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Medición de la presión de una tubería bajo condiciones controladas de temperatura en una planta petroquímica.</a:t>
          </a:r>
          <a:endParaRPr lang="en-US" sz="1800" dirty="0">
            <a:latin typeface="Arial" panose="020B0604020202020204" pitchFamily="34" charset="0"/>
            <a:cs typeface="Arial" panose="020B0604020202020204" pitchFamily="34" charset="0"/>
          </a:endParaRPr>
        </a:p>
      </dgm:t>
    </dgm:pt>
    <dgm:pt modelId="{82E03A49-49AE-40C7-B70E-6E182D45CD3C}" type="parTrans" cxnId="{6400D5F2-71FB-4DEE-87AF-BB93C6E92B12}">
      <dgm:prSet/>
      <dgm:spPr/>
      <dgm:t>
        <a:bodyPr/>
        <a:lstStyle/>
        <a:p>
          <a:endParaRPr lang="en-US"/>
        </a:p>
      </dgm:t>
    </dgm:pt>
    <dgm:pt modelId="{EFCB82B5-1807-4D80-94A5-B1BB8E31AD3E}" type="sibTrans" cxnId="{6400D5F2-71FB-4DEE-87AF-BB93C6E92B12}">
      <dgm:prSet/>
      <dgm:spPr/>
      <dgm:t>
        <a:bodyPr/>
        <a:lstStyle/>
        <a:p>
          <a:endParaRPr lang="en-US"/>
        </a:p>
      </dgm:t>
    </dgm:pt>
    <dgm:pt modelId="{8F9A97FE-F8B1-4701-BD8B-53B650E9AC03}" type="pres">
      <dgm:prSet presAssocID="{0A6FE5F6-CDA4-478D-BB80-048FD798EE92}" presName="hierChild1" presStyleCnt="0">
        <dgm:presLayoutVars>
          <dgm:chPref val="1"/>
          <dgm:dir/>
          <dgm:animOne val="branch"/>
          <dgm:animLvl val="lvl"/>
          <dgm:resizeHandles/>
        </dgm:presLayoutVars>
      </dgm:prSet>
      <dgm:spPr/>
      <dgm:t>
        <a:bodyPr/>
        <a:lstStyle/>
        <a:p>
          <a:endParaRPr lang="es-ES"/>
        </a:p>
      </dgm:t>
    </dgm:pt>
    <dgm:pt modelId="{C8AB0B95-595B-4F70-AE7C-B6E979D584C5}" type="pres">
      <dgm:prSet presAssocID="{0D2685E3-B9A5-43B0-A24D-A60CEC6259F8}" presName="hierRoot1" presStyleCnt="0"/>
      <dgm:spPr/>
    </dgm:pt>
    <dgm:pt modelId="{1480A6F0-2F38-46C1-B251-8FA919236CC7}" type="pres">
      <dgm:prSet presAssocID="{0D2685E3-B9A5-43B0-A24D-A60CEC6259F8}" presName="composite" presStyleCnt="0"/>
      <dgm:spPr/>
    </dgm:pt>
    <dgm:pt modelId="{32EA0A04-06AD-4710-BAE8-BDE86805547F}" type="pres">
      <dgm:prSet presAssocID="{0D2685E3-B9A5-43B0-A24D-A60CEC6259F8}" presName="background" presStyleLbl="node0" presStyleIdx="0" presStyleCnt="2"/>
      <dgm:spPr/>
    </dgm:pt>
    <dgm:pt modelId="{81D7687E-C335-4229-8D83-909B69D1141E}" type="pres">
      <dgm:prSet presAssocID="{0D2685E3-B9A5-43B0-A24D-A60CEC6259F8}" presName="text" presStyleLbl="fgAcc0" presStyleIdx="0" presStyleCnt="2">
        <dgm:presLayoutVars>
          <dgm:chPref val="3"/>
        </dgm:presLayoutVars>
      </dgm:prSet>
      <dgm:spPr/>
      <dgm:t>
        <a:bodyPr/>
        <a:lstStyle/>
        <a:p>
          <a:endParaRPr lang="es-ES"/>
        </a:p>
      </dgm:t>
    </dgm:pt>
    <dgm:pt modelId="{63293E6B-5A16-49C8-A4CF-D785C4267715}" type="pres">
      <dgm:prSet presAssocID="{0D2685E3-B9A5-43B0-A24D-A60CEC6259F8}" presName="hierChild2" presStyleCnt="0"/>
      <dgm:spPr/>
    </dgm:pt>
    <dgm:pt modelId="{6694913C-863D-44C6-82B4-78A41787671D}" type="pres">
      <dgm:prSet presAssocID="{D8719DC1-D8D6-4A59-A861-F1B05054D5B6}" presName="hierRoot1" presStyleCnt="0"/>
      <dgm:spPr/>
    </dgm:pt>
    <dgm:pt modelId="{F0FA778B-6B2E-4773-94EA-7040289A48E6}" type="pres">
      <dgm:prSet presAssocID="{D8719DC1-D8D6-4A59-A861-F1B05054D5B6}" presName="composite" presStyleCnt="0"/>
      <dgm:spPr/>
    </dgm:pt>
    <dgm:pt modelId="{4B509554-D779-4D8B-BF0B-8F628CEA68A1}" type="pres">
      <dgm:prSet presAssocID="{D8719DC1-D8D6-4A59-A861-F1B05054D5B6}" presName="background" presStyleLbl="node0" presStyleIdx="1" presStyleCnt="2"/>
      <dgm:spPr/>
    </dgm:pt>
    <dgm:pt modelId="{556F3FD0-19CD-4BE5-BC69-CAEE9C301AB0}" type="pres">
      <dgm:prSet presAssocID="{D8719DC1-D8D6-4A59-A861-F1B05054D5B6}" presName="text" presStyleLbl="fgAcc0" presStyleIdx="1" presStyleCnt="2">
        <dgm:presLayoutVars>
          <dgm:chPref val="3"/>
        </dgm:presLayoutVars>
      </dgm:prSet>
      <dgm:spPr/>
      <dgm:t>
        <a:bodyPr/>
        <a:lstStyle/>
        <a:p>
          <a:endParaRPr lang="es-ES"/>
        </a:p>
      </dgm:t>
    </dgm:pt>
    <dgm:pt modelId="{5DB18492-91F8-48DB-A882-8EA519CD1E15}" type="pres">
      <dgm:prSet presAssocID="{D8719DC1-D8D6-4A59-A861-F1B05054D5B6}" presName="hierChild2" presStyleCnt="0"/>
      <dgm:spPr/>
    </dgm:pt>
  </dgm:ptLst>
  <dgm:cxnLst>
    <dgm:cxn modelId="{BCEE3B82-5889-4210-82FF-0EA16497B6D5}" type="presOf" srcId="{D8719DC1-D8D6-4A59-A861-F1B05054D5B6}" destId="{556F3FD0-19CD-4BE5-BC69-CAEE9C301AB0}" srcOrd="0" destOrd="0" presId="urn:microsoft.com/office/officeart/2005/8/layout/hierarchy1"/>
    <dgm:cxn modelId="{0E7FD94C-667D-4C7D-8E09-F44074537422}" type="presOf" srcId="{0D2685E3-B9A5-43B0-A24D-A60CEC6259F8}" destId="{81D7687E-C335-4229-8D83-909B69D1141E}" srcOrd="0" destOrd="0" presId="urn:microsoft.com/office/officeart/2005/8/layout/hierarchy1"/>
    <dgm:cxn modelId="{6400D5F2-71FB-4DEE-87AF-BB93C6E92B12}" srcId="{0A6FE5F6-CDA4-478D-BB80-048FD798EE92}" destId="{D8719DC1-D8D6-4A59-A861-F1B05054D5B6}" srcOrd="1" destOrd="0" parTransId="{82E03A49-49AE-40C7-B70E-6E182D45CD3C}" sibTransId="{EFCB82B5-1807-4D80-94A5-B1BB8E31AD3E}"/>
    <dgm:cxn modelId="{113183D2-E0F0-4554-BF2E-449D6CA8BC6B}" type="presOf" srcId="{0A6FE5F6-CDA4-478D-BB80-048FD798EE92}" destId="{8F9A97FE-F8B1-4701-BD8B-53B650E9AC03}" srcOrd="0" destOrd="0" presId="urn:microsoft.com/office/officeart/2005/8/layout/hierarchy1"/>
    <dgm:cxn modelId="{1CDF8181-8172-4A2D-8163-11046A55C703}" srcId="{0A6FE5F6-CDA4-478D-BB80-048FD798EE92}" destId="{0D2685E3-B9A5-43B0-A24D-A60CEC6259F8}" srcOrd="0" destOrd="0" parTransId="{50FEEA16-D3B2-43C0-BAA8-CAC879406C81}" sibTransId="{417B8AE6-A5F6-4958-BB6B-A4727CF1C3D6}"/>
    <dgm:cxn modelId="{63453270-9FD9-49A9-A9BE-133E3D9F22BE}" type="presParOf" srcId="{8F9A97FE-F8B1-4701-BD8B-53B650E9AC03}" destId="{C8AB0B95-595B-4F70-AE7C-B6E979D584C5}" srcOrd="0" destOrd="0" presId="urn:microsoft.com/office/officeart/2005/8/layout/hierarchy1"/>
    <dgm:cxn modelId="{117F4E94-DC73-4E41-8017-0C56629D99D4}" type="presParOf" srcId="{C8AB0B95-595B-4F70-AE7C-B6E979D584C5}" destId="{1480A6F0-2F38-46C1-B251-8FA919236CC7}" srcOrd="0" destOrd="0" presId="urn:microsoft.com/office/officeart/2005/8/layout/hierarchy1"/>
    <dgm:cxn modelId="{E537CEB9-1580-4242-836B-ED0FBFAC26D2}" type="presParOf" srcId="{1480A6F0-2F38-46C1-B251-8FA919236CC7}" destId="{32EA0A04-06AD-4710-BAE8-BDE86805547F}" srcOrd="0" destOrd="0" presId="urn:microsoft.com/office/officeart/2005/8/layout/hierarchy1"/>
    <dgm:cxn modelId="{F001B514-2A57-4146-8DA0-5B72FB755AF5}" type="presParOf" srcId="{1480A6F0-2F38-46C1-B251-8FA919236CC7}" destId="{81D7687E-C335-4229-8D83-909B69D1141E}" srcOrd="1" destOrd="0" presId="urn:microsoft.com/office/officeart/2005/8/layout/hierarchy1"/>
    <dgm:cxn modelId="{D46CC939-AE53-4C5E-B13D-3A0B7032F42E}" type="presParOf" srcId="{C8AB0B95-595B-4F70-AE7C-B6E979D584C5}" destId="{63293E6B-5A16-49C8-A4CF-D785C4267715}" srcOrd="1" destOrd="0" presId="urn:microsoft.com/office/officeart/2005/8/layout/hierarchy1"/>
    <dgm:cxn modelId="{A5573AF8-5495-4751-B6C6-BC13D3F43BE2}" type="presParOf" srcId="{8F9A97FE-F8B1-4701-BD8B-53B650E9AC03}" destId="{6694913C-863D-44C6-82B4-78A41787671D}" srcOrd="1" destOrd="0" presId="urn:microsoft.com/office/officeart/2005/8/layout/hierarchy1"/>
    <dgm:cxn modelId="{F29A8DA6-652A-4022-9609-D107ECD72E3A}" type="presParOf" srcId="{6694913C-863D-44C6-82B4-78A41787671D}" destId="{F0FA778B-6B2E-4773-94EA-7040289A48E6}" srcOrd="0" destOrd="0" presId="urn:microsoft.com/office/officeart/2005/8/layout/hierarchy1"/>
    <dgm:cxn modelId="{04BF0ED2-1B9B-4332-BADF-3AFCAD75B03D}" type="presParOf" srcId="{F0FA778B-6B2E-4773-94EA-7040289A48E6}" destId="{4B509554-D779-4D8B-BF0B-8F628CEA68A1}" srcOrd="0" destOrd="0" presId="urn:microsoft.com/office/officeart/2005/8/layout/hierarchy1"/>
    <dgm:cxn modelId="{D5B4E69C-1C69-4427-803F-AA461DF3A7B8}" type="presParOf" srcId="{F0FA778B-6B2E-4773-94EA-7040289A48E6}" destId="{556F3FD0-19CD-4BE5-BC69-CAEE9C301AB0}" srcOrd="1" destOrd="0" presId="urn:microsoft.com/office/officeart/2005/8/layout/hierarchy1"/>
    <dgm:cxn modelId="{BE6C696F-CE5E-4F26-8371-12BEE58D24C1}" type="presParOf" srcId="{6694913C-863D-44C6-82B4-78A41787671D}" destId="{5DB18492-91F8-48DB-A882-8EA519CD1E1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DDD220-0780-47B0-880D-4B244AF6FCA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0CBA28A-FF73-4B8E-8985-C3F4EAB1F11A}">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Evaluación de los resultados de las mediciones de una máquina de corte CNC para asegurar que las piezas producidas cumplen con las tolerancias especificadas.</a:t>
          </a:r>
          <a:endParaRPr lang="en-US" sz="1800" dirty="0">
            <a:latin typeface="Arial" panose="020B0604020202020204" pitchFamily="34" charset="0"/>
            <a:cs typeface="Arial" panose="020B0604020202020204" pitchFamily="34" charset="0"/>
          </a:endParaRPr>
        </a:p>
      </dgm:t>
    </dgm:pt>
    <dgm:pt modelId="{8D91EE41-177B-4EE8-8F09-EC441F747473}" type="parTrans" cxnId="{22DBDB6A-B566-4B14-B6E4-A262A3A281B8}">
      <dgm:prSet/>
      <dgm:spPr/>
      <dgm:t>
        <a:bodyPr/>
        <a:lstStyle/>
        <a:p>
          <a:endParaRPr lang="en-US"/>
        </a:p>
      </dgm:t>
    </dgm:pt>
    <dgm:pt modelId="{74B37948-B66C-43DA-8FDC-E664B8C89BB7}" type="sibTrans" cxnId="{22DBDB6A-B566-4B14-B6E4-A262A3A281B8}">
      <dgm:prSet/>
      <dgm:spPr/>
      <dgm:t>
        <a:bodyPr/>
        <a:lstStyle/>
        <a:p>
          <a:endParaRPr lang="en-US"/>
        </a:p>
      </dgm:t>
    </dgm:pt>
    <dgm:pt modelId="{AFD203F0-85A6-4C92-87BE-61F25C55F5D3}">
      <dgm:prSet custT="1"/>
      <dgm:spPr/>
      <dgm:t>
        <a:bodyPr/>
        <a:lstStyle/>
        <a:p>
          <a:r>
            <a:rPr lang="es-MX" sz="1800" b="0" i="0" baseline="0" dirty="0">
              <a:latin typeface="Arial" panose="020B0604020202020204" pitchFamily="34" charset="0"/>
              <a:cs typeface="Arial" panose="020B0604020202020204" pitchFamily="34" charset="0"/>
            </a:rPr>
            <a:t>Una vez obtenidos los resultados de la medición, es necesario evaluarlos para asegurar que cumplen con los requisitos de precisión y exactitud. Además, se deben realizar los cálculos necesarios para estimar la incertidumbre de la medición</a:t>
          </a:r>
          <a:r>
            <a:rPr lang="es-MX" sz="1900" b="0" i="0" baseline="0" dirty="0"/>
            <a:t>.</a:t>
          </a:r>
          <a:endParaRPr lang="en-US" sz="1900" dirty="0"/>
        </a:p>
      </dgm:t>
    </dgm:pt>
    <dgm:pt modelId="{478AB320-E8CD-4E26-AD83-4A6BE1F663F1}" type="sibTrans" cxnId="{795D1FF4-5C11-47B7-8E65-5AB67A72811B}">
      <dgm:prSet/>
      <dgm:spPr/>
      <dgm:t>
        <a:bodyPr/>
        <a:lstStyle/>
        <a:p>
          <a:endParaRPr lang="en-US"/>
        </a:p>
      </dgm:t>
    </dgm:pt>
    <dgm:pt modelId="{5BA7C46D-3CF6-4724-96FB-4514E0CFA95A}" type="parTrans" cxnId="{795D1FF4-5C11-47B7-8E65-5AB67A72811B}">
      <dgm:prSet/>
      <dgm:spPr/>
      <dgm:t>
        <a:bodyPr/>
        <a:lstStyle/>
        <a:p>
          <a:endParaRPr lang="en-US"/>
        </a:p>
      </dgm:t>
    </dgm:pt>
    <dgm:pt modelId="{BA974CEA-EA29-41C6-89C9-3F18C3799CC5}" type="pres">
      <dgm:prSet presAssocID="{FBDDD220-0780-47B0-880D-4B244AF6FCA4}" presName="hierChild1" presStyleCnt="0">
        <dgm:presLayoutVars>
          <dgm:chPref val="1"/>
          <dgm:dir/>
          <dgm:animOne val="branch"/>
          <dgm:animLvl val="lvl"/>
          <dgm:resizeHandles/>
        </dgm:presLayoutVars>
      </dgm:prSet>
      <dgm:spPr/>
      <dgm:t>
        <a:bodyPr/>
        <a:lstStyle/>
        <a:p>
          <a:endParaRPr lang="es-ES"/>
        </a:p>
      </dgm:t>
    </dgm:pt>
    <dgm:pt modelId="{356F8F20-9CD5-4A1F-B384-9C6AB03F7E01}" type="pres">
      <dgm:prSet presAssocID="{AFD203F0-85A6-4C92-87BE-61F25C55F5D3}" presName="hierRoot1" presStyleCnt="0"/>
      <dgm:spPr/>
    </dgm:pt>
    <dgm:pt modelId="{2F7F58D9-C52E-43EA-B9F3-F9D5B50DE852}" type="pres">
      <dgm:prSet presAssocID="{AFD203F0-85A6-4C92-87BE-61F25C55F5D3}" presName="composite" presStyleCnt="0"/>
      <dgm:spPr/>
    </dgm:pt>
    <dgm:pt modelId="{35E03F77-C492-4CE0-B025-42DAC7D64B7B}" type="pres">
      <dgm:prSet presAssocID="{AFD203F0-85A6-4C92-87BE-61F25C55F5D3}" presName="background" presStyleLbl="node0" presStyleIdx="0" presStyleCnt="2"/>
      <dgm:spPr/>
    </dgm:pt>
    <dgm:pt modelId="{44EEDC7D-314C-47C1-A90D-3F700EE7BE20}" type="pres">
      <dgm:prSet presAssocID="{AFD203F0-85A6-4C92-87BE-61F25C55F5D3}" presName="text" presStyleLbl="fgAcc0" presStyleIdx="0" presStyleCnt="2">
        <dgm:presLayoutVars>
          <dgm:chPref val="3"/>
        </dgm:presLayoutVars>
      </dgm:prSet>
      <dgm:spPr/>
      <dgm:t>
        <a:bodyPr/>
        <a:lstStyle/>
        <a:p>
          <a:endParaRPr lang="es-ES"/>
        </a:p>
      </dgm:t>
    </dgm:pt>
    <dgm:pt modelId="{3977D80A-587F-4CBD-9095-5AEDD360C3D9}" type="pres">
      <dgm:prSet presAssocID="{AFD203F0-85A6-4C92-87BE-61F25C55F5D3}" presName="hierChild2" presStyleCnt="0"/>
      <dgm:spPr/>
    </dgm:pt>
    <dgm:pt modelId="{042E7B31-2D56-4B3F-9373-98684ABF664C}" type="pres">
      <dgm:prSet presAssocID="{80CBA28A-FF73-4B8E-8985-C3F4EAB1F11A}" presName="hierRoot1" presStyleCnt="0"/>
      <dgm:spPr/>
    </dgm:pt>
    <dgm:pt modelId="{0A9AF64A-021D-4E96-B269-DB7343383AA2}" type="pres">
      <dgm:prSet presAssocID="{80CBA28A-FF73-4B8E-8985-C3F4EAB1F11A}" presName="composite" presStyleCnt="0"/>
      <dgm:spPr/>
    </dgm:pt>
    <dgm:pt modelId="{F79BA097-3727-4A6E-AB67-81045DE590D9}" type="pres">
      <dgm:prSet presAssocID="{80CBA28A-FF73-4B8E-8985-C3F4EAB1F11A}" presName="background" presStyleLbl="node0" presStyleIdx="1" presStyleCnt="2"/>
      <dgm:spPr/>
    </dgm:pt>
    <dgm:pt modelId="{AAC6D7C5-04CD-4557-B8D4-FCB38FA5D84F}" type="pres">
      <dgm:prSet presAssocID="{80CBA28A-FF73-4B8E-8985-C3F4EAB1F11A}" presName="text" presStyleLbl="fgAcc0" presStyleIdx="1" presStyleCnt="2">
        <dgm:presLayoutVars>
          <dgm:chPref val="3"/>
        </dgm:presLayoutVars>
      </dgm:prSet>
      <dgm:spPr/>
      <dgm:t>
        <a:bodyPr/>
        <a:lstStyle/>
        <a:p>
          <a:endParaRPr lang="es-ES"/>
        </a:p>
      </dgm:t>
    </dgm:pt>
    <dgm:pt modelId="{8B38141D-C030-44B4-B1D0-A19347DB8D7F}" type="pres">
      <dgm:prSet presAssocID="{80CBA28A-FF73-4B8E-8985-C3F4EAB1F11A}" presName="hierChild2" presStyleCnt="0"/>
      <dgm:spPr/>
    </dgm:pt>
  </dgm:ptLst>
  <dgm:cxnLst>
    <dgm:cxn modelId="{D97132A5-72FD-46F5-AE9A-0C3810456153}" type="presOf" srcId="{FBDDD220-0780-47B0-880D-4B244AF6FCA4}" destId="{BA974CEA-EA29-41C6-89C9-3F18C3799CC5}" srcOrd="0" destOrd="0" presId="urn:microsoft.com/office/officeart/2005/8/layout/hierarchy1"/>
    <dgm:cxn modelId="{22DBDB6A-B566-4B14-B6E4-A262A3A281B8}" srcId="{FBDDD220-0780-47B0-880D-4B244AF6FCA4}" destId="{80CBA28A-FF73-4B8E-8985-C3F4EAB1F11A}" srcOrd="1" destOrd="0" parTransId="{8D91EE41-177B-4EE8-8F09-EC441F747473}" sibTransId="{74B37948-B66C-43DA-8FDC-E664B8C89BB7}"/>
    <dgm:cxn modelId="{C53171DF-D768-4054-8134-1115B09347C3}" type="presOf" srcId="{AFD203F0-85A6-4C92-87BE-61F25C55F5D3}" destId="{44EEDC7D-314C-47C1-A90D-3F700EE7BE20}" srcOrd="0" destOrd="0" presId="urn:microsoft.com/office/officeart/2005/8/layout/hierarchy1"/>
    <dgm:cxn modelId="{028C6225-9772-40F7-B3DE-EA0F74932CEA}" type="presOf" srcId="{80CBA28A-FF73-4B8E-8985-C3F4EAB1F11A}" destId="{AAC6D7C5-04CD-4557-B8D4-FCB38FA5D84F}" srcOrd="0" destOrd="0" presId="urn:microsoft.com/office/officeart/2005/8/layout/hierarchy1"/>
    <dgm:cxn modelId="{795D1FF4-5C11-47B7-8E65-5AB67A72811B}" srcId="{FBDDD220-0780-47B0-880D-4B244AF6FCA4}" destId="{AFD203F0-85A6-4C92-87BE-61F25C55F5D3}" srcOrd="0" destOrd="0" parTransId="{5BA7C46D-3CF6-4724-96FB-4514E0CFA95A}" sibTransId="{478AB320-E8CD-4E26-AD83-4A6BE1F663F1}"/>
    <dgm:cxn modelId="{5CCE68FE-4284-4A64-804A-FAC4B38ADED7}" type="presParOf" srcId="{BA974CEA-EA29-41C6-89C9-3F18C3799CC5}" destId="{356F8F20-9CD5-4A1F-B384-9C6AB03F7E01}" srcOrd="0" destOrd="0" presId="urn:microsoft.com/office/officeart/2005/8/layout/hierarchy1"/>
    <dgm:cxn modelId="{BB75FCE6-B9B2-4723-824F-79A5BE4D209D}" type="presParOf" srcId="{356F8F20-9CD5-4A1F-B384-9C6AB03F7E01}" destId="{2F7F58D9-C52E-43EA-B9F3-F9D5B50DE852}" srcOrd="0" destOrd="0" presId="urn:microsoft.com/office/officeart/2005/8/layout/hierarchy1"/>
    <dgm:cxn modelId="{A7EECF96-25FF-415F-93C3-4D107ADC2807}" type="presParOf" srcId="{2F7F58D9-C52E-43EA-B9F3-F9D5B50DE852}" destId="{35E03F77-C492-4CE0-B025-42DAC7D64B7B}" srcOrd="0" destOrd="0" presId="urn:microsoft.com/office/officeart/2005/8/layout/hierarchy1"/>
    <dgm:cxn modelId="{037A8A86-4754-419A-9643-4AAC4A971AC2}" type="presParOf" srcId="{2F7F58D9-C52E-43EA-B9F3-F9D5B50DE852}" destId="{44EEDC7D-314C-47C1-A90D-3F700EE7BE20}" srcOrd="1" destOrd="0" presId="urn:microsoft.com/office/officeart/2005/8/layout/hierarchy1"/>
    <dgm:cxn modelId="{31187260-511F-4DEB-8515-35D33FF62531}" type="presParOf" srcId="{356F8F20-9CD5-4A1F-B384-9C6AB03F7E01}" destId="{3977D80A-587F-4CBD-9095-5AEDD360C3D9}" srcOrd="1" destOrd="0" presId="urn:microsoft.com/office/officeart/2005/8/layout/hierarchy1"/>
    <dgm:cxn modelId="{A533E0C9-2375-447C-B95B-19A1DE083AFF}" type="presParOf" srcId="{BA974CEA-EA29-41C6-89C9-3F18C3799CC5}" destId="{042E7B31-2D56-4B3F-9373-98684ABF664C}" srcOrd="1" destOrd="0" presId="urn:microsoft.com/office/officeart/2005/8/layout/hierarchy1"/>
    <dgm:cxn modelId="{970E49D6-F436-4B5E-8C93-5E964C81C59B}" type="presParOf" srcId="{042E7B31-2D56-4B3F-9373-98684ABF664C}" destId="{0A9AF64A-021D-4E96-B269-DB7343383AA2}" srcOrd="0" destOrd="0" presId="urn:microsoft.com/office/officeart/2005/8/layout/hierarchy1"/>
    <dgm:cxn modelId="{A90EB217-FF37-48C8-A4CE-B10FE3512484}" type="presParOf" srcId="{0A9AF64A-021D-4E96-B269-DB7343383AA2}" destId="{F79BA097-3727-4A6E-AB67-81045DE590D9}" srcOrd="0" destOrd="0" presId="urn:microsoft.com/office/officeart/2005/8/layout/hierarchy1"/>
    <dgm:cxn modelId="{573D20DA-5292-49C7-B618-DCC3725B6A4F}" type="presParOf" srcId="{0A9AF64A-021D-4E96-B269-DB7343383AA2}" destId="{AAC6D7C5-04CD-4557-B8D4-FCB38FA5D84F}" srcOrd="1" destOrd="0" presId="urn:microsoft.com/office/officeart/2005/8/layout/hierarchy1"/>
    <dgm:cxn modelId="{F9562DA9-A13F-4F2E-B3DD-A49DF8AAE961}" type="presParOf" srcId="{042E7B31-2D56-4B3F-9373-98684ABF664C}" destId="{8B38141D-C030-44B4-B1D0-A19347DB8D7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606731-8348-4EE4-AF64-C3AA7815A1D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240162-F7D0-48F6-8E15-152D84BAA30B}">
      <dgm:prSet custT="1"/>
      <dgm:spPr/>
      <dgm:t>
        <a:bodyPr/>
        <a:lstStyle/>
        <a:p>
          <a:r>
            <a:rPr lang="es-MX" sz="1600" b="0" i="0" baseline="0" dirty="0">
              <a:latin typeface="Arial" panose="020B0604020202020204" pitchFamily="34" charset="0"/>
              <a:cs typeface="Arial" panose="020B0604020202020204" pitchFamily="34" charset="0"/>
            </a:rPr>
            <a:t>El uso de </a:t>
          </a:r>
          <a:r>
            <a:rPr lang="es-MX" sz="1600" b="1" i="0" baseline="0" dirty="0">
              <a:latin typeface="Arial" panose="020B0604020202020204" pitchFamily="34" charset="0"/>
              <a:cs typeface="Arial" panose="020B0604020202020204" pitchFamily="34" charset="0"/>
            </a:rPr>
            <a:t>buenas prácticas</a:t>
          </a:r>
          <a:r>
            <a:rPr lang="es-MX" sz="1600" b="0" i="0" baseline="0" dirty="0">
              <a:latin typeface="Arial" panose="020B0604020202020204" pitchFamily="34" charset="0"/>
              <a:cs typeface="Arial" panose="020B0604020202020204" pitchFamily="34" charset="0"/>
            </a:rPr>
            <a:t> es esencial para mejorar la confiabilidad de las mediciones en la industria. Algunas de las más relevantes incluyen:</a:t>
          </a:r>
          <a:endParaRPr lang="en-US" sz="1600" dirty="0">
            <a:latin typeface="Arial" panose="020B0604020202020204" pitchFamily="34" charset="0"/>
            <a:cs typeface="Arial" panose="020B0604020202020204" pitchFamily="34" charset="0"/>
          </a:endParaRPr>
        </a:p>
      </dgm:t>
    </dgm:pt>
    <dgm:pt modelId="{B472C107-C51E-41F1-976A-F9C2AE1A829A}" type="parTrans" cxnId="{95781BB0-3CC2-44BC-A0C4-CD7A564DD7DB}">
      <dgm:prSet/>
      <dgm:spPr/>
      <dgm:t>
        <a:bodyPr/>
        <a:lstStyle/>
        <a:p>
          <a:endParaRPr lang="en-US"/>
        </a:p>
      </dgm:t>
    </dgm:pt>
    <dgm:pt modelId="{FA8B3932-C93D-4A65-AC91-342BA60A5B55}" type="sibTrans" cxnId="{95781BB0-3CC2-44BC-A0C4-CD7A564DD7DB}">
      <dgm:prSet/>
      <dgm:spPr/>
      <dgm:t>
        <a:bodyPr/>
        <a:lstStyle/>
        <a:p>
          <a:endParaRPr lang="en-US"/>
        </a:p>
      </dgm:t>
    </dgm:pt>
    <dgm:pt modelId="{39B1DDE4-D00A-43F6-85A3-C8068A0520C9}">
      <dgm:prSet custT="1"/>
      <dgm:spPr/>
      <dgm:t>
        <a:bodyPr/>
        <a:lstStyle/>
        <a:p>
          <a:r>
            <a:rPr lang="es-MX" sz="1600" b="1" i="0" baseline="0" dirty="0">
              <a:latin typeface="Arial" panose="020B0604020202020204" pitchFamily="34" charset="0"/>
              <a:cs typeface="Arial" panose="020B0604020202020204" pitchFamily="34" charset="0"/>
            </a:rPr>
            <a:t>Uso adecuado de los equipos de medición:</a:t>
          </a:r>
          <a:r>
            <a:rPr lang="es-MX" sz="1600" b="0" i="0" baseline="0" dirty="0">
              <a:latin typeface="Arial" panose="020B0604020202020204" pitchFamily="34" charset="0"/>
              <a:cs typeface="Arial" panose="020B0604020202020204" pitchFamily="34" charset="0"/>
            </a:rPr>
            <a:t> Seleccionar el equipo adecuado para cada medición y asegurarse de que está calibrado correctamente.</a:t>
          </a:r>
          <a:endParaRPr lang="en-US" sz="1600" dirty="0">
            <a:latin typeface="Arial" panose="020B0604020202020204" pitchFamily="34" charset="0"/>
            <a:cs typeface="Arial" panose="020B0604020202020204" pitchFamily="34" charset="0"/>
          </a:endParaRPr>
        </a:p>
      </dgm:t>
    </dgm:pt>
    <dgm:pt modelId="{7FF20A76-9821-493C-8A5D-C55F58D3640F}" type="parTrans" cxnId="{35C4DB23-E749-4C06-AFDE-591C95E5F8B8}">
      <dgm:prSet/>
      <dgm:spPr/>
      <dgm:t>
        <a:bodyPr/>
        <a:lstStyle/>
        <a:p>
          <a:endParaRPr lang="en-US"/>
        </a:p>
      </dgm:t>
    </dgm:pt>
    <dgm:pt modelId="{4A3D7224-5E84-4354-BF7B-CFB170C21202}" type="sibTrans" cxnId="{35C4DB23-E749-4C06-AFDE-591C95E5F8B8}">
      <dgm:prSet/>
      <dgm:spPr/>
      <dgm:t>
        <a:bodyPr/>
        <a:lstStyle/>
        <a:p>
          <a:endParaRPr lang="en-US"/>
        </a:p>
      </dgm:t>
    </dgm:pt>
    <dgm:pt modelId="{61BE4FA5-1FE3-4E9E-B666-8DAE52687742}">
      <dgm:prSet custT="1"/>
      <dgm:spPr/>
      <dgm:t>
        <a:bodyPr/>
        <a:lstStyle/>
        <a:p>
          <a:r>
            <a:rPr lang="es-MX" sz="1600" b="1" i="0" baseline="0" dirty="0">
              <a:latin typeface="Arial" panose="020B0604020202020204" pitchFamily="34" charset="0"/>
              <a:cs typeface="Arial" panose="020B0604020202020204" pitchFamily="34" charset="0"/>
            </a:rPr>
            <a:t>Condiciones ambientales controladas:</a:t>
          </a:r>
          <a:r>
            <a:rPr lang="es-MX" sz="1600" b="0" i="0" baseline="0" dirty="0">
              <a:latin typeface="Arial" panose="020B0604020202020204" pitchFamily="34" charset="0"/>
              <a:cs typeface="Arial" panose="020B0604020202020204" pitchFamily="34" charset="0"/>
            </a:rPr>
            <a:t> Las mediciones deben realizarse en condiciones estables de temperatura, humedad y presión, ya que estos factores pueden afectar los resultados.</a:t>
          </a:r>
          <a:endParaRPr lang="en-US" sz="1600" dirty="0">
            <a:latin typeface="Arial" panose="020B0604020202020204" pitchFamily="34" charset="0"/>
            <a:cs typeface="Arial" panose="020B0604020202020204" pitchFamily="34" charset="0"/>
          </a:endParaRPr>
        </a:p>
      </dgm:t>
    </dgm:pt>
    <dgm:pt modelId="{9C988040-8D66-4AA6-B68F-E526D784FEDB}" type="parTrans" cxnId="{4BC70890-E6C8-4E46-BEBD-8074FD827C3C}">
      <dgm:prSet/>
      <dgm:spPr/>
      <dgm:t>
        <a:bodyPr/>
        <a:lstStyle/>
        <a:p>
          <a:endParaRPr lang="en-US"/>
        </a:p>
      </dgm:t>
    </dgm:pt>
    <dgm:pt modelId="{E8EAC461-A275-40E0-AED8-16C9F98A156C}" type="sibTrans" cxnId="{4BC70890-E6C8-4E46-BEBD-8074FD827C3C}">
      <dgm:prSet/>
      <dgm:spPr/>
      <dgm:t>
        <a:bodyPr/>
        <a:lstStyle/>
        <a:p>
          <a:endParaRPr lang="en-US"/>
        </a:p>
      </dgm:t>
    </dgm:pt>
    <dgm:pt modelId="{3165E8CE-7081-4B2B-A586-80F032843824}">
      <dgm:prSet/>
      <dgm:spPr/>
      <dgm:t>
        <a:bodyPr/>
        <a:lstStyle/>
        <a:p>
          <a:r>
            <a:rPr lang="es-MX" b="1" i="0" baseline="0"/>
            <a:t>Mantenimiento preventivo de los instrumentos:</a:t>
          </a:r>
          <a:r>
            <a:rPr lang="es-MX" b="0" i="0" baseline="0"/>
            <a:t> Es importante realizar un mantenimiento regular de los equipos de medición para evitar errores y prolongar su vida útil.</a:t>
          </a:r>
          <a:endParaRPr lang="en-US"/>
        </a:p>
      </dgm:t>
    </dgm:pt>
    <dgm:pt modelId="{B5724D1A-87FD-4963-80CC-DCCD20BE5101}" type="parTrans" cxnId="{F084B534-3A5F-459F-8CC6-5FF1CE8B08F3}">
      <dgm:prSet/>
      <dgm:spPr/>
      <dgm:t>
        <a:bodyPr/>
        <a:lstStyle/>
        <a:p>
          <a:endParaRPr lang="en-US"/>
        </a:p>
      </dgm:t>
    </dgm:pt>
    <dgm:pt modelId="{092EB85F-829F-400B-B639-9628A64217BD}" type="sibTrans" cxnId="{F084B534-3A5F-459F-8CC6-5FF1CE8B08F3}">
      <dgm:prSet/>
      <dgm:spPr/>
      <dgm:t>
        <a:bodyPr/>
        <a:lstStyle/>
        <a:p>
          <a:endParaRPr lang="en-US"/>
        </a:p>
      </dgm:t>
    </dgm:pt>
    <dgm:pt modelId="{7E24F11F-546B-432B-8FA0-7FF42C4F4ABA}">
      <dgm:prSet custT="1"/>
      <dgm:spPr/>
      <dgm:t>
        <a:bodyPr/>
        <a:lstStyle/>
        <a:p>
          <a:r>
            <a:rPr lang="es-MX" sz="1400" b="1" i="0" baseline="0" dirty="0">
              <a:latin typeface="Arial" panose="020B0604020202020204" pitchFamily="34" charset="0"/>
              <a:cs typeface="Arial" panose="020B0604020202020204" pitchFamily="34" charset="0"/>
            </a:rPr>
            <a:t>Capacitación del personal:</a:t>
          </a:r>
          <a:r>
            <a:rPr lang="es-MX" sz="1400" b="0" i="0" baseline="0" dirty="0">
              <a:latin typeface="Arial" panose="020B0604020202020204" pitchFamily="34" charset="0"/>
              <a:cs typeface="Arial" panose="020B0604020202020204" pitchFamily="34" charset="0"/>
            </a:rPr>
            <a:t> El personal que realiza las mediciones debe estar capacitado adecuadamente en el uso de los equipos y en la interpretación de los resultados.</a:t>
          </a:r>
          <a:endParaRPr lang="en-US" sz="1400" dirty="0">
            <a:latin typeface="Arial" panose="020B0604020202020204" pitchFamily="34" charset="0"/>
            <a:cs typeface="Arial" panose="020B0604020202020204" pitchFamily="34" charset="0"/>
          </a:endParaRPr>
        </a:p>
      </dgm:t>
    </dgm:pt>
    <dgm:pt modelId="{B2631794-8C2C-4F93-9D2B-2D1F4A6D0178}" type="parTrans" cxnId="{483E46C7-D825-49F2-8D60-21AB8B36A132}">
      <dgm:prSet/>
      <dgm:spPr/>
      <dgm:t>
        <a:bodyPr/>
        <a:lstStyle/>
        <a:p>
          <a:endParaRPr lang="en-US"/>
        </a:p>
      </dgm:t>
    </dgm:pt>
    <dgm:pt modelId="{0DF43AEE-DBB1-494C-90A3-C90D75A2608B}" type="sibTrans" cxnId="{483E46C7-D825-49F2-8D60-21AB8B36A132}">
      <dgm:prSet/>
      <dgm:spPr/>
      <dgm:t>
        <a:bodyPr/>
        <a:lstStyle/>
        <a:p>
          <a:endParaRPr lang="en-US"/>
        </a:p>
      </dgm:t>
    </dgm:pt>
    <dgm:pt modelId="{D80660FC-0FAC-454F-B18C-52D1BCB1AF23}" type="pres">
      <dgm:prSet presAssocID="{5B606731-8348-4EE4-AF64-C3AA7815A1D3}" presName="root" presStyleCnt="0">
        <dgm:presLayoutVars>
          <dgm:dir/>
          <dgm:resizeHandles val="exact"/>
        </dgm:presLayoutVars>
      </dgm:prSet>
      <dgm:spPr/>
      <dgm:t>
        <a:bodyPr/>
        <a:lstStyle/>
        <a:p>
          <a:endParaRPr lang="es-ES"/>
        </a:p>
      </dgm:t>
    </dgm:pt>
    <dgm:pt modelId="{4081392C-69C6-4ED9-942B-177F12085165}" type="pres">
      <dgm:prSet presAssocID="{69240162-F7D0-48F6-8E15-152D84BAA30B}" presName="compNode" presStyleCnt="0"/>
      <dgm:spPr/>
    </dgm:pt>
    <dgm:pt modelId="{E6616FE4-CFB4-4817-B5A0-ECF367EA17B0}" type="pres">
      <dgm:prSet presAssocID="{69240162-F7D0-48F6-8E15-152D84BAA30B}" presName="bgRect" presStyleLbl="bgShp" presStyleIdx="0" presStyleCnt="5"/>
      <dgm:spPr/>
    </dgm:pt>
    <dgm:pt modelId="{B15B494A-3239-483C-B162-8BFA82E736F5}" type="pres">
      <dgm:prSet presAssocID="{69240162-F7D0-48F6-8E15-152D84BAA30B}"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Apretón de manos"/>
        </a:ext>
      </dgm:extLst>
    </dgm:pt>
    <dgm:pt modelId="{A6A55895-F493-4D1A-BAF2-1E50D737D442}" type="pres">
      <dgm:prSet presAssocID="{69240162-F7D0-48F6-8E15-152D84BAA30B}" presName="spaceRect" presStyleCnt="0"/>
      <dgm:spPr/>
    </dgm:pt>
    <dgm:pt modelId="{1E6E68CB-6CFF-44BB-A4A8-A4CC204D776A}" type="pres">
      <dgm:prSet presAssocID="{69240162-F7D0-48F6-8E15-152D84BAA30B}" presName="parTx" presStyleLbl="revTx" presStyleIdx="0" presStyleCnt="5">
        <dgm:presLayoutVars>
          <dgm:chMax val="0"/>
          <dgm:chPref val="0"/>
        </dgm:presLayoutVars>
      </dgm:prSet>
      <dgm:spPr/>
      <dgm:t>
        <a:bodyPr/>
        <a:lstStyle/>
        <a:p>
          <a:endParaRPr lang="es-ES"/>
        </a:p>
      </dgm:t>
    </dgm:pt>
    <dgm:pt modelId="{59F052A7-7F3F-40E1-884A-08EEAD442C58}" type="pres">
      <dgm:prSet presAssocID="{FA8B3932-C93D-4A65-AC91-342BA60A5B55}" presName="sibTrans" presStyleCnt="0"/>
      <dgm:spPr/>
    </dgm:pt>
    <dgm:pt modelId="{63E4C9C7-9357-4BF3-B214-AC2E85AE19B6}" type="pres">
      <dgm:prSet presAssocID="{39B1DDE4-D00A-43F6-85A3-C8068A0520C9}" presName="compNode" presStyleCnt="0"/>
      <dgm:spPr/>
    </dgm:pt>
    <dgm:pt modelId="{7831C845-E601-41BD-B769-7FDF99552696}" type="pres">
      <dgm:prSet presAssocID="{39B1DDE4-D00A-43F6-85A3-C8068A0520C9}" presName="bgRect" presStyleLbl="bgShp" presStyleIdx="1" presStyleCnt="5"/>
      <dgm:spPr/>
    </dgm:pt>
    <dgm:pt modelId="{5D969147-1F46-4F68-8F72-1B138CD3A69B}" type="pres">
      <dgm:prSet presAssocID="{39B1DDE4-D00A-43F6-85A3-C8068A0520C9}"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Marca de verificación"/>
        </a:ext>
      </dgm:extLst>
    </dgm:pt>
    <dgm:pt modelId="{5064DC50-C6AC-4A80-8466-6E73A805E948}" type="pres">
      <dgm:prSet presAssocID="{39B1DDE4-D00A-43F6-85A3-C8068A0520C9}" presName="spaceRect" presStyleCnt="0"/>
      <dgm:spPr/>
    </dgm:pt>
    <dgm:pt modelId="{A9EB64DA-80F2-4105-932E-65C7DEB992F7}" type="pres">
      <dgm:prSet presAssocID="{39B1DDE4-D00A-43F6-85A3-C8068A0520C9}" presName="parTx" presStyleLbl="revTx" presStyleIdx="1" presStyleCnt="5">
        <dgm:presLayoutVars>
          <dgm:chMax val="0"/>
          <dgm:chPref val="0"/>
        </dgm:presLayoutVars>
      </dgm:prSet>
      <dgm:spPr/>
      <dgm:t>
        <a:bodyPr/>
        <a:lstStyle/>
        <a:p>
          <a:endParaRPr lang="es-ES"/>
        </a:p>
      </dgm:t>
    </dgm:pt>
    <dgm:pt modelId="{6FF11E61-C60C-4A64-816B-89CD39C77FE5}" type="pres">
      <dgm:prSet presAssocID="{4A3D7224-5E84-4354-BF7B-CFB170C21202}" presName="sibTrans" presStyleCnt="0"/>
      <dgm:spPr/>
    </dgm:pt>
    <dgm:pt modelId="{1A36F1F3-4565-4F34-AD1F-499AF59999CB}" type="pres">
      <dgm:prSet presAssocID="{61BE4FA5-1FE3-4E9E-B666-8DAE52687742}" presName="compNode" presStyleCnt="0"/>
      <dgm:spPr/>
    </dgm:pt>
    <dgm:pt modelId="{1E1430B8-B82F-4346-98A4-121B0A333F20}" type="pres">
      <dgm:prSet presAssocID="{61BE4FA5-1FE3-4E9E-B666-8DAE52687742}" presName="bgRect" presStyleLbl="bgShp" presStyleIdx="2" presStyleCnt="5"/>
      <dgm:spPr/>
    </dgm:pt>
    <dgm:pt modelId="{4AABC252-124F-4852-A6B0-68EF3E2D9555}" type="pres">
      <dgm:prSet presAssocID="{61BE4FA5-1FE3-4E9E-B666-8DAE52687742}"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Termómetro"/>
        </a:ext>
      </dgm:extLst>
    </dgm:pt>
    <dgm:pt modelId="{18BB6174-9407-4109-A1A9-D40E96FAD1B1}" type="pres">
      <dgm:prSet presAssocID="{61BE4FA5-1FE3-4E9E-B666-8DAE52687742}" presName="spaceRect" presStyleCnt="0"/>
      <dgm:spPr/>
    </dgm:pt>
    <dgm:pt modelId="{1485CD47-4366-4C9E-8113-771E3F60896F}" type="pres">
      <dgm:prSet presAssocID="{61BE4FA5-1FE3-4E9E-B666-8DAE52687742}" presName="parTx" presStyleLbl="revTx" presStyleIdx="2" presStyleCnt="5">
        <dgm:presLayoutVars>
          <dgm:chMax val="0"/>
          <dgm:chPref val="0"/>
        </dgm:presLayoutVars>
      </dgm:prSet>
      <dgm:spPr/>
      <dgm:t>
        <a:bodyPr/>
        <a:lstStyle/>
        <a:p>
          <a:endParaRPr lang="es-ES"/>
        </a:p>
      </dgm:t>
    </dgm:pt>
    <dgm:pt modelId="{886DC8E6-CD2D-4140-BAF3-4F41130FFECF}" type="pres">
      <dgm:prSet presAssocID="{E8EAC461-A275-40E0-AED8-16C9F98A156C}" presName="sibTrans" presStyleCnt="0"/>
      <dgm:spPr/>
    </dgm:pt>
    <dgm:pt modelId="{73D1AF76-6F20-4C7B-871D-D8DDC26E71B1}" type="pres">
      <dgm:prSet presAssocID="{3165E8CE-7081-4B2B-A586-80F032843824}" presName="compNode" presStyleCnt="0"/>
      <dgm:spPr/>
    </dgm:pt>
    <dgm:pt modelId="{DA638CAE-BB12-41D3-999C-E4B6A655F686}" type="pres">
      <dgm:prSet presAssocID="{3165E8CE-7081-4B2B-A586-80F032843824}" presName="bgRect" presStyleLbl="bgShp" presStyleIdx="3" presStyleCnt="5"/>
      <dgm:spPr/>
    </dgm:pt>
    <dgm:pt modelId="{213B7908-4FAC-4C48-B0BC-513CE209FF49}" type="pres">
      <dgm:prSet presAssocID="{3165E8CE-7081-4B2B-A586-80F032843824}"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Herramientas"/>
        </a:ext>
      </dgm:extLst>
    </dgm:pt>
    <dgm:pt modelId="{F325FD26-D673-490B-8962-E207C3202E9A}" type="pres">
      <dgm:prSet presAssocID="{3165E8CE-7081-4B2B-A586-80F032843824}" presName="spaceRect" presStyleCnt="0"/>
      <dgm:spPr/>
    </dgm:pt>
    <dgm:pt modelId="{DF6EA048-2B44-4062-9D1C-8A94BFC3C853}" type="pres">
      <dgm:prSet presAssocID="{3165E8CE-7081-4B2B-A586-80F032843824}" presName="parTx" presStyleLbl="revTx" presStyleIdx="3" presStyleCnt="5">
        <dgm:presLayoutVars>
          <dgm:chMax val="0"/>
          <dgm:chPref val="0"/>
        </dgm:presLayoutVars>
      </dgm:prSet>
      <dgm:spPr/>
      <dgm:t>
        <a:bodyPr/>
        <a:lstStyle/>
        <a:p>
          <a:endParaRPr lang="es-ES"/>
        </a:p>
      </dgm:t>
    </dgm:pt>
    <dgm:pt modelId="{8A3E9A95-C714-4520-8A2B-A0322E109A81}" type="pres">
      <dgm:prSet presAssocID="{092EB85F-829F-400B-B639-9628A64217BD}" presName="sibTrans" presStyleCnt="0"/>
      <dgm:spPr/>
    </dgm:pt>
    <dgm:pt modelId="{CFE8AF81-A4F8-4006-A527-0821BCFD5E6C}" type="pres">
      <dgm:prSet presAssocID="{7E24F11F-546B-432B-8FA0-7FF42C4F4ABA}" presName="compNode" presStyleCnt="0"/>
      <dgm:spPr/>
    </dgm:pt>
    <dgm:pt modelId="{B61E8416-09B3-4F55-B6E3-0B60B1491720}" type="pres">
      <dgm:prSet presAssocID="{7E24F11F-546B-432B-8FA0-7FF42C4F4ABA}" presName="bgRect" presStyleLbl="bgShp" presStyleIdx="4" presStyleCnt="5"/>
      <dgm:spPr/>
    </dgm:pt>
    <dgm:pt modelId="{DAB272F8-BA3D-4082-B6C5-7782C4125BFF}" type="pres">
      <dgm:prSet presAssocID="{7E24F11F-546B-432B-8FA0-7FF42C4F4ABA}"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Presentation with Checklist"/>
        </a:ext>
      </dgm:extLst>
    </dgm:pt>
    <dgm:pt modelId="{FADC8BF8-ECF2-4A59-85FC-4B1EFC7EEDD9}" type="pres">
      <dgm:prSet presAssocID="{7E24F11F-546B-432B-8FA0-7FF42C4F4ABA}" presName="spaceRect" presStyleCnt="0"/>
      <dgm:spPr/>
    </dgm:pt>
    <dgm:pt modelId="{26AF2972-9964-4968-946A-69FF7B20BC2F}" type="pres">
      <dgm:prSet presAssocID="{7E24F11F-546B-432B-8FA0-7FF42C4F4ABA}" presName="parTx" presStyleLbl="revTx" presStyleIdx="4" presStyleCnt="5">
        <dgm:presLayoutVars>
          <dgm:chMax val="0"/>
          <dgm:chPref val="0"/>
        </dgm:presLayoutVars>
      </dgm:prSet>
      <dgm:spPr/>
      <dgm:t>
        <a:bodyPr/>
        <a:lstStyle/>
        <a:p>
          <a:endParaRPr lang="es-ES"/>
        </a:p>
      </dgm:t>
    </dgm:pt>
  </dgm:ptLst>
  <dgm:cxnLst>
    <dgm:cxn modelId="{35C4DB23-E749-4C06-AFDE-591C95E5F8B8}" srcId="{5B606731-8348-4EE4-AF64-C3AA7815A1D3}" destId="{39B1DDE4-D00A-43F6-85A3-C8068A0520C9}" srcOrd="1" destOrd="0" parTransId="{7FF20A76-9821-493C-8A5D-C55F58D3640F}" sibTransId="{4A3D7224-5E84-4354-BF7B-CFB170C21202}"/>
    <dgm:cxn modelId="{0361444A-0D75-4322-981C-78886B316B46}" type="presOf" srcId="{3165E8CE-7081-4B2B-A586-80F032843824}" destId="{DF6EA048-2B44-4062-9D1C-8A94BFC3C853}" srcOrd="0" destOrd="0" presId="urn:microsoft.com/office/officeart/2018/2/layout/IconVerticalSolidList"/>
    <dgm:cxn modelId="{95781BB0-3CC2-44BC-A0C4-CD7A564DD7DB}" srcId="{5B606731-8348-4EE4-AF64-C3AA7815A1D3}" destId="{69240162-F7D0-48F6-8E15-152D84BAA30B}" srcOrd="0" destOrd="0" parTransId="{B472C107-C51E-41F1-976A-F9C2AE1A829A}" sibTransId="{FA8B3932-C93D-4A65-AC91-342BA60A5B55}"/>
    <dgm:cxn modelId="{F084B534-3A5F-459F-8CC6-5FF1CE8B08F3}" srcId="{5B606731-8348-4EE4-AF64-C3AA7815A1D3}" destId="{3165E8CE-7081-4B2B-A586-80F032843824}" srcOrd="3" destOrd="0" parTransId="{B5724D1A-87FD-4963-80CC-DCCD20BE5101}" sibTransId="{092EB85F-829F-400B-B639-9628A64217BD}"/>
    <dgm:cxn modelId="{1C8F9F20-C872-446B-ADD7-6507B098DB6E}" type="presOf" srcId="{39B1DDE4-D00A-43F6-85A3-C8068A0520C9}" destId="{A9EB64DA-80F2-4105-932E-65C7DEB992F7}" srcOrd="0" destOrd="0" presId="urn:microsoft.com/office/officeart/2018/2/layout/IconVerticalSolidList"/>
    <dgm:cxn modelId="{33203EFB-2ABC-4BED-B683-30F90EBAB239}" type="presOf" srcId="{7E24F11F-546B-432B-8FA0-7FF42C4F4ABA}" destId="{26AF2972-9964-4968-946A-69FF7B20BC2F}" srcOrd="0" destOrd="0" presId="urn:microsoft.com/office/officeart/2018/2/layout/IconVerticalSolidList"/>
    <dgm:cxn modelId="{4BC70890-E6C8-4E46-BEBD-8074FD827C3C}" srcId="{5B606731-8348-4EE4-AF64-C3AA7815A1D3}" destId="{61BE4FA5-1FE3-4E9E-B666-8DAE52687742}" srcOrd="2" destOrd="0" parTransId="{9C988040-8D66-4AA6-B68F-E526D784FEDB}" sibTransId="{E8EAC461-A275-40E0-AED8-16C9F98A156C}"/>
    <dgm:cxn modelId="{D557917C-4332-4D6E-9FF8-DDF17227B0E3}" type="presOf" srcId="{61BE4FA5-1FE3-4E9E-B666-8DAE52687742}" destId="{1485CD47-4366-4C9E-8113-771E3F60896F}" srcOrd="0" destOrd="0" presId="urn:microsoft.com/office/officeart/2018/2/layout/IconVerticalSolidList"/>
    <dgm:cxn modelId="{2A4BA737-C04E-404A-9203-48A10A87054B}" type="presOf" srcId="{69240162-F7D0-48F6-8E15-152D84BAA30B}" destId="{1E6E68CB-6CFF-44BB-A4A8-A4CC204D776A}" srcOrd="0" destOrd="0" presId="urn:microsoft.com/office/officeart/2018/2/layout/IconVerticalSolidList"/>
    <dgm:cxn modelId="{483E46C7-D825-49F2-8D60-21AB8B36A132}" srcId="{5B606731-8348-4EE4-AF64-C3AA7815A1D3}" destId="{7E24F11F-546B-432B-8FA0-7FF42C4F4ABA}" srcOrd="4" destOrd="0" parTransId="{B2631794-8C2C-4F93-9D2B-2D1F4A6D0178}" sibTransId="{0DF43AEE-DBB1-494C-90A3-C90D75A2608B}"/>
    <dgm:cxn modelId="{8CD9DF5C-2DF7-48D9-9EC7-05C6336A7E36}" type="presOf" srcId="{5B606731-8348-4EE4-AF64-C3AA7815A1D3}" destId="{D80660FC-0FAC-454F-B18C-52D1BCB1AF23}" srcOrd="0" destOrd="0" presId="urn:microsoft.com/office/officeart/2018/2/layout/IconVerticalSolidList"/>
    <dgm:cxn modelId="{39169583-F94F-4B35-BA0A-3AF8D6EAABF7}" type="presParOf" srcId="{D80660FC-0FAC-454F-B18C-52D1BCB1AF23}" destId="{4081392C-69C6-4ED9-942B-177F12085165}" srcOrd="0" destOrd="0" presId="urn:microsoft.com/office/officeart/2018/2/layout/IconVerticalSolidList"/>
    <dgm:cxn modelId="{525E1F0E-605E-4666-9677-BDCA3C0B242D}" type="presParOf" srcId="{4081392C-69C6-4ED9-942B-177F12085165}" destId="{E6616FE4-CFB4-4817-B5A0-ECF367EA17B0}" srcOrd="0" destOrd="0" presId="urn:microsoft.com/office/officeart/2018/2/layout/IconVerticalSolidList"/>
    <dgm:cxn modelId="{06C20386-B39D-479D-9233-1F15E171A73E}" type="presParOf" srcId="{4081392C-69C6-4ED9-942B-177F12085165}" destId="{B15B494A-3239-483C-B162-8BFA82E736F5}" srcOrd="1" destOrd="0" presId="urn:microsoft.com/office/officeart/2018/2/layout/IconVerticalSolidList"/>
    <dgm:cxn modelId="{CCBB1AFE-C305-46B0-849F-5995E5EDD666}" type="presParOf" srcId="{4081392C-69C6-4ED9-942B-177F12085165}" destId="{A6A55895-F493-4D1A-BAF2-1E50D737D442}" srcOrd="2" destOrd="0" presId="urn:microsoft.com/office/officeart/2018/2/layout/IconVerticalSolidList"/>
    <dgm:cxn modelId="{00C86CFA-EA2F-4BD8-B2FB-FC2C9EFC52BF}" type="presParOf" srcId="{4081392C-69C6-4ED9-942B-177F12085165}" destId="{1E6E68CB-6CFF-44BB-A4A8-A4CC204D776A}" srcOrd="3" destOrd="0" presId="urn:microsoft.com/office/officeart/2018/2/layout/IconVerticalSolidList"/>
    <dgm:cxn modelId="{B9C7104D-A915-4F6C-9C03-D575B2A335F6}" type="presParOf" srcId="{D80660FC-0FAC-454F-B18C-52D1BCB1AF23}" destId="{59F052A7-7F3F-40E1-884A-08EEAD442C58}" srcOrd="1" destOrd="0" presId="urn:microsoft.com/office/officeart/2018/2/layout/IconVerticalSolidList"/>
    <dgm:cxn modelId="{BF02BFAC-3AF2-4C49-8DC8-BBD401C918E7}" type="presParOf" srcId="{D80660FC-0FAC-454F-B18C-52D1BCB1AF23}" destId="{63E4C9C7-9357-4BF3-B214-AC2E85AE19B6}" srcOrd="2" destOrd="0" presId="urn:microsoft.com/office/officeart/2018/2/layout/IconVerticalSolidList"/>
    <dgm:cxn modelId="{D42072EC-1E2C-483D-BD4D-4FF8D9CE833E}" type="presParOf" srcId="{63E4C9C7-9357-4BF3-B214-AC2E85AE19B6}" destId="{7831C845-E601-41BD-B769-7FDF99552696}" srcOrd="0" destOrd="0" presId="urn:microsoft.com/office/officeart/2018/2/layout/IconVerticalSolidList"/>
    <dgm:cxn modelId="{C2548CFF-19EE-4362-8441-CB3D4CD5ABD1}" type="presParOf" srcId="{63E4C9C7-9357-4BF3-B214-AC2E85AE19B6}" destId="{5D969147-1F46-4F68-8F72-1B138CD3A69B}" srcOrd="1" destOrd="0" presId="urn:microsoft.com/office/officeart/2018/2/layout/IconVerticalSolidList"/>
    <dgm:cxn modelId="{E0989A16-9EF9-478D-B9EB-5B5512FA85C5}" type="presParOf" srcId="{63E4C9C7-9357-4BF3-B214-AC2E85AE19B6}" destId="{5064DC50-C6AC-4A80-8466-6E73A805E948}" srcOrd="2" destOrd="0" presId="urn:microsoft.com/office/officeart/2018/2/layout/IconVerticalSolidList"/>
    <dgm:cxn modelId="{D2188708-B10E-4308-98EE-2B8A4FF63BC0}" type="presParOf" srcId="{63E4C9C7-9357-4BF3-B214-AC2E85AE19B6}" destId="{A9EB64DA-80F2-4105-932E-65C7DEB992F7}" srcOrd="3" destOrd="0" presId="urn:microsoft.com/office/officeart/2018/2/layout/IconVerticalSolidList"/>
    <dgm:cxn modelId="{4FD217ED-66E8-43B5-83B0-67602938E830}" type="presParOf" srcId="{D80660FC-0FAC-454F-B18C-52D1BCB1AF23}" destId="{6FF11E61-C60C-4A64-816B-89CD39C77FE5}" srcOrd="3" destOrd="0" presId="urn:microsoft.com/office/officeart/2018/2/layout/IconVerticalSolidList"/>
    <dgm:cxn modelId="{5E9E4BC6-22FC-4B2E-BA59-7424228757BE}" type="presParOf" srcId="{D80660FC-0FAC-454F-B18C-52D1BCB1AF23}" destId="{1A36F1F3-4565-4F34-AD1F-499AF59999CB}" srcOrd="4" destOrd="0" presId="urn:microsoft.com/office/officeart/2018/2/layout/IconVerticalSolidList"/>
    <dgm:cxn modelId="{CF56E349-5850-40DC-828D-0E19F7AF3ECE}" type="presParOf" srcId="{1A36F1F3-4565-4F34-AD1F-499AF59999CB}" destId="{1E1430B8-B82F-4346-98A4-121B0A333F20}" srcOrd="0" destOrd="0" presId="urn:microsoft.com/office/officeart/2018/2/layout/IconVerticalSolidList"/>
    <dgm:cxn modelId="{413D3EFF-4385-4DD0-948D-E00CE70F8EB5}" type="presParOf" srcId="{1A36F1F3-4565-4F34-AD1F-499AF59999CB}" destId="{4AABC252-124F-4852-A6B0-68EF3E2D9555}" srcOrd="1" destOrd="0" presId="urn:microsoft.com/office/officeart/2018/2/layout/IconVerticalSolidList"/>
    <dgm:cxn modelId="{DCD2BB42-761D-4AF1-B917-918A4D457462}" type="presParOf" srcId="{1A36F1F3-4565-4F34-AD1F-499AF59999CB}" destId="{18BB6174-9407-4109-A1A9-D40E96FAD1B1}" srcOrd="2" destOrd="0" presId="urn:microsoft.com/office/officeart/2018/2/layout/IconVerticalSolidList"/>
    <dgm:cxn modelId="{2B09D7E4-0FC5-4C67-95A3-6625C91C3C0A}" type="presParOf" srcId="{1A36F1F3-4565-4F34-AD1F-499AF59999CB}" destId="{1485CD47-4366-4C9E-8113-771E3F60896F}" srcOrd="3" destOrd="0" presId="urn:microsoft.com/office/officeart/2018/2/layout/IconVerticalSolidList"/>
    <dgm:cxn modelId="{BA8BA37E-CF89-492B-9617-A89572A4DC79}" type="presParOf" srcId="{D80660FC-0FAC-454F-B18C-52D1BCB1AF23}" destId="{886DC8E6-CD2D-4140-BAF3-4F41130FFECF}" srcOrd="5" destOrd="0" presId="urn:microsoft.com/office/officeart/2018/2/layout/IconVerticalSolidList"/>
    <dgm:cxn modelId="{C63D48DD-8186-4ADE-A5D5-D16019457443}" type="presParOf" srcId="{D80660FC-0FAC-454F-B18C-52D1BCB1AF23}" destId="{73D1AF76-6F20-4C7B-871D-D8DDC26E71B1}" srcOrd="6" destOrd="0" presId="urn:microsoft.com/office/officeart/2018/2/layout/IconVerticalSolidList"/>
    <dgm:cxn modelId="{EFEDFA47-7024-4F9F-A7C4-9C1410C144D9}" type="presParOf" srcId="{73D1AF76-6F20-4C7B-871D-D8DDC26E71B1}" destId="{DA638CAE-BB12-41D3-999C-E4B6A655F686}" srcOrd="0" destOrd="0" presId="urn:microsoft.com/office/officeart/2018/2/layout/IconVerticalSolidList"/>
    <dgm:cxn modelId="{D499D425-24F3-4AD8-96C6-0FD410C0E66F}" type="presParOf" srcId="{73D1AF76-6F20-4C7B-871D-D8DDC26E71B1}" destId="{213B7908-4FAC-4C48-B0BC-513CE209FF49}" srcOrd="1" destOrd="0" presId="urn:microsoft.com/office/officeart/2018/2/layout/IconVerticalSolidList"/>
    <dgm:cxn modelId="{E86E7F0D-5328-49C2-B808-B793CF776BE5}" type="presParOf" srcId="{73D1AF76-6F20-4C7B-871D-D8DDC26E71B1}" destId="{F325FD26-D673-490B-8962-E207C3202E9A}" srcOrd="2" destOrd="0" presId="urn:microsoft.com/office/officeart/2018/2/layout/IconVerticalSolidList"/>
    <dgm:cxn modelId="{E464638B-649C-45A4-B41A-F0FB17B27883}" type="presParOf" srcId="{73D1AF76-6F20-4C7B-871D-D8DDC26E71B1}" destId="{DF6EA048-2B44-4062-9D1C-8A94BFC3C853}" srcOrd="3" destOrd="0" presId="urn:microsoft.com/office/officeart/2018/2/layout/IconVerticalSolidList"/>
    <dgm:cxn modelId="{40E43787-3A37-4D15-B25A-F3C32FCEF2C6}" type="presParOf" srcId="{D80660FC-0FAC-454F-B18C-52D1BCB1AF23}" destId="{8A3E9A95-C714-4520-8A2B-A0322E109A81}" srcOrd="7" destOrd="0" presId="urn:microsoft.com/office/officeart/2018/2/layout/IconVerticalSolidList"/>
    <dgm:cxn modelId="{11BBB1B0-32EC-456D-9360-370B4F45CDA0}" type="presParOf" srcId="{D80660FC-0FAC-454F-B18C-52D1BCB1AF23}" destId="{CFE8AF81-A4F8-4006-A527-0821BCFD5E6C}" srcOrd="8" destOrd="0" presId="urn:microsoft.com/office/officeart/2018/2/layout/IconVerticalSolidList"/>
    <dgm:cxn modelId="{47CC050B-206B-4ABB-9010-BA8F48BD5EF0}" type="presParOf" srcId="{CFE8AF81-A4F8-4006-A527-0821BCFD5E6C}" destId="{B61E8416-09B3-4F55-B6E3-0B60B1491720}" srcOrd="0" destOrd="0" presId="urn:microsoft.com/office/officeart/2018/2/layout/IconVerticalSolidList"/>
    <dgm:cxn modelId="{72B31DAA-41D7-4674-A649-33E0F2AC5059}" type="presParOf" srcId="{CFE8AF81-A4F8-4006-A527-0821BCFD5E6C}" destId="{DAB272F8-BA3D-4082-B6C5-7782C4125BFF}" srcOrd="1" destOrd="0" presId="urn:microsoft.com/office/officeart/2018/2/layout/IconVerticalSolidList"/>
    <dgm:cxn modelId="{D6BB9222-28F7-4C12-9EB3-58E8A303497E}" type="presParOf" srcId="{CFE8AF81-A4F8-4006-A527-0821BCFD5E6C}" destId="{FADC8BF8-ECF2-4A59-85FC-4B1EFC7EEDD9}" srcOrd="2" destOrd="0" presId="urn:microsoft.com/office/officeart/2018/2/layout/IconVerticalSolidList"/>
    <dgm:cxn modelId="{C2F5F12C-42E6-4C87-90DE-704069FC2508}" type="presParOf" srcId="{CFE8AF81-A4F8-4006-A527-0821BCFD5E6C}" destId="{26AF2972-9964-4968-946A-69FF7B20BC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A69BBD0-A09A-426E-8E7B-B5D373933FE1}"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1FC61A55-EDD6-4308-9E3B-17B7D346155F}">
      <dgm:prSet custT="1"/>
      <dgm:spPr/>
      <dgm:t>
        <a:bodyPr/>
        <a:lstStyle/>
        <a:p>
          <a:r>
            <a:rPr lang="es-CL" sz="2000" b="1" i="0" baseline="0" dirty="0">
              <a:latin typeface="Arial" panose="020B0604020202020204" pitchFamily="34" charset="0"/>
              <a:cs typeface="Arial" panose="020B0604020202020204" pitchFamily="34" charset="0"/>
            </a:rPr>
            <a:t>Conclusión:</a:t>
          </a:r>
          <a:endParaRPr lang="en-US" sz="2000" b="1" dirty="0">
            <a:latin typeface="Arial" panose="020B0604020202020204" pitchFamily="34" charset="0"/>
            <a:cs typeface="Arial" panose="020B0604020202020204" pitchFamily="34" charset="0"/>
          </a:endParaRPr>
        </a:p>
      </dgm:t>
    </dgm:pt>
    <dgm:pt modelId="{EFC542E5-5A15-4F90-9587-CA4C945A4DC4}" type="parTrans" cxnId="{C3B0A164-4C3B-4AB4-B0F0-FBB8CA903844}">
      <dgm:prSet/>
      <dgm:spPr/>
      <dgm:t>
        <a:bodyPr/>
        <a:lstStyle/>
        <a:p>
          <a:endParaRPr lang="en-US" sz="1600"/>
        </a:p>
      </dgm:t>
    </dgm:pt>
    <dgm:pt modelId="{0955B0EC-FCFB-49C4-9544-8CF567EF7698}" type="sibTrans" cxnId="{C3B0A164-4C3B-4AB4-B0F0-FBB8CA903844}">
      <dgm:prSet/>
      <dgm:spPr/>
      <dgm:t>
        <a:bodyPr/>
        <a:lstStyle/>
        <a:p>
          <a:endParaRPr lang="en-US" sz="1600"/>
        </a:p>
      </dgm:t>
    </dgm:pt>
    <dgm:pt modelId="{B7B1C077-EE9A-438C-BA05-C926AFC00EF4}">
      <dgm:prSet custT="1"/>
      <dgm:spPr/>
      <dgm:t>
        <a:bodyPr/>
        <a:lstStyle/>
        <a:p>
          <a:r>
            <a:rPr lang="es-MX" sz="1600" b="0" i="0" baseline="0" dirty="0">
              <a:latin typeface="Arial" panose="020B0604020202020204" pitchFamily="34" charset="0"/>
              <a:cs typeface="Arial" panose="020B0604020202020204" pitchFamily="34" charset="0"/>
            </a:rPr>
            <a:t>La </a:t>
          </a:r>
          <a:r>
            <a:rPr lang="es-MX" sz="1600" b="1" i="0" baseline="0" dirty="0">
              <a:latin typeface="Arial" panose="020B0604020202020204" pitchFamily="34" charset="0"/>
              <a:cs typeface="Arial" panose="020B0604020202020204" pitchFamily="34" charset="0"/>
            </a:rPr>
            <a:t>metrología industrial</a:t>
          </a:r>
          <a:r>
            <a:rPr lang="es-MX" sz="1600" b="0" i="0" baseline="0" dirty="0">
              <a:latin typeface="Arial" panose="020B0604020202020204" pitchFamily="34" charset="0"/>
              <a:cs typeface="Arial" panose="020B0604020202020204" pitchFamily="34" charset="0"/>
            </a:rPr>
            <a:t> es un componente crítico para garantizar la calidad y consistencia de los productos en sectores industriales. </a:t>
          </a:r>
          <a:endParaRPr lang="es-MX" sz="1600" b="0" i="0" baseline="0" dirty="0" smtClean="0">
            <a:latin typeface="Arial" panose="020B0604020202020204" pitchFamily="34" charset="0"/>
            <a:cs typeface="Arial" panose="020B0604020202020204" pitchFamily="34" charset="0"/>
          </a:endParaRPr>
        </a:p>
        <a:p>
          <a:endParaRPr lang="es-MX" sz="1600" b="0" i="0" baseline="0" dirty="0">
            <a:latin typeface="Arial" panose="020B0604020202020204" pitchFamily="34" charset="0"/>
            <a:cs typeface="Arial" panose="020B0604020202020204" pitchFamily="34" charset="0"/>
          </a:endParaRPr>
        </a:p>
        <a:p>
          <a:r>
            <a:rPr lang="es-MX" sz="1600" b="0" i="0" baseline="0" dirty="0">
              <a:latin typeface="Arial" panose="020B0604020202020204" pitchFamily="34" charset="0"/>
              <a:cs typeface="Arial" panose="020B0604020202020204" pitchFamily="34" charset="0"/>
            </a:rPr>
            <a:t>Los conceptos fundamentales, como la exactitud, la precisión, la calibración, la incertidumbre y la trazabilidad, son esenciales para asegurar que las mediciones realizadas en los procesos productivos sean confiables y comparables a nivel internacional. </a:t>
          </a:r>
          <a:endParaRPr lang="es-MX" sz="1600" b="0" i="0" baseline="0" dirty="0" smtClean="0">
            <a:latin typeface="Arial" panose="020B0604020202020204" pitchFamily="34" charset="0"/>
            <a:cs typeface="Arial" panose="020B0604020202020204" pitchFamily="34" charset="0"/>
          </a:endParaRPr>
        </a:p>
        <a:p>
          <a:endParaRPr lang="es-MX" sz="1600" b="0" i="0" baseline="0" dirty="0">
            <a:latin typeface="Arial" panose="020B0604020202020204" pitchFamily="34" charset="0"/>
            <a:cs typeface="Arial" panose="020B0604020202020204" pitchFamily="34" charset="0"/>
          </a:endParaRPr>
        </a:p>
        <a:p>
          <a:r>
            <a:rPr lang="es-MX" sz="1600" b="0" i="0" baseline="0" dirty="0">
              <a:latin typeface="Arial" panose="020B0604020202020204" pitchFamily="34" charset="0"/>
              <a:cs typeface="Arial" panose="020B0604020202020204" pitchFamily="34" charset="0"/>
            </a:rPr>
            <a:t>A través del uso adecuado de instrumentos de medición y la aplicación de buenas prácticas, las empresas pueden mejorar la eficiencia de sus procesos, reducir los costos de producción y asegurar la conformidad con los estándares de calidad.</a:t>
          </a:r>
          <a:endParaRPr lang="en-US" sz="1600" dirty="0">
            <a:latin typeface="Arial" panose="020B0604020202020204" pitchFamily="34" charset="0"/>
            <a:cs typeface="Arial" panose="020B0604020202020204" pitchFamily="34" charset="0"/>
          </a:endParaRPr>
        </a:p>
      </dgm:t>
    </dgm:pt>
    <dgm:pt modelId="{90172558-A80B-4872-979F-4664F5DAFF10}" type="parTrans" cxnId="{C88C241A-2D39-48E6-9A5E-CE59F845FBA6}">
      <dgm:prSet/>
      <dgm:spPr/>
      <dgm:t>
        <a:bodyPr/>
        <a:lstStyle/>
        <a:p>
          <a:endParaRPr lang="en-US" sz="1600"/>
        </a:p>
      </dgm:t>
    </dgm:pt>
    <dgm:pt modelId="{E6178230-2148-499D-AD42-7CFF3088445D}" type="sibTrans" cxnId="{C88C241A-2D39-48E6-9A5E-CE59F845FBA6}">
      <dgm:prSet/>
      <dgm:spPr/>
      <dgm:t>
        <a:bodyPr/>
        <a:lstStyle/>
        <a:p>
          <a:endParaRPr lang="en-US" sz="1600"/>
        </a:p>
      </dgm:t>
    </dgm:pt>
    <dgm:pt modelId="{0374F91B-873A-428F-9362-AAAF53F4DB96}" type="pres">
      <dgm:prSet presAssocID="{5A69BBD0-A09A-426E-8E7B-B5D373933FE1}" presName="vert0" presStyleCnt="0">
        <dgm:presLayoutVars>
          <dgm:dir/>
          <dgm:animOne val="branch"/>
          <dgm:animLvl val="lvl"/>
        </dgm:presLayoutVars>
      </dgm:prSet>
      <dgm:spPr/>
      <dgm:t>
        <a:bodyPr/>
        <a:lstStyle/>
        <a:p>
          <a:endParaRPr lang="es-ES"/>
        </a:p>
      </dgm:t>
    </dgm:pt>
    <dgm:pt modelId="{31B539C6-FEC5-4963-A9E1-596E4FFF7319}" type="pres">
      <dgm:prSet presAssocID="{1FC61A55-EDD6-4308-9E3B-17B7D346155F}" presName="thickLine" presStyleLbl="alignNode1" presStyleIdx="0" presStyleCnt="2"/>
      <dgm:spPr/>
    </dgm:pt>
    <dgm:pt modelId="{D11998A7-E689-437B-BF54-508F79EB3C07}" type="pres">
      <dgm:prSet presAssocID="{1FC61A55-EDD6-4308-9E3B-17B7D346155F}" presName="horz1" presStyleCnt="0"/>
      <dgm:spPr/>
    </dgm:pt>
    <dgm:pt modelId="{8A99E188-B5AB-4C8F-92A2-694E08B08F90}" type="pres">
      <dgm:prSet presAssocID="{1FC61A55-EDD6-4308-9E3B-17B7D346155F}" presName="tx1" presStyleLbl="revTx" presStyleIdx="0" presStyleCnt="2"/>
      <dgm:spPr/>
      <dgm:t>
        <a:bodyPr/>
        <a:lstStyle/>
        <a:p>
          <a:endParaRPr lang="es-ES"/>
        </a:p>
      </dgm:t>
    </dgm:pt>
    <dgm:pt modelId="{26F7C2A5-B34F-4366-BD5D-B4CFF672DDB5}" type="pres">
      <dgm:prSet presAssocID="{1FC61A55-EDD6-4308-9E3B-17B7D346155F}" presName="vert1" presStyleCnt="0"/>
      <dgm:spPr/>
    </dgm:pt>
    <dgm:pt modelId="{DB7A1264-2D34-47DC-B3A0-38CDE5BF05C5}" type="pres">
      <dgm:prSet presAssocID="{B7B1C077-EE9A-438C-BA05-C926AFC00EF4}" presName="thickLine" presStyleLbl="alignNode1" presStyleIdx="1" presStyleCnt="2"/>
      <dgm:spPr/>
    </dgm:pt>
    <dgm:pt modelId="{206B68DA-9561-4F45-BC77-0FB1D934C176}" type="pres">
      <dgm:prSet presAssocID="{B7B1C077-EE9A-438C-BA05-C926AFC00EF4}" presName="horz1" presStyleCnt="0"/>
      <dgm:spPr/>
    </dgm:pt>
    <dgm:pt modelId="{CD5855D7-7E4C-48D3-B337-D904FC7FD775}" type="pres">
      <dgm:prSet presAssocID="{B7B1C077-EE9A-438C-BA05-C926AFC00EF4}" presName="tx1" presStyleLbl="revTx" presStyleIdx="1" presStyleCnt="2" custScaleY="602672"/>
      <dgm:spPr/>
      <dgm:t>
        <a:bodyPr/>
        <a:lstStyle/>
        <a:p>
          <a:endParaRPr lang="es-ES"/>
        </a:p>
      </dgm:t>
    </dgm:pt>
    <dgm:pt modelId="{6048A47C-CA47-4D22-8D28-D5070122D7A9}" type="pres">
      <dgm:prSet presAssocID="{B7B1C077-EE9A-438C-BA05-C926AFC00EF4}" presName="vert1" presStyleCnt="0"/>
      <dgm:spPr/>
    </dgm:pt>
  </dgm:ptLst>
  <dgm:cxnLst>
    <dgm:cxn modelId="{7930457A-5617-47BD-BA57-F3EDD9E152B8}" type="presOf" srcId="{5A69BBD0-A09A-426E-8E7B-B5D373933FE1}" destId="{0374F91B-873A-428F-9362-AAAF53F4DB96}" srcOrd="0" destOrd="0" presId="urn:microsoft.com/office/officeart/2008/layout/LinedList"/>
    <dgm:cxn modelId="{C88C241A-2D39-48E6-9A5E-CE59F845FBA6}" srcId="{5A69BBD0-A09A-426E-8E7B-B5D373933FE1}" destId="{B7B1C077-EE9A-438C-BA05-C926AFC00EF4}" srcOrd="1" destOrd="0" parTransId="{90172558-A80B-4872-979F-4664F5DAFF10}" sibTransId="{E6178230-2148-499D-AD42-7CFF3088445D}"/>
    <dgm:cxn modelId="{548E0BAB-6FDE-4AE3-9930-99F1BA7B201A}" type="presOf" srcId="{1FC61A55-EDD6-4308-9E3B-17B7D346155F}" destId="{8A99E188-B5AB-4C8F-92A2-694E08B08F90}" srcOrd="0" destOrd="0" presId="urn:microsoft.com/office/officeart/2008/layout/LinedList"/>
    <dgm:cxn modelId="{4FDA8641-06CE-4381-8A3B-3DCC9F6F9418}" type="presOf" srcId="{B7B1C077-EE9A-438C-BA05-C926AFC00EF4}" destId="{CD5855D7-7E4C-48D3-B337-D904FC7FD775}" srcOrd="0" destOrd="0" presId="urn:microsoft.com/office/officeart/2008/layout/LinedList"/>
    <dgm:cxn modelId="{C3B0A164-4C3B-4AB4-B0F0-FBB8CA903844}" srcId="{5A69BBD0-A09A-426E-8E7B-B5D373933FE1}" destId="{1FC61A55-EDD6-4308-9E3B-17B7D346155F}" srcOrd="0" destOrd="0" parTransId="{EFC542E5-5A15-4F90-9587-CA4C945A4DC4}" sibTransId="{0955B0EC-FCFB-49C4-9544-8CF567EF7698}"/>
    <dgm:cxn modelId="{49BFEA8D-5AA1-4062-A125-E3DDF3881EB4}" type="presParOf" srcId="{0374F91B-873A-428F-9362-AAAF53F4DB96}" destId="{31B539C6-FEC5-4963-A9E1-596E4FFF7319}" srcOrd="0" destOrd="0" presId="urn:microsoft.com/office/officeart/2008/layout/LinedList"/>
    <dgm:cxn modelId="{3EF081BA-2860-4AC7-88A8-7FAC38C656F6}" type="presParOf" srcId="{0374F91B-873A-428F-9362-AAAF53F4DB96}" destId="{D11998A7-E689-437B-BF54-508F79EB3C07}" srcOrd="1" destOrd="0" presId="urn:microsoft.com/office/officeart/2008/layout/LinedList"/>
    <dgm:cxn modelId="{3AA187BF-4C6C-4BC4-B29D-00AD6EA515AF}" type="presParOf" srcId="{D11998A7-E689-437B-BF54-508F79EB3C07}" destId="{8A99E188-B5AB-4C8F-92A2-694E08B08F90}" srcOrd="0" destOrd="0" presId="urn:microsoft.com/office/officeart/2008/layout/LinedList"/>
    <dgm:cxn modelId="{4C565A15-65BA-41DC-83CA-04BC6A78B954}" type="presParOf" srcId="{D11998A7-E689-437B-BF54-508F79EB3C07}" destId="{26F7C2A5-B34F-4366-BD5D-B4CFF672DDB5}" srcOrd="1" destOrd="0" presId="urn:microsoft.com/office/officeart/2008/layout/LinedList"/>
    <dgm:cxn modelId="{644232F8-D0EE-4C49-BF8A-646ADA3AE533}" type="presParOf" srcId="{0374F91B-873A-428F-9362-AAAF53F4DB96}" destId="{DB7A1264-2D34-47DC-B3A0-38CDE5BF05C5}" srcOrd="2" destOrd="0" presId="urn:microsoft.com/office/officeart/2008/layout/LinedList"/>
    <dgm:cxn modelId="{D08B2362-EFCB-4C3F-B38B-5EE696725778}" type="presParOf" srcId="{0374F91B-873A-428F-9362-AAAF53F4DB96}" destId="{206B68DA-9561-4F45-BC77-0FB1D934C176}" srcOrd="3" destOrd="0" presId="urn:microsoft.com/office/officeart/2008/layout/LinedList"/>
    <dgm:cxn modelId="{16DB7D26-B151-4347-98E2-6B4983F9EBFE}" type="presParOf" srcId="{206B68DA-9561-4F45-BC77-0FB1D934C176}" destId="{CD5855D7-7E4C-48D3-B337-D904FC7FD775}" srcOrd="0" destOrd="0" presId="urn:microsoft.com/office/officeart/2008/layout/LinedList"/>
    <dgm:cxn modelId="{4FCB10D5-90C1-4CB6-B964-2E04E861A0CB}" type="presParOf" srcId="{206B68DA-9561-4F45-BC77-0FB1D934C176}" destId="{6048A47C-CA47-4D22-8D28-D5070122D7A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625CA7B-AF70-466B-9455-9EF05023F96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E7CDC18-08D5-448B-BBB3-7B145ACCDF89}">
      <dgm:prSet custT="1"/>
      <dgm:spPr/>
      <dgm:t>
        <a:bodyPr/>
        <a:lstStyle/>
        <a:p>
          <a:r>
            <a:rPr lang="en-US" sz="1600" b="0" i="0" baseline="0" dirty="0">
              <a:latin typeface="Arial" panose="020B0604020202020204" pitchFamily="34" charset="0"/>
              <a:cs typeface="Arial" panose="020B0604020202020204" pitchFamily="34" charset="0"/>
            </a:rPr>
            <a:t>La </a:t>
          </a:r>
          <a:r>
            <a:rPr lang="en-US" sz="1600" b="1" i="0" baseline="0" dirty="0" err="1">
              <a:latin typeface="Arial" panose="020B0604020202020204" pitchFamily="34" charset="0"/>
              <a:cs typeface="Arial" panose="020B0604020202020204" pitchFamily="34" charset="0"/>
            </a:rPr>
            <a:t>Organización</a:t>
          </a:r>
          <a:r>
            <a:rPr lang="en-US" sz="1600" b="1" i="0" baseline="0" dirty="0">
              <a:latin typeface="Arial" panose="020B0604020202020204" pitchFamily="34" charset="0"/>
              <a:cs typeface="Arial" panose="020B0604020202020204" pitchFamily="34" charset="0"/>
            </a:rPr>
            <a:t> </a:t>
          </a:r>
          <a:r>
            <a:rPr lang="en-US" sz="1600" b="1" i="0" baseline="0" dirty="0" err="1">
              <a:latin typeface="Arial" panose="020B0604020202020204" pitchFamily="34" charset="0"/>
              <a:cs typeface="Arial" panose="020B0604020202020204" pitchFamily="34" charset="0"/>
            </a:rPr>
            <a:t>Internacional</a:t>
          </a:r>
          <a:r>
            <a:rPr lang="en-US" sz="1600" b="1" i="0" baseline="0" dirty="0">
              <a:latin typeface="Arial" panose="020B0604020202020204" pitchFamily="34" charset="0"/>
              <a:cs typeface="Arial" panose="020B0604020202020204" pitchFamily="34" charset="0"/>
            </a:rPr>
            <a:t> de </a:t>
          </a:r>
          <a:r>
            <a:rPr lang="en-US" sz="1600" b="1" i="0" baseline="0" dirty="0" err="1">
              <a:latin typeface="Arial" panose="020B0604020202020204" pitchFamily="34" charset="0"/>
              <a:cs typeface="Arial" panose="020B0604020202020204" pitchFamily="34" charset="0"/>
            </a:rPr>
            <a:t>Normalización</a:t>
          </a:r>
          <a:r>
            <a:rPr lang="en-US" sz="1600" b="1" i="0" baseline="0" dirty="0">
              <a:latin typeface="Arial" panose="020B0604020202020204" pitchFamily="34" charset="0"/>
              <a:cs typeface="Arial" panose="020B0604020202020204" pitchFamily="34" charset="0"/>
            </a:rPr>
            <a:t> (ISO)</a:t>
          </a:r>
          <a:r>
            <a:rPr lang="en-US" sz="1600" b="0" i="0" baseline="0" dirty="0">
              <a:latin typeface="Arial" panose="020B0604020202020204" pitchFamily="34" charset="0"/>
              <a:cs typeface="Arial" panose="020B0604020202020204" pitchFamily="34" charset="0"/>
            </a:rPr>
            <a:t> </a:t>
          </a:r>
          <a:r>
            <a:rPr lang="en-US" sz="1600" b="0" i="0" baseline="0" dirty="0" err="1">
              <a:latin typeface="Arial" panose="020B0604020202020204" pitchFamily="34" charset="0"/>
              <a:cs typeface="Arial" panose="020B0604020202020204" pitchFamily="34" charset="0"/>
            </a:rPr>
            <a:t>es</a:t>
          </a:r>
          <a:r>
            <a:rPr lang="en-US" sz="1600" b="0" i="0" baseline="0" dirty="0">
              <a:latin typeface="Arial" panose="020B0604020202020204" pitchFamily="34" charset="0"/>
              <a:cs typeface="Arial" panose="020B0604020202020204" pitchFamily="34" charset="0"/>
            </a:rPr>
            <a:t> </a:t>
          </a:r>
          <a:r>
            <a:rPr lang="en-US" sz="1600" b="0" i="0" baseline="0" dirty="0" err="1">
              <a:latin typeface="Arial" panose="020B0604020202020204" pitchFamily="34" charset="0"/>
              <a:cs typeface="Arial" panose="020B0604020202020204" pitchFamily="34" charset="0"/>
            </a:rPr>
            <a:t>otro</a:t>
          </a:r>
          <a:r>
            <a:rPr lang="en-US" sz="1600" b="0" i="0" baseline="0" dirty="0">
              <a:latin typeface="Arial" panose="020B0604020202020204" pitchFamily="34" charset="0"/>
              <a:cs typeface="Arial" panose="020B0604020202020204" pitchFamily="34" charset="0"/>
            </a:rPr>
            <a:t> </a:t>
          </a:r>
          <a:r>
            <a:rPr lang="en-US" sz="1600" b="0" i="0" baseline="0" dirty="0" err="1">
              <a:latin typeface="Arial" panose="020B0604020202020204" pitchFamily="34" charset="0"/>
              <a:cs typeface="Arial" panose="020B0604020202020204" pitchFamily="34" charset="0"/>
            </a:rPr>
            <a:t>organismo</a:t>
          </a:r>
          <a:r>
            <a:rPr lang="en-US" sz="1600" b="0" i="0" baseline="0" dirty="0">
              <a:latin typeface="Arial" panose="020B0604020202020204" pitchFamily="34" charset="0"/>
              <a:cs typeface="Arial" panose="020B0604020202020204" pitchFamily="34" charset="0"/>
            </a:rPr>
            <a:t> clave </a:t>
          </a:r>
          <a:r>
            <a:rPr lang="en-US" sz="1600" b="0" i="0" baseline="0" dirty="0" err="1">
              <a:latin typeface="Arial" panose="020B0604020202020204" pitchFamily="34" charset="0"/>
              <a:cs typeface="Arial" panose="020B0604020202020204" pitchFamily="34" charset="0"/>
            </a:rPr>
            <a:t>en</a:t>
          </a:r>
          <a:r>
            <a:rPr lang="en-US" sz="1600" b="0" i="0" baseline="0" dirty="0">
              <a:latin typeface="Arial" panose="020B0604020202020204" pitchFamily="34" charset="0"/>
              <a:cs typeface="Arial" panose="020B0604020202020204" pitchFamily="34" charset="0"/>
            </a:rPr>
            <a:t> la </a:t>
          </a:r>
          <a:r>
            <a:rPr lang="en-US" sz="1600" b="0" i="0" baseline="0" dirty="0" err="1">
              <a:latin typeface="Arial" panose="020B0604020202020204" pitchFamily="34" charset="0"/>
              <a:cs typeface="Arial" panose="020B0604020202020204" pitchFamily="34" charset="0"/>
            </a:rPr>
            <a:t>infraestructura</a:t>
          </a:r>
          <a:r>
            <a:rPr lang="en-US" sz="1600" b="0" i="0" baseline="0" dirty="0">
              <a:latin typeface="Arial" panose="020B0604020202020204" pitchFamily="34" charset="0"/>
              <a:cs typeface="Arial" panose="020B0604020202020204" pitchFamily="34" charset="0"/>
            </a:rPr>
            <a:t> </a:t>
          </a:r>
          <a:r>
            <a:rPr lang="en-US" sz="1600" b="0" i="0" baseline="0" dirty="0" err="1">
              <a:latin typeface="Arial" panose="020B0604020202020204" pitchFamily="34" charset="0"/>
              <a:cs typeface="Arial" panose="020B0604020202020204" pitchFamily="34" charset="0"/>
            </a:rPr>
            <a:t>metrológica</a:t>
          </a:r>
          <a:r>
            <a:rPr lang="en-US" sz="1600" b="0" i="0" baseline="0" dirty="0">
              <a:latin typeface="Arial" panose="020B0604020202020204" pitchFamily="34" charset="0"/>
              <a:cs typeface="Arial" panose="020B0604020202020204" pitchFamily="34" charset="0"/>
            </a:rPr>
            <a:t> </a:t>
          </a:r>
          <a:r>
            <a:rPr lang="en-US" sz="1600" b="0" i="0" baseline="0" dirty="0" err="1">
              <a:latin typeface="Arial" panose="020B0604020202020204" pitchFamily="34" charset="0"/>
              <a:cs typeface="Arial" panose="020B0604020202020204" pitchFamily="34" charset="0"/>
            </a:rPr>
            <a:t>internacional</a:t>
          </a:r>
          <a:r>
            <a:rPr lang="en-US" sz="1600" b="0" i="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dgm:t>
    </dgm:pt>
    <dgm:pt modelId="{AE57D00C-8DDE-4BC0-8B84-B5087F201205}" type="parTrans" cxnId="{E53C2B78-1FB3-4DA3-86C3-04E4C6ADAE6D}">
      <dgm:prSet/>
      <dgm:spPr/>
      <dgm:t>
        <a:bodyPr/>
        <a:lstStyle/>
        <a:p>
          <a:endParaRPr lang="en-US" sz="1600">
            <a:latin typeface="Arial" panose="020B0604020202020204" pitchFamily="34" charset="0"/>
            <a:cs typeface="Arial" panose="020B0604020202020204" pitchFamily="34" charset="0"/>
          </a:endParaRPr>
        </a:p>
      </dgm:t>
    </dgm:pt>
    <dgm:pt modelId="{6EB810A9-8BC9-42A0-B788-A51C36BEEAC7}" type="sibTrans" cxnId="{E53C2B78-1FB3-4DA3-86C3-04E4C6ADAE6D}">
      <dgm:prSet/>
      <dgm:spPr/>
      <dgm:t>
        <a:bodyPr/>
        <a:lstStyle/>
        <a:p>
          <a:endParaRPr lang="en-US" sz="1600">
            <a:latin typeface="Arial" panose="020B0604020202020204" pitchFamily="34" charset="0"/>
            <a:cs typeface="Arial" panose="020B0604020202020204" pitchFamily="34" charset="0"/>
          </a:endParaRPr>
        </a:p>
      </dgm:t>
    </dgm:pt>
    <dgm:pt modelId="{E42D321C-ECF0-4C56-AC12-6EDC60C0C5AC}">
      <dgm:prSet custT="1"/>
      <dgm:spPr/>
      <dgm:t>
        <a:bodyPr/>
        <a:lstStyle/>
        <a:p>
          <a:r>
            <a:rPr lang="en-US" sz="1600" b="0" i="0" baseline="0">
              <a:latin typeface="Arial" panose="020B0604020202020204" pitchFamily="34" charset="0"/>
              <a:cs typeface="Arial" panose="020B0604020202020204" pitchFamily="34" charset="0"/>
            </a:rPr>
            <a:t>Aunque su enfoque no está exclusivamente en la metrología, muchas de sus normas están directamente relacionadas con la calidad de las mediciones industriales. </a:t>
          </a:r>
          <a:endParaRPr lang="en-US" sz="1600">
            <a:latin typeface="Arial" panose="020B0604020202020204" pitchFamily="34" charset="0"/>
            <a:cs typeface="Arial" panose="020B0604020202020204" pitchFamily="34" charset="0"/>
          </a:endParaRPr>
        </a:p>
      </dgm:t>
    </dgm:pt>
    <dgm:pt modelId="{D2C397EF-927A-48E4-852C-B125BF4CB3AD}" type="parTrans" cxnId="{C0419ED3-3CEC-4E49-B382-8E46FD7DB168}">
      <dgm:prSet/>
      <dgm:spPr/>
      <dgm:t>
        <a:bodyPr/>
        <a:lstStyle/>
        <a:p>
          <a:endParaRPr lang="en-US" sz="1600">
            <a:latin typeface="Arial" panose="020B0604020202020204" pitchFamily="34" charset="0"/>
            <a:cs typeface="Arial" panose="020B0604020202020204" pitchFamily="34" charset="0"/>
          </a:endParaRPr>
        </a:p>
      </dgm:t>
    </dgm:pt>
    <dgm:pt modelId="{A8D87729-6B4F-4470-BAC9-AEDB2BD4A31D}" type="sibTrans" cxnId="{C0419ED3-3CEC-4E49-B382-8E46FD7DB168}">
      <dgm:prSet/>
      <dgm:spPr/>
      <dgm:t>
        <a:bodyPr/>
        <a:lstStyle/>
        <a:p>
          <a:endParaRPr lang="en-US" sz="1600">
            <a:latin typeface="Arial" panose="020B0604020202020204" pitchFamily="34" charset="0"/>
            <a:cs typeface="Arial" panose="020B0604020202020204" pitchFamily="34" charset="0"/>
          </a:endParaRPr>
        </a:p>
      </dgm:t>
    </dgm:pt>
    <dgm:pt modelId="{13A85FE8-9E8F-4D15-A819-846559E8CE9A}">
      <dgm:prSet custT="1"/>
      <dgm:spPr/>
      <dgm:t>
        <a:bodyPr/>
        <a:lstStyle/>
        <a:p>
          <a:r>
            <a:rPr lang="en-US" sz="1600" b="0" i="0" baseline="0">
              <a:latin typeface="Arial" panose="020B0604020202020204" pitchFamily="34" charset="0"/>
              <a:cs typeface="Arial" panose="020B0604020202020204" pitchFamily="34" charset="0"/>
            </a:rPr>
            <a:t>Una de las más importantes es la </a:t>
          </a:r>
          <a:r>
            <a:rPr lang="en-US" sz="1600" b="1" i="0" baseline="0">
              <a:latin typeface="Arial" panose="020B0604020202020204" pitchFamily="34" charset="0"/>
              <a:cs typeface="Arial" panose="020B0604020202020204" pitchFamily="34" charset="0"/>
            </a:rPr>
            <a:t>ISO/IEC 17025</a:t>
          </a:r>
          <a:r>
            <a:rPr lang="en-US" sz="1600" b="0" i="0" baseline="0">
              <a:latin typeface="Arial" panose="020B0604020202020204" pitchFamily="34" charset="0"/>
              <a:cs typeface="Arial" panose="020B0604020202020204" pitchFamily="34" charset="0"/>
            </a:rPr>
            <a:t>, que establece los requisitos para la competencia de los laboratorios de ensayo y calibración.</a:t>
          </a:r>
          <a:endParaRPr lang="en-US" sz="1600">
            <a:latin typeface="Arial" panose="020B0604020202020204" pitchFamily="34" charset="0"/>
            <a:cs typeface="Arial" panose="020B0604020202020204" pitchFamily="34" charset="0"/>
          </a:endParaRPr>
        </a:p>
      </dgm:t>
    </dgm:pt>
    <dgm:pt modelId="{F8C3BA1D-22E0-4384-857B-BBA4DF581F93}" type="parTrans" cxnId="{B57BDDE9-CC57-4A4B-93EE-583367E95300}">
      <dgm:prSet/>
      <dgm:spPr/>
      <dgm:t>
        <a:bodyPr/>
        <a:lstStyle/>
        <a:p>
          <a:endParaRPr lang="en-US" sz="1600">
            <a:latin typeface="Arial" panose="020B0604020202020204" pitchFamily="34" charset="0"/>
            <a:cs typeface="Arial" panose="020B0604020202020204" pitchFamily="34" charset="0"/>
          </a:endParaRPr>
        </a:p>
      </dgm:t>
    </dgm:pt>
    <dgm:pt modelId="{B28692F3-32AD-4EEC-AD8C-10E6C8EA5D5A}" type="sibTrans" cxnId="{B57BDDE9-CC57-4A4B-93EE-583367E95300}">
      <dgm:prSet/>
      <dgm:spPr/>
      <dgm:t>
        <a:bodyPr/>
        <a:lstStyle/>
        <a:p>
          <a:endParaRPr lang="en-US" sz="1600">
            <a:latin typeface="Arial" panose="020B0604020202020204" pitchFamily="34" charset="0"/>
            <a:cs typeface="Arial" panose="020B0604020202020204" pitchFamily="34" charset="0"/>
          </a:endParaRPr>
        </a:p>
      </dgm:t>
    </dgm:pt>
    <dgm:pt modelId="{59AC0796-DDF7-4B2C-A665-1D2BD5462377}">
      <dgm:prSet custT="1"/>
      <dgm:spPr/>
      <dgm:t>
        <a:bodyPr/>
        <a:lstStyle/>
        <a:p>
          <a:r>
            <a:rPr lang="en-US" sz="1600" b="0" i="0" baseline="0">
              <a:latin typeface="Arial" panose="020B0604020202020204" pitchFamily="34" charset="0"/>
              <a:cs typeface="Arial" panose="020B0604020202020204" pitchFamily="34" charset="0"/>
            </a:rPr>
            <a:t>La ISO también colabora con el BIPM y otros organismos metrológicos para garantizar que las normas internacionales sean coherentes con las mejores prácticas metrológicas.</a:t>
          </a:r>
          <a:endParaRPr lang="en-US" sz="1600">
            <a:latin typeface="Arial" panose="020B0604020202020204" pitchFamily="34" charset="0"/>
            <a:cs typeface="Arial" panose="020B0604020202020204" pitchFamily="34" charset="0"/>
          </a:endParaRPr>
        </a:p>
      </dgm:t>
    </dgm:pt>
    <dgm:pt modelId="{0CDB9D87-D702-4B2F-8ED8-B0452075FB05}" type="parTrans" cxnId="{3FC8900B-0FEE-4982-A8ED-83C3E712AAEC}">
      <dgm:prSet/>
      <dgm:spPr/>
      <dgm:t>
        <a:bodyPr/>
        <a:lstStyle/>
        <a:p>
          <a:endParaRPr lang="en-US" sz="1600">
            <a:latin typeface="Arial" panose="020B0604020202020204" pitchFamily="34" charset="0"/>
            <a:cs typeface="Arial" panose="020B0604020202020204" pitchFamily="34" charset="0"/>
          </a:endParaRPr>
        </a:p>
      </dgm:t>
    </dgm:pt>
    <dgm:pt modelId="{E160CFA6-F5FB-4D6B-BC0A-755D986D2FBD}" type="sibTrans" cxnId="{3FC8900B-0FEE-4982-A8ED-83C3E712AAEC}">
      <dgm:prSet/>
      <dgm:spPr/>
      <dgm:t>
        <a:bodyPr/>
        <a:lstStyle/>
        <a:p>
          <a:endParaRPr lang="en-US" sz="1600">
            <a:latin typeface="Arial" panose="020B0604020202020204" pitchFamily="34" charset="0"/>
            <a:cs typeface="Arial" panose="020B0604020202020204" pitchFamily="34" charset="0"/>
          </a:endParaRPr>
        </a:p>
      </dgm:t>
    </dgm:pt>
    <dgm:pt modelId="{6177388D-8789-4329-B35C-F1E313A8CAED}" type="pres">
      <dgm:prSet presAssocID="{A625CA7B-AF70-466B-9455-9EF05023F96E}" presName="linear" presStyleCnt="0">
        <dgm:presLayoutVars>
          <dgm:animLvl val="lvl"/>
          <dgm:resizeHandles val="exact"/>
        </dgm:presLayoutVars>
      </dgm:prSet>
      <dgm:spPr/>
      <dgm:t>
        <a:bodyPr/>
        <a:lstStyle/>
        <a:p>
          <a:endParaRPr lang="es-ES"/>
        </a:p>
      </dgm:t>
    </dgm:pt>
    <dgm:pt modelId="{2114BDFB-768E-467A-900F-D57CF1D960FF}" type="pres">
      <dgm:prSet presAssocID="{EE7CDC18-08D5-448B-BBB3-7B145ACCDF89}" presName="parentText" presStyleLbl="node1" presStyleIdx="0" presStyleCnt="4">
        <dgm:presLayoutVars>
          <dgm:chMax val="0"/>
          <dgm:bulletEnabled val="1"/>
        </dgm:presLayoutVars>
      </dgm:prSet>
      <dgm:spPr/>
      <dgm:t>
        <a:bodyPr/>
        <a:lstStyle/>
        <a:p>
          <a:endParaRPr lang="es-ES"/>
        </a:p>
      </dgm:t>
    </dgm:pt>
    <dgm:pt modelId="{98C2A25E-22E4-457E-8979-FC7A3ED311C1}" type="pres">
      <dgm:prSet presAssocID="{6EB810A9-8BC9-42A0-B788-A51C36BEEAC7}" presName="spacer" presStyleCnt="0"/>
      <dgm:spPr/>
    </dgm:pt>
    <dgm:pt modelId="{E5401634-BE40-474E-96D3-3B8372770942}" type="pres">
      <dgm:prSet presAssocID="{E42D321C-ECF0-4C56-AC12-6EDC60C0C5AC}" presName="parentText" presStyleLbl="node1" presStyleIdx="1" presStyleCnt="4">
        <dgm:presLayoutVars>
          <dgm:chMax val="0"/>
          <dgm:bulletEnabled val="1"/>
        </dgm:presLayoutVars>
      </dgm:prSet>
      <dgm:spPr/>
      <dgm:t>
        <a:bodyPr/>
        <a:lstStyle/>
        <a:p>
          <a:endParaRPr lang="es-ES"/>
        </a:p>
      </dgm:t>
    </dgm:pt>
    <dgm:pt modelId="{485EBCDC-2FA8-42BA-8B06-B988259D2F74}" type="pres">
      <dgm:prSet presAssocID="{A8D87729-6B4F-4470-BAC9-AEDB2BD4A31D}" presName="spacer" presStyleCnt="0"/>
      <dgm:spPr/>
    </dgm:pt>
    <dgm:pt modelId="{04B8FD01-0F33-467A-A49A-93D6A80AE7FF}" type="pres">
      <dgm:prSet presAssocID="{13A85FE8-9E8F-4D15-A819-846559E8CE9A}" presName="parentText" presStyleLbl="node1" presStyleIdx="2" presStyleCnt="4">
        <dgm:presLayoutVars>
          <dgm:chMax val="0"/>
          <dgm:bulletEnabled val="1"/>
        </dgm:presLayoutVars>
      </dgm:prSet>
      <dgm:spPr/>
      <dgm:t>
        <a:bodyPr/>
        <a:lstStyle/>
        <a:p>
          <a:endParaRPr lang="es-ES"/>
        </a:p>
      </dgm:t>
    </dgm:pt>
    <dgm:pt modelId="{24E42A83-7442-4548-A8AE-12ADB592B9CA}" type="pres">
      <dgm:prSet presAssocID="{B28692F3-32AD-4EEC-AD8C-10E6C8EA5D5A}" presName="spacer" presStyleCnt="0"/>
      <dgm:spPr/>
    </dgm:pt>
    <dgm:pt modelId="{CC2870F1-486D-463B-A029-6FFB892B00AB}" type="pres">
      <dgm:prSet presAssocID="{59AC0796-DDF7-4B2C-A665-1D2BD5462377}" presName="parentText" presStyleLbl="node1" presStyleIdx="3" presStyleCnt="4">
        <dgm:presLayoutVars>
          <dgm:chMax val="0"/>
          <dgm:bulletEnabled val="1"/>
        </dgm:presLayoutVars>
      </dgm:prSet>
      <dgm:spPr/>
      <dgm:t>
        <a:bodyPr/>
        <a:lstStyle/>
        <a:p>
          <a:endParaRPr lang="es-ES"/>
        </a:p>
      </dgm:t>
    </dgm:pt>
  </dgm:ptLst>
  <dgm:cxnLst>
    <dgm:cxn modelId="{8374C9B9-2FFD-4FC7-85B3-4F5032829116}" type="presOf" srcId="{13A85FE8-9E8F-4D15-A819-846559E8CE9A}" destId="{04B8FD01-0F33-467A-A49A-93D6A80AE7FF}" srcOrd="0" destOrd="0" presId="urn:microsoft.com/office/officeart/2005/8/layout/vList2"/>
    <dgm:cxn modelId="{E2F16E66-3414-405D-86F7-A7B80D6B1006}" type="presOf" srcId="{59AC0796-DDF7-4B2C-A665-1D2BD5462377}" destId="{CC2870F1-486D-463B-A029-6FFB892B00AB}" srcOrd="0" destOrd="0" presId="urn:microsoft.com/office/officeart/2005/8/layout/vList2"/>
    <dgm:cxn modelId="{9D0E7008-8FB5-482A-A146-C019B9691F09}" type="presOf" srcId="{A625CA7B-AF70-466B-9455-9EF05023F96E}" destId="{6177388D-8789-4329-B35C-F1E313A8CAED}" srcOrd="0" destOrd="0" presId="urn:microsoft.com/office/officeart/2005/8/layout/vList2"/>
    <dgm:cxn modelId="{E53C2B78-1FB3-4DA3-86C3-04E4C6ADAE6D}" srcId="{A625CA7B-AF70-466B-9455-9EF05023F96E}" destId="{EE7CDC18-08D5-448B-BBB3-7B145ACCDF89}" srcOrd="0" destOrd="0" parTransId="{AE57D00C-8DDE-4BC0-8B84-B5087F201205}" sibTransId="{6EB810A9-8BC9-42A0-B788-A51C36BEEAC7}"/>
    <dgm:cxn modelId="{3FC8900B-0FEE-4982-A8ED-83C3E712AAEC}" srcId="{A625CA7B-AF70-466B-9455-9EF05023F96E}" destId="{59AC0796-DDF7-4B2C-A665-1D2BD5462377}" srcOrd="3" destOrd="0" parTransId="{0CDB9D87-D702-4B2F-8ED8-B0452075FB05}" sibTransId="{E160CFA6-F5FB-4D6B-BC0A-755D986D2FBD}"/>
    <dgm:cxn modelId="{C0419ED3-3CEC-4E49-B382-8E46FD7DB168}" srcId="{A625CA7B-AF70-466B-9455-9EF05023F96E}" destId="{E42D321C-ECF0-4C56-AC12-6EDC60C0C5AC}" srcOrd="1" destOrd="0" parTransId="{D2C397EF-927A-48E4-852C-B125BF4CB3AD}" sibTransId="{A8D87729-6B4F-4470-BAC9-AEDB2BD4A31D}"/>
    <dgm:cxn modelId="{F895CD29-DA8C-4217-943A-60CECE2DAEFD}" type="presOf" srcId="{E42D321C-ECF0-4C56-AC12-6EDC60C0C5AC}" destId="{E5401634-BE40-474E-96D3-3B8372770942}" srcOrd="0" destOrd="0" presId="urn:microsoft.com/office/officeart/2005/8/layout/vList2"/>
    <dgm:cxn modelId="{EEF7AC5B-EFC6-42A0-8176-7832CA468DC2}" type="presOf" srcId="{EE7CDC18-08D5-448B-BBB3-7B145ACCDF89}" destId="{2114BDFB-768E-467A-900F-D57CF1D960FF}" srcOrd="0" destOrd="0" presId="urn:microsoft.com/office/officeart/2005/8/layout/vList2"/>
    <dgm:cxn modelId="{B57BDDE9-CC57-4A4B-93EE-583367E95300}" srcId="{A625CA7B-AF70-466B-9455-9EF05023F96E}" destId="{13A85FE8-9E8F-4D15-A819-846559E8CE9A}" srcOrd="2" destOrd="0" parTransId="{F8C3BA1D-22E0-4384-857B-BBA4DF581F93}" sibTransId="{B28692F3-32AD-4EEC-AD8C-10E6C8EA5D5A}"/>
    <dgm:cxn modelId="{F0490A79-07EB-48FE-9465-BD9EF2A8F4A8}" type="presParOf" srcId="{6177388D-8789-4329-B35C-F1E313A8CAED}" destId="{2114BDFB-768E-467A-900F-D57CF1D960FF}" srcOrd="0" destOrd="0" presId="urn:microsoft.com/office/officeart/2005/8/layout/vList2"/>
    <dgm:cxn modelId="{A77B8B2C-46D5-41A8-9D3F-219B58FC2604}" type="presParOf" srcId="{6177388D-8789-4329-B35C-F1E313A8CAED}" destId="{98C2A25E-22E4-457E-8979-FC7A3ED311C1}" srcOrd="1" destOrd="0" presId="urn:microsoft.com/office/officeart/2005/8/layout/vList2"/>
    <dgm:cxn modelId="{95A48B7E-E358-4477-92EE-3C9E1CFD299B}" type="presParOf" srcId="{6177388D-8789-4329-B35C-F1E313A8CAED}" destId="{E5401634-BE40-474E-96D3-3B8372770942}" srcOrd="2" destOrd="0" presId="urn:microsoft.com/office/officeart/2005/8/layout/vList2"/>
    <dgm:cxn modelId="{69AE9345-D534-461E-A84C-CF50968E2126}" type="presParOf" srcId="{6177388D-8789-4329-B35C-F1E313A8CAED}" destId="{485EBCDC-2FA8-42BA-8B06-B988259D2F74}" srcOrd="3" destOrd="0" presId="urn:microsoft.com/office/officeart/2005/8/layout/vList2"/>
    <dgm:cxn modelId="{AAF01274-0A5C-4D4E-B677-C3586B3776F2}" type="presParOf" srcId="{6177388D-8789-4329-B35C-F1E313A8CAED}" destId="{04B8FD01-0F33-467A-A49A-93D6A80AE7FF}" srcOrd="4" destOrd="0" presId="urn:microsoft.com/office/officeart/2005/8/layout/vList2"/>
    <dgm:cxn modelId="{93A03C2B-2529-440A-90D2-3BC809A3917A}" type="presParOf" srcId="{6177388D-8789-4329-B35C-F1E313A8CAED}" destId="{24E42A83-7442-4548-A8AE-12ADB592B9CA}" srcOrd="5" destOrd="0" presId="urn:microsoft.com/office/officeart/2005/8/layout/vList2"/>
    <dgm:cxn modelId="{9E9FB150-8CAE-4E7A-BD43-03F082B2B529}" type="presParOf" srcId="{6177388D-8789-4329-B35C-F1E313A8CAED}" destId="{CC2870F1-486D-463B-A029-6FFB892B00A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688C5C-5BCF-4C2F-9920-9BD87B75AA07}"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A1EE4DC9-772A-457D-A81A-ABAE4B1D5DFA}">
      <dgm:prSet custT="1"/>
      <dgm:spPr/>
      <dgm:t>
        <a:bodyPr/>
        <a:lstStyle/>
        <a:p>
          <a:r>
            <a:rPr lang="es-MX" sz="1600" b="0" i="0" baseline="0" dirty="0">
              <a:latin typeface="Arial" panose="020B0604020202020204" pitchFamily="34" charset="0"/>
              <a:cs typeface="Arial" panose="020B0604020202020204" pitchFamily="34" charset="0"/>
            </a:rPr>
            <a:t>La </a:t>
          </a:r>
          <a:r>
            <a:rPr lang="es-MX" sz="1600" b="1" i="0" baseline="0" dirty="0">
              <a:latin typeface="Arial" panose="020B0604020202020204" pitchFamily="34" charset="0"/>
              <a:cs typeface="Arial" panose="020B0604020202020204" pitchFamily="34" charset="0"/>
            </a:rPr>
            <a:t>Organización Internacional de Metrología Legal (OIML)</a:t>
          </a:r>
          <a:r>
            <a:rPr lang="es-MX" sz="1600" b="0" i="0" baseline="0" dirty="0">
              <a:latin typeface="Arial" panose="020B0604020202020204" pitchFamily="34" charset="0"/>
              <a:cs typeface="Arial" panose="020B0604020202020204" pitchFamily="34" charset="0"/>
            </a:rPr>
            <a:t> fue creada en 1955 y tiene como objetivo armonizar las regulaciones metrológicas que afectan al comercio y la protección del consumidor. La OIML elabora recomendaciones internacionales para la metrología legal, que cubren desde la certificación de instrumentos de medición hasta los requisitos para transacciones comerciales que involucran mediciones (como las balanzas comerciales, surtidores de gasolina, etc.).</a:t>
          </a:r>
          <a:endParaRPr lang="en-US" sz="1600" dirty="0">
            <a:latin typeface="Arial" panose="020B0604020202020204" pitchFamily="34" charset="0"/>
            <a:cs typeface="Arial" panose="020B0604020202020204" pitchFamily="34" charset="0"/>
          </a:endParaRPr>
        </a:p>
      </dgm:t>
    </dgm:pt>
    <dgm:pt modelId="{0DF1845A-B67B-48F7-AFBC-B9746ADBB904}" type="parTrans" cxnId="{C42BC320-E5D6-43AE-B81E-DF05F7876EA4}">
      <dgm:prSet/>
      <dgm:spPr/>
      <dgm:t>
        <a:bodyPr/>
        <a:lstStyle/>
        <a:p>
          <a:endParaRPr lang="en-US" sz="2400"/>
        </a:p>
      </dgm:t>
    </dgm:pt>
    <dgm:pt modelId="{F229C943-0C89-4C5C-A174-F5C390CA1134}" type="sibTrans" cxnId="{C42BC320-E5D6-43AE-B81E-DF05F7876EA4}">
      <dgm:prSet/>
      <dgm:spPr/>
      <dgm:t>
        <a:bodyPr/>
        <a:lstStyle/>
        <a:p>
          <a:endParaRPr lang="en-US"/>
        </a:p>
      </dgm:t>
    </dgm:pt>
    <dgm:pt modelId="{A376B4C2-A3B3-452D-8952-1094F0A49106}">
      <dgm:prSet custT="1"/>
      <dgm:spPr/>
      <dgm:t>
        <a:bodyPr/>
        <a:lstStyle/>
        <a:p>
          <a:r>
            <a:rPr lang="es-MX" sz="1600" b="0" i="0" baseline="0" dirty="0">
              <a:latin typeface="Arial" panose="020B0604020202020204" pitchFamily="34" charset="0"/>
              <a:cs typeface="Arial" panose="020B0604020202020204" pitchFamily="34" charset="0"/>
            </a:rPr>
            <a:t>Las recomendaciones de la OIML son adoptadas por muchos países para regular la metrología legal y garantizar que los instrumentos de medición utilizados en transacciones comerciales cumplan con los estándares internacionales.</a:t>
          </a:r>
          <a:endParaRPr lang="en-US" sz="1600" dirty="0">
            <a:latin typeface="Arial" panose="020B0604020202020204" pitchFamily="34" charset="0"/>
            <a:cs typeface="Arial" panose="020B0604020202020204" pitchFamily="34" charset="0"/>
          </a:endParaRPr>
        </a:p>
      </dgm:t>
    </dgm:pt>
    <dgm:pt modelId="{F13287D5-D251-4A21-A420-CB3214FEE640}" type="parTrans" cxnId="{0F3F6EE2-C3D6-4589-B337-6A093A71C92D}">
      <dgm:prSet/>
      <dgm:spPr/>
      <dgm:t>
        <a:bodyPr/>
        <a:lstStyle/>
        <a:p>
          <a:endParaRPr lang="en-US" sz="2400"/>
        </a:p>
      </dgm:t>
    </dgm:pt>
    <dgm:pt modelId="{32AB0452-DCB7-46B5-8575-7FBD676DD450}" type="sibTrans" cxnId="{0F3F6EE2-C3D6-4589-B337-6A093A71C92D}">
      <dgm:prSet/>
      <dgm:spPr/>
      <dgm:t>
        <a:bodyPr/>
        <a:lstStyle/>
        <a:p>
          <a:endParaRPr lang="en-US"/>
        </a:p>
      </dgm:t>
    </dgm:pt>
    <dgm:pt modelId="{85A65C30-F5E1-43D7-80F3-7874586C0876}" type="pres">
      <dgm:prSet presAssocID="{53688C5C-5BCF-4C2F-9920-9BD87B75AA07}" presName="root" presStyleCnt="0">
        <dgm:presLayoutVars>
          <dgm:dir/>
          <dgm:resizeHandles val="exact"/>
        </dgm:presLayoutVars>
      </dgm:prSet>
      <dgm:spPr/>
      <dgm:t>
        <a:bodyPr/>
        <a:lstStyle/>
        <a:p>
          <a:endParaRPr lang="es-ES"/>
        </a:p>
      </dgm:t>
    </dgm:pt>
    <dgm:pt modelId="{8DA35D64-FAA1-434C-8D19-3DB1FB4EBACE}" type="pres">
      <dgm:prSet presAssocID="{A1EE4DC9-772A-457D-A81A-ABAE4B1D5DFA}" presName="compNode" presStyleCnt="0"/>
      <dgm:spPr/>
    </dgm:pt>
    <dgm:pt modelId="{5405EEB7-6ED4-4AF9-A950-A658826A3F36}" type="pres">
      <dgm:prSet presAssocID="{A1EE4DC9-772A-457D-A81A-ABAE4B1D5DFA}" presName="bgRect" presStyleLbl="bgShp" presStyleIdx="0" presStyleCnt="2"/>
      <dgm:spPr/>
    </dgm:pt>
    <dgm:pt modelId="{B82D480F-17EE-44B8-B217-086FB82D4047}" type="pres">
      <dgm:prSet presAssocID="{A1EE4DC9-772A-457D-A81A-ABAE4B1D5DFA}" presName="iconRect" presStyleLbl="node1" presStyleIdx="0" presStyleCnt="2"/>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Jerarquía"/>
        </a:ext>
      </dgm:extLst>
    </dgm:pt>
    <dgm:pt modelId="{62359EE1-5D4F-492C-AA6E-C44D1DB82A5C}" type="pres">
      <dgm:prSet presAssocID="{A1EE4DC9-772A-457D-A81A-ABAE4B1D5DFA}" presName="spaceRect" presStyleCnt="0"/>
      <dgm:spPr/>
    </dgm:pt>
    <dgm:pt modelId="{9E84DB22-CEBB-413F-AA95-51FF5F633996}" type="pres">
      <dgm:prSet presAssocID="{A1EE4DC9-772A-457D-A81A-ABAE4B1D5DFA}" presName="parTx" presStyleLbl="revTx" presStyleIdx="0" presStyleCnt="2">
        <dgm:presLayoutVars>
          <dgm:chMax val="0"/>
          <dgm:chPref val="0"/>
        </dgm:presLayoutVars>
      </dgm:prSet>
      <dgm:spPr/>
      <dgm:t>
        <a:bodyPr/>
        <a:lstStyle/>
        <a:p>
          <a:endParaRPr lang="es-ES"/>
        </a:p>
      </dgm:t>
    </dgm:pt>
    <dgm:pt modelId="{7DC70F88-9177-4789-833F-58B74D55ADFB}" type="pres">
      <dgm:prSet presAssocID="{F229C943-0C89-4C5C-A174-F5C390CA1134}" presName="sibTrans" presStyleCnt="0"/>
      <dgm:spPr/>
    </dgm:pt>
    <dgm:pt modelId="{7748EE72-2ADF-4A16-B3E3-E4D1D5992F4E}" type="pres">
      <dgm:prSet presAssocID="{A376B4C2-A3B3-452D-8952-1094F0A49106}" presName="compNode" presStyleCnt="0"/>
      <dgm:spPr/>
    </dgm:pt>
    <dgm:pt modelId="{26AB6FC1-4A49-477E-B393-A5A9D10E3D19}" type="pres">
      <dgm:prSet presAssocID="{A376B4C2-A3B3-452D-8952-1094F0A49106}" presName="bgRect" presStyleLbl="bgShp" presStyleIdx="1" presStyleCnt="2"/>
      <dgm:spPr/>
    </dgm:pt>
    <dgm:pt modelId="{45E83282-1B45-4CC3-8B09-9074C22BABFB}" type="pres">
      <dgm:prSet presAssocID="{A376B4C2-A3B3-452D-8952-1094F0A4910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Martillo de juez"/>
        </a:ext>
      </dgm:extLst>
    </dgm:pt>
    <dgm:pt modelId="{A3165ABC-CA92-44D2-87E4-58FEEE988B01}" type="pres">
      <dgm:prSet presAssocID="{A376B4C2-A3B3-452D-8952-1094F0A49106}" presName="spaceRect" presStyleCnt="0"/>
      <dgm:spPr/>
    </dgm:pt>
    <dgm:pt modelId="{618D61B2-F888-4195-BC3A-9B7A366F9988}" type="pres">
      <dgm:prSet presAssocID="{A376B4C2-A3B3-452D-8952-1094F0A49106}" presName="parTx" presStyleLbl="revTx" presStyleIdx="1" presStyleCnt="2">
        <dgm:presLayoutVars>
          <dgm:chMax val="0"/>
          <dgm:chPref val="0"/>
        </dgm:presLayoutVars>
      </dgm:prSet>
      <dgm:spPr/>
      <dgm:t>
        <a:bodyPr/>
        <a:lstStyle/>
        <a:p>
          <a:endParaRPr lang="es-ES"/>
        </a:p>
      </dgm:t>
    </dgm:pt>
  </dgm:ptLst>
  <dgm:cxnLst>
    <dgm:cxn modelId="{0F3F6EE2-C3D6-4589-B337-6A093A71C92D}" srcId="{53688C5C-5BCF-4C2F-9920-9BD87B75AA07}" destId="{A376B4C2-A3B3-452D-8952-1094F0A49106}" srcOrd="1" destOrd="0" parTransId="{F13287D5-D251-4A21-A420-CB3214FEE640}" sibTransId="{32AB0452-DCB7-46B5-8575-7FBD676DD450}"/>
    <dgm:cxn modelId="{C42BC320-E5D6-43AE-B81E-DF05F7876EA4}" srcId="{53688C5C-5BCF-4C2F-9920-9BD87B75AA07}" destId="{A1EE4DC9-772A-457D-A81A-ABAE4B1D5DFA}" srcOrd="0" destOrd="0" parTransId="{0DF1845A-B67B-48F7-AFBC-B9746ADBB904}" sibTransId="{F229C943-0C89-4C5C-A174-F5C390CA1134}"/>
    <dgm:cxn modelId="{BE57CF5D-6C52-49B9-AD2E-48D5F09D9DA5}" type="presOf" srcId="{A1EE4DC9-772A-457D-A81A-ABAE4B1D5DFA}" destId="{9E84DB22-CEBB-413F-AA95-51FF5F633996}" srcOrd="0" destOrd="0" presId="urn:microsoft.com/office/officeart/2018/2/layout/IconVerticalSolidList"/>
    <dgm:cxn modelId="{589D5051-A63B-4182-B90C-D01854C5832B}" type="presOf" srcId="{53688C5C-5BCF-4C2F-9920-9BD87B75AA07}" destId="{85A65C30-F5E1-43D7-80F3-7874586C0876}" srcOrd="0" destOrd="0" presId="urn:microsoft.com/office/officeart/2018/2/layout/IconVerticalSolidList"/>
    <dgm:cxn modelId="{6419ECAB-1CA4-4BBD-8614-A6EC0A929921}" type="presOf" srcId="{A376B4C2-A3B3-452D-8952-1094F0A49106}" destId="{618D61B2-F888-4195-BC3A-9B7A366F9988}" srcOrd="0" destOrd="0" presId="urn:microsoft.com/office/officeart/2018/2/layout/IconVerticalSolidList"/>
    <dgm:cxn modelId="{2730C14C-8B66-4FDA-AB01-49EBE5187999}" type="presParOf" srcId="{85A65C30-F5E1-43D7-80F3-7874586C0876}" destId="{8DA35D64-FAA1-434C-8D19-3DB1FB4EBACE}" srcOrd="0" destOrd="0" presId="urn:microsoft.com/office/officeart/2018/2/layout/IconVerticalSolidList"/>
    <dgm:cxn modelId="{DC92AACE-03A3-45AA-AA4A-2F87A6DBF163}" type="presParOf" srcId="{8DA35D64-FAA1-434C-8D19-3DB1FB4EBACE}" destId="{5405EEB7-6ED4-4AF9-A950-A658826A3F36}" srcOrd="0" destOrd="0" presId="urn:microsoft.com/office/officeart/2018/2/layout/IconVerticalSolidList"/>
    <dgm:cxn modelId="{7649770E-3E32-4A3E-9F1F-9DFFFE0167E3}" type="presParOf" srcId="{8DA35D64-FAA1-434C-8D19-3DB1FB4EBACE}" destId="{B82D480F-17EE-44B8-B217-086FB82D4047}" srcOrd="1" destOrd="0" presId="urn:microsoft.com/office/officeart/2018/2/layout/IconVerticalSolidList"/>
    <dgm:cxn modelId="{439A97CD-AF40-42BD-A6E3-34F93BCBA306}" type="presParOf" srcId="{8DA35D64-FAA1-434C-8D19-3DB1FB4EBACE}" destId="{62359EE1-5D4F-492C-AA6E-C44D1DB82A5C}" srcOrd="2" destOrd="0" presId="urn:microsoft.com/office/officeart/2018/2/layout/IconVerticalSolidList"/>
    <dgm:cxn modelId="{87A26DE9-9E94-4AE6-A68C-DCCEF42F9E4F}" type="presParOf" srcId="{8DA35D64-FAA1-434C-8D19-3DB1FB4EBACE}" destId="{9E84DB22-CEBB-413F-AA95-51FF5F633996}" srcOrd="3" destOrd="0" presId="urn:microsoft.com/office/officeart/2018/2/layout/IconVerticalSolidList"/>
    <dgm:cxn modelId="{A2A42FC9-A579-4307-ADE3-2F0D99C6CE51}" type="presParOf" srcId="{85A65C30-F5E1-43D7-80F3-7874586C0876}" destId="{7DC70F88-9177-4789-833F-58B74D55ADFB}" srcOrd="1" destOrd="0" presId="urn:microsoft.com/office/officeart/2018/2/layout/IconVerticalSolidList"/>
    <dgm:cxn modelId="{8437EE42-5947-4783-8F87-010F25835FCE}" type="presParOf" srcId="{85A65C30-F5E1-43D7-80F3-7874586C0876}" destId="{7748EE72-2ADF-4A16-B3E3-E4D1D5992F4E}" srcOrd="2" destOrd="0" presId="urn:microsoft.com/office/officeart/2018/2/layout/IconVerticalSolidList"/>
    <dgm:cxn modelId="{A4161133-7EC0-45A8-B51E-CE329E39DB3D}" type="presParOf" srcId="{7748EE72-2ADF-4A16-B3E3-E4D1D5992F4E}" destId="{26AB6FC1-4A49-477E-B393-A5A9D10E3D19}" srcOrd="0" destOrd="0" presId="urn:microsoft.com/office/officeart/2018/2/layout/IconVerticalSolidList"/>
    <dgm:cxn modelId="{5CCF447E-C478-4082-BD14-98C293313F03}" type="presParOf" srcId="{7748EE72-2ADF-4A16-B3E3-E4D1D5992F4E}" destId="{45E83282-1B45-4CC3-8B09-9074C22BABFB}" srcOrd="1" destOrd="0" presId="urn:microsoft.com/office/officeart/2018/2/layout/IconVerticalSolidList"/>
    <dgm:cxn modelId="{6349A3BD-0A89-443E-B29D-E3E56B40D4B4}" type="presParOf" srcId="{7748EE72-2ADF-4A16-B3E3-E4D1D5992F4E}" destId="{A3165ABC-CA92-44D2-87E4-58FEEE988B01}" srcOrd="2" destOrd="0" presId="urn:microsoft.com/office/officeart/2018/2/layout/IconVerticalSolidList"/>
    <dgm:cxn modelId="{790F88CE-0771-4435-B753-F28CCF35D761}" type="presParOf" srcId="{7748EE72-2ADF-4A16-B3E3-E4D1D5992F4E}" destId="{618D61B2-F888-4195-BC3A-9B7A366F998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230ADF4-4C6C-461B-859D-C0D6850B91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6D88055-F293-40C1-B664-C21F918D308C}">
      <dgm:prSet custT="1"/>
      <dgm:spPr/>
      <dgm:t>
        <a:bodyPr/>
        <a:lstStyle/>
        <a:p>
          <a:r>
            <a:rPr lang="es-MX" sz="1400" b="0" i="0" baseline="0" dirty="0">
              <a:latin typeface="Arial" panose="020B0604020202020204" pitchFamily="34" charset="0"/>
              <a:cs typeface="Arial" panose="020B0604020202020204" pitchFamily="34" charset="0"/>
            </a:rPr>
            <a:t>La </a:t>
          </a:r>
          <a:r>
            <a:rPr lang="es-MX" sz="1400" b="1" i="0" baseline="0" dirty="0">
              <a:latin typeface="Arial" panose="020B0604020202020204" pitchFamily="34" charset="0"/>
              <a:cs typeface="Arial" panose="020B0604020202020204" pitchFamily="34" charset="0"/>
            </a:rPr>
            <a:t>International </a:t>
          </a:r>
          <a:r>
            <a:rPr lang="es-MX" sz="1400" b="1" i="0" baseline="0" dirty="0" err="1">
              <a:latin typeface="Arial" panose="020B0604020202020204" pitchFamily="34" charset="0"/>
              <a:cs typeface="Arial" panose="020B0604020202020204" pitchFamily="34" charset="0"/>
            </a:rPr>
            <a:t>Laboratory</a:t>
          </a:r>
          <a:r>
            <a:rPr lang="es-MX" sz="1400" b="1" i="0" baseline="0" dirty="0">
              <a:latin typeface="Arial" panose="020B0604020202020204" pitchFamily="34" charset="0"/>
              <a:cs typeface="Arial" panose="020B0604020202020204" pitchFamily="34" charset="0"/>
            </a:rPr>
            <a:t> </a:t>
          </a:r>
          <a:r>
            <a:rPr lang="es-MX" sz="1400" b="1" i="0" baseline="0" dirty="0" err="1">
              <a:latin typeface="Arial" panose="020B0604020202020204" pitchFamily="34" charset="0"/>
              <a:cs typeface="Arial" panose="020B0604020202020204" pitchFamily="34" charset="0"/>
            </a:rPr>
            <a:t>Accreditation</a:t>
          </a:r>
          <a:r>
            <a:rPr lang="es-MX" sz="1400" b="1" i="0" baseline="0" dirty="0">
              <a:latin typeface="Arial" panose="020B0604020202020204" pitchFamily="34" charset="0"/>
              <a:cs typeface="Arial" panose="020B0604020202020204" pitchFamily="34" charset="0"/>
            </a:rPr>
            <a:t> </a:t>
          </a:r>
          <a:r>
            <a:rPr lang="es-MX" sz="1400" b="1" i="0" baseline="0" dirty="0" err="1">
              <a:latin typeface="Arial" panose="020B0604020202020204" pitchFamily="34" charset="0"/>
              <a:cs typeface="Arial" panose="020B0604020202020204" pitchFamily="34" charset="0"/>
            </a:rPr>
            <a:t>Cooperation</a:t>
          </a:r>
          <a:r>
            <a:rPr lang="es-MX" sz="1400" b="1" i="0" baseline="0" dirty="0">
              <a:latin typeface="Arial" panose="020B0604020202020204" pitchFamily="34" charset="0"/>
              <a:cs typeface="Arial" panose="020B0604020202020204" pitchFamily="34" charset="0"/>
            </a:rPr>
            <a:t> (ILAC)</a:t>
          </a:r>
          <a:r>
            <a:rPr lang="es-MX" sz="1400" b="0" i="0" baseline="0" dirty="0">
              <a:latin typeface="Arial" panose="020B0604020202020204" pitchFamily="34" charset="0"/>
              <a:cs typeface="Arial" panose="020B0604020202020204" pitchFamily="34" charset="0"/>
            </a:rPr>
            <a:t> es una red internacional de organismos de acreditación de laboratorios. ILAC coordina la acreditación de laboratorios de ensayo y calibración en todo el mundo, lo que garantiza que los resultados de las mediciones y calibraciones realizadas en laboratorios acreditados sean reconocidos internacionalmente.</a:t>
          </a:r>
          <a:endParaRPr lang="en-US" sz="1400" dirty="0">
            <a:latin typeface="Arial" panose="020B0604020202020204" pitchFamily="34" charset="0"/>
            <a:cs typeface="Arial" panose="020B0604020202020204" pitchFamily="34" charset="0"/>
          </a:endParaRPr>
        </a:p>
      </dgm:t>
    </dgm:pt>
    <dgm:pt modelId="{C1E6792C-A788-4C94-828E-54E1C7160B61}" type="parTrans" cxnId="{6161F12C-BFE9-44E5-AC73-98C4CA2B4659}">
      <dgm:prSet/>
      <dgm:spPr/>
      <dgm:t>
        <a:bodyPr/>
        <a:lstStyle/>
        <a:p>
          <a:endParaRPr lang="en-US" sz="1800">
            <a:latin typeface="Arial" panose="020B0604020202020204" pitchFamily="34" charset="0"/>
            <a:cs typeface="Arial" panose="020B0604020202020204" pitchFamily="34" charset="0"/>
          </a:endParaRPr>
        </a:p>
      </dgm:t>
    </dgm:pt>
    <dgm:pt modelId="{552C6BE0-87E7-4976-9569-48C50DE298A4}" type="sibTrans" cxnId="{6161F12C-BFE9-44E5-AC73-98C4CA2B4659}">
      <dgm:prSet/>
      <dgm:spPr/>
      <dgm:t>
        <a:bodyPr/>
        <a:lstStyle/>
        <a:p>
          <a:endParaRPr lang="en-US" sz="1800">
            <a:latin typeface="Arial" panose="020B0604020202020204" pitchFamily="34" charset="0"/>
            <a:cs typeface="Arial" panose="020B0604020202020204" pitchFamily="34" charset="0"/>
          </a:endParaRPr>
        </a:p>
      </dgm:t>
    </dgm:pt>
    <dgm:pt modelId="{E68FA600-1628-4652-A4B4-02BD9FFAAA45}">
      <dgm:prSet custT="1"/>
      <dgm:spPr/>
      <dgm:t>
        <a:bodyPr/>
        <a:lstStyle/>
        <a:p>
          <a:r>
            <a:rPr lang="es-CL" sz="1400" b="1" i="0" baseline="0" dirty="0">
              <a:latin typeface="Arial" panose="020B0604020202020204" pitchFamily="34" charset="0"/>
              <a:cs typeface="Arial" panose="020B0604020202020204" pitchFamily="34" charset="0"/>
            </a:rPr>
            <a:t>Función en la metrología:</a:t>
          </a:r>
          <a:endParaRPr lang="en-US" sz="1400" b="1" dirty="0">
            <a:latin typeface="Arial" panose="020B0604020202020204" pitchFamily="34" charset="0"/>
            <a:cs typeface="Arial" panose="020B0604020202020204" pitchFamily="34" charset="0"/>
          </a:endParaRPr>
        </a:p>
      </dgm:t>
    </dgm:pt>
    <dgm:pt modelId="{B4520FB8-3343-4C44-894B-3255C4D3E81A}" type="parTrans" cxnId="{27D6704D-C081-4622-AB88-45B5FE854713}">
      <dgm:prSet/>
      <dgm:spPr/>
      <dgm:t>
        <a:bodyPr/>
        <a:lstStyle/>
        <a:p>
          <a:endParaRPr lang="en-US" sz="1800">
            <a:latin typeface="Arial" panose="020B0604020202020204" pitchFamily="34" charset="0"/>
            <a:cs typeface="Arial" panose="020B0604020202020204" pitchFamily="34" charset="0"/>
          </a:endParaRPr>
        </a:p>
      </dgm:t>
    </dgm:pt>
    <dgm:pt modelId="{1597316C-C85A-4685-9993-691229E0815F}" type="sibTrans" cxnId="{27D6704D-C081-4622-AB88-45B5FE854713}">
      <dgm:prSet/>
      <dgm:spPr/>
      <dgm:t>
        <a:bodyPr/>
        <a:lstStyle/>
        <a:p>
          <a:endParaRPr lang="en-US" sz="1800">
            <a:latin typeface="Arial" panose="020B0604020202020204" pitchFamily="34" charset="0"/>
            <a:cs typeface="Arial" panose="020B0604020202020204" pitchFamily="34" charset="0"/>
          </a:endParaRPr>
        </a:p>
      </dgm:t>
    </dgm:pt>
    <dgm:pt modelId="{624BE91F-6E0F-4B18-95BB-6AC896447A4E}">
      <dgm:prSet custT="1"/>
      <dgm:spPr/>
      <dgm:t>
        <a:bodyPr/>
        <a:lstStyle/>
        <a:p>
          <a:r>
            <a:rPr lang="es-MX" sz="1400" b="0" i="0" baseline="0">
              <a:latin typeface="Arial" panose="020B0604020202020204" pitchFamily="34" charset="0"/>
              <a:cs typeface="Arial" panose="020B0604020202020204" pitchFamily="34" charset="0"/>
            </a:rPr>
            <a:t>Proporcionar un marco global para la acreditación de laboratorios según normas internacionales, como la </a:t>
          </a:r>
          <a:r>
            <a:rPr lang="es-MX" sz="1400" b="1" i="0" baseline="0">
              <a:latin typeface="Arial" panose="020B0604020202020204" pitchFamily="34" charset="0"/>
              <a:cs typeface="Arial" panose="020B0604020202020204" pitchFamily="34" charset="0"/>
            </a:rPr>
            <a:t>ISO/IEC 17025</a:t>
          </a:r>
          <a:r>
            <a:rPr lang="es-MX" sz="1400" b="0" i="0" baseline="0">
              <a:latin typeface="Arial" panose="020B0604020202020204" pitchFamily="34" charset="0"/>
              <a:cs typeface="Arial" panose="020B0604020202020204" pitchFamily="34" charset="0"/>
            </a:rPr>
            <a:t>.</a:t>
          </a:r>
          <a:endParaRPr lang="en-US" sz="1400">
            <a:latin typeface="Arial" panose="020B0604020202020204" pitchFamily="34" charset="0"/>
            <a:cs typeface="Arial" panose="020B0604020202020204" pitchFamily="34" charset="0"/>
          </a:endParaRPr>
        </a:p>
      </dgm:t>
    </dgm:pt>
    <dgm:pt modelId="{AAC9398F-5A7D-4E5A-9622-44F843545471}" type="parTrans" cxnId="{7D53C901-519D-4B80-9B33-DA32BE6A5E1B}">
      <dgm:prSet/>
      <dgm:spPr/>
      <dgm:t>
        <a:bodyPr/>
        <a:lstStyle/>
        <a:p>
          <a:endParaRPr lang="en-US" sz="1800">
            <a:latin typeface="Arial" panose="020B0604020202020204" pitchFamily="34" charset="0"/>
            <a:cs typeface="Arial" panose="020B0604020202020204" pitchFamily="34" charset="0"/>
          </a:endParaRPr>
        </a:p>
      </dgm:t>
    </dgm:pt>
    <dgm:pt modelId="{389299AE-E050-404A-932E-1B1FCDB7751D}" type="sibTrans" cxnId="{7D53C901-519D-4B80-9B33-DA32BE6A5E1B}">
      <dgm:prSet/>
      <dgm:spPr/>
      <dgm:t>
        <a:bodyPr/>
        <a:lstStyle/>
        <a:p>
          <a:endParaRPr lang="en-US" sz="1800">
            <a:latin typeface="Arial" panose="020B0604020202020204" pitchFamily="34" charset="0"/>
            <a:cs typeface="Arial" panose="020B0604020202020204" pitchFamily="34" charset="0"/>
          </a:endParaRPr>
        </a:p>
      </dgm:t>
    </dgm:pt>
    <dgm:pt modelId="{5DF1D0D0-29A9-4AE0-A59C-EFB908180DC1}">
      <dgm:prSet custT="1"/>
      <dgm:spPr/>
      <dgm:t>
        <a:bodyPr/>
        <a:lstStyle/>
        <a:p>
          <a:r>
            <a:rPr lang="es-MX" sz="1400" b="0" i="0" baseline="0">
              <a:latin typeface="Arial" panose="020B0604020202020204" pitchFamily="34" charset="0"/>
              <a:cs typeface="Arial" panose="020B0604020202020204" pitchFamily="34" charset="0"/>
            </a:rPr>
            <a:t>Facilitar la comparabilidad de los resultados de mediciones y calibraciones entre diferentes países.</a:t>
          </a:r>
          <a:endParaRPr lang="en-US" sz="1400">
            <a:latin typeface="Arial" panose="020B0604020202020204" pitchFamily="34" charset="0"/>
            <a:cs typeface="Arial" panose="020B0604020202020204" pitchFamily="34" charset="0"/>
          </a:endParaRPr>
        </a:p>
      </dgm:t>
    </dgm:pt>
    <dgm:pt modelId="{613FFF7F-9398-4023-8B99-A8334051FE89}" type="parTrans" cxnId="{D2A316F2-88C9-4483-969F-E98924F23BAB}">
      <dgm:prSet/>
      <dgm:spPr/>
      <dgm:t>
        <a:bodyPr/>
        <a:lstStyle/>
        <a:p>
          <a:endParaRPr lang="en-US" sz="1800">
            <a:latin typeface="Arial" panose="020B0604020202020204" pitchFamily="34" charset="0"/>
            <a:cs typeface="Arial" panose="020B0604020202020204" pitchFamily="34" charset="0"/>
          </a:endParaRPr>
        </a:p>
      </dgm:t>
    </dgm:pt>
    <dgm:pt modelId="{76CC3AC5-82A9-4773-90AC-3CCF60096F49}" type="sibTrans" cxnId="{D2A316F2-88C9-4483-969F-E98924F23BAB}">
      <dgm:prSet/>
      <dgm:spPr/>
      <dgm:t>
        <a:bodyPr/>
        <a:lstStyle/>
        <a:p>
          <a:endParaRPr lang="en-US" sz="1800">
            <a:latin typeface="Arial" panose="020B0604020202020204" pitchFamily="34" charset="0"/>
            <a:cs typeface="Arial" panose="020B0604020202020204" pitchFamily="34" charset="0"/>
          </a:endParaRPr>
        </a:p>
      </dgm:t>
    </dgm:pt>
    <dgm:pt modelId="{4FD68463-4583-4EE4-8214-AB48832A32F0}" type="pres">
      <dgm:prSet presAssocID="{0230ADF4-4C6C-461B-859D-C0D6850B91B8}" presName="root" presStyleCnt="0">
        <dgm:presLayoutVars>
          <dgm:dir/>
          <dgm:resizeHandles val="exact"/>
        </dgm:presLayoutVars>
      </dgm:prSet>
      <dgm:spPr/>
      <dgm:t>
        <a:bodyPr/>
        <a:lstStyle/>
        <a:p>
          <a:endParaRPr lang="es-ES"/>
        </a:p>
      </dgm:t>
    </dgm:pt>
    <dgm:pt modelId="{12DE8338-EA4E-41B3-8887-E26891BA0D9C}" type="pres">
      <dgm:prSet presAssocID="{C6D88055-F293-40C1-B664-C21F918D308C}" presName="compNode" presStyleCnt="0"/>
      <dgm:spPr/>
    </dgm:pt>
    <dgm:pt modelId="{7062CB41-7002-4ADA-8239-A1493033B9E6}" type="pres">
      <dgm:prSet presAssocID="{C6D88055-F293-40C1-B664-C21F918D308C}" presName="bgRect" presStyleLbl="bgShp" presStyleIdx="0" presStyleCnt="4"/>
      <dgm:spPr/>
    </dgm:pt>
    <dgm:pt modelId="{2F695761-5678-40AB-BE17-21C097DEE752}" type="pres">
      <dgm:prSet presAssocID="{C6D88055-F293-40C1-B664-C21F918D308C}"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Marca de verificación"/>
        </a:ext>
      </dgm:extLst>
    </dgm:pt>
    <dgm:pt modelId="{65DF6640-3F1A-4283-9CD7-B85ACB345777}" type="pres">
      <dgm:prSet presAssocID="{C6D88055-F293-40C1-B664-C21F918D308C}" presName="spaceRect" presStyleCnt="0"/>
      <dgm:spPr/>
    </dgm:pt>
    <dgm:pt modelId="{8A0D7531-E497-445A-B978-2506A162E962}" type="pres">
      <dgm:prSet presAssocID="{C6D88055-F293-40C1-B664-C21F918D308C}" presName="parTx" presStyleLbl="revTx" presStyleIdx="0" presStyleCnt="4">
        <dgm:presLayoutVars>
          <dgm:chMax val="0"/>
          <dgm:chPref val="0"/>
        </dgm:presLayoutVars>
      </dgm:prSet>
      <dgm:spPr/>
      <dgm:t>
        <a:bodyPr/>
        <a:lstStyle/>
        <a:p>
          <a:endParaRPr lang="es-ES"/>
        </a:p>
      </dgm:t>
    </dgm:pt>
    <dgm:pt modelId="{540455B9-8897-4081-84DC-68229B738D61}" type="pres">
      <dgm:prSet presAssocID="{552C6BE0-87E7-4976-9569-48C50DE298A4}" presName="sibTrans" presStyleCnt="0"/>
      <dgm:spPr/>
    </dgm:pt>
    <dgm:pt modelId="{822411D7-4431-4134-8F89-6A61DC458BE5}" type="pres">
      <dgm:prSet presAssocID="{E68FA600-1628-4652-A4B4-02BD9FFAAA45}" presName="compNode" presStyleCnt="0"/>
      <dgm:spPr/>
    </dgm:pt>
    <dgm:pt modelId="{04F6162A-0EFC-4CA6-B37B-E73EC055E7F2}" type="pres">
      <dgm:prSet presAssocID="{E68FA600-1628-4652-A4B4-02BD9FFAAA45}" presName="bgRect" presStyleLbl="bgShp" presStyleIdx="1" presStyleCnt="4"/>
      <dgm:spPr/>
    </dgm:pt>
    <dgm:pt modelId="{8929CE3D-71F9-4FA4-BC5E-4454C9E4663B}" type="pres">
      <dgm:prSet presAssocID="{E68FA600-1628-4652-A4B4-02BD9FFAAA45}"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Autobús"/>
        </a:ext>
      </dgm:extLst>
    </dgm:pt>
    <dgm:pt modelId="{E32BCCC8-7243-407A-AE42-65DD0C7DAB17}" type="pres">
      <dgm:prSet presAssocID="{E68FA600-1628-4652-A4B4-02BD9FFAAA45}" presName="spaceRect" presStyleCnt="0"/>
      <dgm:spPr/>
    </dgm:pt>
    <dgm:pt modelId="{E55BCF36-DEEA-42D2-97CF-01C017B8DC1A}" type="pres">
      <dgm:prSet presAssocID="{E68FA600-1628-4652-A4B4-02BD9FFAAA45}" presName="parTx" presStyleLbl="revTx" presStyleIdx="1" presStyleCnt="4">
        <dgm:presLayoutVars>
          <dgm:chMax val="0"/>
          <dgm:chPref val="0"/>
        </dgm:presLayoutVars>
      </dgm:prSet>
      <dgm:spPr/>
      <dgm:t>
        <a:bodyPr/>
        <a:lstStyle/>
        <a:p>
          <a:endParaRPr lang="es-ES"/>
        </a:p>
      </dgm:t>
    </dgm:pt>
    <dgm:pt modelId="{7A1BC0D9-4AD3-4321-8BFE-703FB0C859A6}" type="pres">
      <dgm:prSet presAssocID="{1597316C-C85A-4685-9993-691229E0815F}" presName="sibTrans" presStyleCnt="0"/>
      <dgm:spPr/>
    </dgm:pt>
    <dgm:pt modelId="{70039974-29E1-4B64-B3C8-0329662DC47D}" type="pres">
      <dgm:prSet presAssocID="{624BE91F-6E0F-4B18-95BB-6AC896447A4E}" presName="compNode" presStyleCnt="0"/>
      <dgm:spPr/>
    </dgm:pt>
    <dgm:pt modelId="{4D86EB1E-3784-4368-8AEA-2D1DA7A79095}" type="pres">
      <dgm:prSet presAssocID="{624BE91F-6E0F-4B18-95BB-6AC896447A4E}" presName="bgRect" presStyleLbl="bgShp" presStyleIdx="2" presStyleCnt="4"/>
      <dgm:spPr/>
    </dgm:pt>
    <dgm:pt modelId="{0A571591-6AAF-417C-830D-070679F0BCFC}" type="pres">
      <dgm:prSet presAssocID="{624BE91F-6E0F-4B18-95BB-6AC896447A4E}"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Microscopio"/>
        </a:ext>
      </dgm:extLst>
    </dgm:pt>
    <dgm:pt modelId="{2BBF534D-B0BD-496E-8AA3-B22155D246A1}" type="pres">
      <dgm:prSet presAssocID="{624BE91F-6E0F-4B18-95BB-6AC896447A4E}" presName="spaceRect" presStyleCnt="0"/>
      <dgm:spPr/>
    </dgm:pt>
    <dgm:pt modelId="{F760F38E-BB2A-43D5-8F2E-951E3B739471}" type="pres">
      <dgm:prSet presAssocID="{624BE91F-6E0F-4B18-95BB-6AC896447A4E}" presName="parTx" presStyleLbl="revTx" presStyleIdx="2" presStyleCnt="4">
        <dgm:presLayoutVars>
          <dgm:chMax val="0"/>
          <dgm:chPref val="0"/>
        </dgm:presLayoutVars>
      </dgm:prSet>
      <dgm:spPr/>
      <dgm:t>
        <a:bodyPr/>
        <a:lstStyle/>
        <a:p>
          <a:endParaRPr lang="es-ES"/>
        </a:p>
      </dgm:t>
    </dgm:pt>
    <dgm:pt modelId="{DB9CABFB-3295-4FB1-A957-3470A882B1E4}" type="pres">
      <dgm:prSet presAssocID="{389299AE-E050-404A-932E-1B1FCDB7751D}" presName="sibTrans" presStyleCnt="0"/>
      <dgm:spPr/>
    </dgm:pt>
    <dgm:pt modelId="{16BC3575-A0F6-4F5E-BB5F-0E6FD959CF3A}" type="pres">
      <dgm:prSet presAssocID="{5DF1D0D0-29A9-4AE0-A59C-EFB908180DC1}" presName="compNode" presStyleCnt="0"/>
      <dgm:spPr/>
    </dgm:pt>
    <dgm:pt modelId="{E405FC9C-30B9-4762-86CE-B000599C8B6E}" type="pres">
      <dgm:prSet presAssocID="{5DF1D0D0-29A9-4AE0-A59C-EFB908180DC1}" presName="bgRect" presStyleLbl="bgShp" presStyleIdx="3" presStyleCnt="4"/>
      <dgm:spPr/>
    </dgm:pt>
    <dgm:pt modelId="{D53721F9-34D2-4613-8211-63FCC6C5CF32}" type="pres">
      <dgm:prSet presAssocID="{5DF1D0D0-29A9-4AE0-A59C-EFB908180DC1}"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Estadísticas"/>
        </a:ext>
      </dgm:extLst>
    </dgm:pt>
    <dgm:pt modelId="{D7B7B5B2-1157-47CD-9FBA-D14CDC4A40E9}" type="pres">
      <dgm:prSet presAssocID="{5DF1D0D0-29A9-4AE0-A59C-EFB908180DC1}" presName="spaceRect" presStyleCnt="0"/>
      <dgm:spPr/>
    </dgm:pt>
    <dgm:pt modelId="{E92F478D-A746-43E9-A072-6A478B9CD967}" type="pres">
      <dgm:prSet presAssocID="{5DF1D0D0-29A9-4AE0-A59C-EFB908180DC1}" presName="parTx" presStyleLbl="revTx" presStyleIdx="3" presStyleCnt="4">
        <dgm:presLayoutVars>
          <dgm:chMax val="0"/>
          <dgm:chPref val="0"/>
        </dgm:presLayoutVars>
      </dgm:prSet>
      <dgm:spPr/>
      <dgm:t>
        <a:bodyPr/>
        <a:lstStyle/>
        <a:p>
          <a:endParaRPr lang="es-ES"/>
        </a:p>
      </dgm:t>
    </dgm:pt>
  </dgm:ptLst>
  <dgm:cxnLst>
    <dgm:cxn modelId="{5AF8DE2C-2E11-45B1-A6EE-D884F8CAF331}" type="presOf" srcId="{624BE91F-6E0F-4B18-95BB-6AC896447A4E}" destId="{F760F38E-BB2A-43D5-8F2E-951E3B739471}" srcOrd="0" destOrd="0" presId="urn:microsoft.com/office/officeart/2018/2/layout/IconVerticalSolidList"/>
    <dgm:cxn modelId="{7D53C901-519D-4B80-9B33-DA32BE6A5E1B}" srcId="{0230ADF4-4C6C-461B-859D-C0D6850B91B8}" destId="{624BE91F-6E0F-4B18-95BB-6AC896447A4E}" srcOrd="2" destOrd="0" parTransId="{AAC9398F-5A7D-4E5A-9622-44F843545471}" sibTransId="{389299AE-E050-404A-932E-1B1FCDB7751D}"/>
    <dgm:cxn modelId="{27D6704D-C081-4622-AB88-45B5FE854713}" srcId="{0230ADF4-4C6C-461B-859D-C0D6850B91B8}" destId="{E68FA600-1628-4652-A4B4-02BD9FFAAA45}" srcOrd="1" destOrd="0" parTransId="{B4520FB8-3343-4C44-894B-3255C4D3E81A}" sibTransId="{1597316C-C85A-4685-9993-691229E0815F}"/>
    <dgm:cxn modelId="{3B7229C7-B79B-4E65-85D5-BCC45EA7DC1D}" type="presOf" srcId="{C6D88055-F293-40C1-B664-C21F918D308C}" destId="{8A0D7531-E497-445A-B978-2506A162E962}" srcOrd="0" destOrd="0" presId="urn:microsoft.com/office/officeart/2018/2/layout/IconVerticalSolidList"/>
    <dgm:cxn modelId="{531FF1B9-AE2C-4DFF-8A8C-9AFCB8A783BD}" type="presOf" srcId="{0230ADF4-4C6C-461B-859D-C0D6850B91B8}" destId="{4FD68463-4583-4EE4-8214-AB48832A32F0}" srcOrd="0" destOrd="0" presId="urn:microsoft.com/office/officeart/2018/2/layout/IconVerticalSolidList"/>
    <dgm:cxn modelId="{D2A316F2-88C9-4483-969F-E98924F23BAB}" srcId="{0230ADF4-4C6C-461B-859D-C0D6850B91B8}" destId="{5DF1D0D0-29A9-4AE0-A59C-EFB908180DC1}" srcOrd="3" destOrd="0" parTransId="{613FFF7F-9398-4023-8B99-A8334051FE89}" sibTransId="{76CC3AC5-82A9-4773-90AC-3CCF60096F49}"/>
    <dgm:cxn modelId="{6161F12C-BFE9-44E5-AC73-98C4CA2B4659}" srcId="{0230ADF4-4C6C-461B-859D-C0D6850B91B8}" destId="{C6D88055-F293-40C1-B664-C21F918D308C}" srcOrd="0" destOrd="0" parTransId="{C1E6792C-A788-4C94-828E-54E1C7160B61}" sibTransId="{552C6BE0-87E7-4976-9569-48C50DE298A4}"/>
    <dgm:cxn modelId="{DD0624AF-EF91-4A0B-8431-1B5A826E2B52}" type="presOf" srcId="{5DF1D0D0-29A9-4AE0-A59C-EFB908180DC1}" destId="{E92F478D-A746-43E9-A072-6A478B9CD967}" srcOrd="0" destOrd="0" presId="urn:microsoft.com/office/officeart/2018/2/layout/IconVerticalSolidList"/>
    <dgm:cxn modelId="{4D254889-AF3C-45D2-9CA3-141B1B8FD302}" type="presOf" srcId="{E68FA600-1628-4652-A4B4-02BD9FFAAA45}" destId="{E55BCF36-DEEA-42D2-97CF-01C017B8DC1A}" srcOrd="0" destOrd="0" presId="urn:microsoft.com/office/officeart/2018/2/layout/IconVerticalSolidList"/>
    <dgm:cxn modelId="{147044E0-11CE-495F-9BBC-713441D5017A}" type="presParOf" srcId="{4FD68463-4583-4EE4-8214-AB48832A32F0}" destId="{12DE8338-EA4E-41B3-8887-E26891BA0D9C}" srcOrd="0" destOrd="0" presId="urn:microsoft.com/office/officeart/2018/2/layout/IconVerticalSolidList"/>
    <dgm:cxn modelId="{A6716B2D-8939-47BF-83E2-51B5DFD79281}" type="presParOf" srcId="{12DE8338-EA4E-41B3-8887-E26891BA0D9C}" destId="{7062CB41-7002-4ADA-8239-A1493033B9E6}" srcOrd="0" destOrd="0" presId="urn:microsoft.com/office/officeart/2018/2/layout/IconVerticalSolidList"/>
    <dgm:cxn modelId="{B606DDE8-AFF7-43CA-9E25-FA90E3C50810}" type="presParOf" srcId="{12DE8338-EA4E-41B3-8887-E26891BA0D9C}" destId="{2F695761-5678-40AB-BE17-21C097DEE752}" srcOrd="1" destOrd="0" presId="urn:microsoft.com/office/officeart/2018/2/layout/IconVerticalSolidList"/>
    <dgm:cxn modelId="{73714E76-3761-43DA-81B6-072032B6BE93}" type="presParOf" srcId="{12DE8338-EA4E-41B3-8887-E26891BA0D9C}" destId="{65DF6640-3F1A-4283-9CD7-B85ACB345777}" srcOrd="2" destOrd="0" presId="urn:microsoft.com/office/officeart/2018/2/layout/IconVerticalSolidList"/>
    <dgm:cxn modelId="{CCC0A8B6-4767-4077-9F7B-9D7094543B27}" type="presParOf" srcId="{12DE8338-EA4E-41B3-8887-E26891BA0D9C}" destId="{8A0D7531-E497-445A-B978-2506A162E962}" srcOrd="3" destOrd="0" presId="urn:microsoft.com/office/officeart/2018/2/layout/IconVerticalSolidList"/>
    <dgm:cxn modelId="{1C3C555D-0758-4DC0-94AF-E7B832A05DAB}" type="presParOf" srcId="{4FD68463-4583-4EE4-8214-AB48832A32F0}" destId="{540455B9-8897-4081-84DC-68229B738D61}" srcOrd="1" destOrd="0" presId="urn:microsoft.com/office/officeart/2018/2/layout/IconVerticalSolidList"/>
    <dgm:cxn modelId="{7A30D1C9-9C80-423B-B357-128C8AD2AA04}" type="presParOf" srcId="{4FD68463-4583-4EE4-8214-AB48832A32F0}" destId="{822411D7-4431-4134-8F89-6A61DC458BE5}" srcOrd="2" destOrd="0" presId="urn:microsoft.com/office/officeart/2018/2/layout/IconVerticalSolidList"/>
    <dgm:cxn modelId="{962C2380-3F23-4F7D-AF51-D10A531A3CF2}" type="presParOf" srcId="{822411D7-4431-4134-8F89-6A61DC458BE5}" destId="{04F6162A-0EFC-4CA6-B37B-E73EC055E7F2}" srcOrd="0" destOrd="0" presId="urn:microsoft.com/office/officeart/2018/2/layout/IconVerticalSolidList"/>
    <dgm:cxn modelId="{C3FE38C6-3584-4D5E-B6A9-DF564BA4BA68}" type="presParOf" srcId="{822411D7-4431-4134-8F89-6A61DC458BE5}" destId="{8929CE3D-71F9-4FA4-BC5E-4454C9E4663B}" srcOrd="1" destOrd="0" presId="urn:microsoft.com/office/officeart/2018/2/layout/IconVerticalSolidList"/>
    <dgm:cxn modelId="{6E5753C6-A9E0-44C4-93AA-BB608DE1EA2A}" type="presParOf" srcId="{822411D7-4431-4134-8F89-6A61DC458BE5}" destId="{E32BCCC8-7243-407A-AE42-65DD0C7DAB17}" srcOrd="2" destOrd="0" presId="urn:microsoft.com/office/officeart/2018/2/layout/IconVerticalSolidList"/>
    <dgm:cxn modelId="{C6D655A6-93FA-447A-890C-B77446918ADF}" type="presParOf" srcId="{822411D7-4431-4134-8F89-6A61DC458BE5}" destId="{E55BCF36-DEEA-42D2-97CF-01C017B8DC1A}" srcOrd="3" destOrd="0" presId="urn:microsoft.com/office/officeart/2018/2/layout/IconVerticalSolidList"/>
    <dgm:cxn modelId="{6C5CD894-190B-4D9D-8FF7-B542F57F6EA5}" type="presParOf" srcId="{4FD68463-4583-4EE4-8214-AB48832A32F0}" destId="{7A1BC0D9-4AD3-4321-8BFE-703FB0C859A6}" srcOrd="3" destOrd="0" presId="urn:microsoft.com/office/officeart/2018/2/layout/IconVerticalSolidList"/>
    <dgm:cxn modelId="{B4BE498D-D64C-45D3-8962-4FDB87603229}" type="presParOf" srcId="{4FD68463-4583-4EE4-8214-AB48832A32F0}" destId="{70039974-29E1-4B64-B3C8-0329662DC47D}" srcOrd="4" destOrd="0" presId="urn:microsoft.com/office/officeart/2018/2/layout/IconVerticalSolidList"/>
    <dgm:cxn modelId="{F78D7229-CF0D-4660-AD40-B93B058D1BB5}" type="presParOf" srcId="{70039974-29E1-4B64-B3C8-0329662DC47D}" destId="{4D86EB1E-3784-4368-8AEA-2D1DA7A79095}" srcOrd="0" destOrd="0" presId="urn:microsoft.com/office/officeart/2018/2/layout/IconVerticalSolidList"/>
    <dgm:cxn modelId="{E821E274-38B9-424F-81A6-13CC21185434}" type="presParOf" srcId="{70039974-29E1-4B64-B3C8-0329662DC47D}" destId="{0A571591-6AAF-417C-830D-070679F0BCFC}" srcOrd="1" destOrd="0" presId="urn:microsoft.com/office/officeart/2018/2/layout/IconVerticalSolidList"/>
    <dgm:cxn modelId="{B7FAA9F3-325F-4009-8EFF-E71CD5A5BED4}" type="presParOf" srcId="{70039974-29E1-4B64-B3C8-0329662DC47D}" destId="{2BBF534D-B0BD-496E-8AA3-B22155D246A1}" srcOrd="2" destOrd="0" presId="urn:microsoft.com/office/officeart/2018/2/layout/IconVerticalSolidList"/>
    <dgm:cxn modelId="{72B92821-431F-422C-B282-D17657E6A6E0}" type="presParOf" srcId="{70039974-29E1-4B64-B3C8-0329662DC47D}" destId="{F760F38E-BB2A-43D5-8F2E-951E3B739471}" srcOrd="3" destOrd="0" presId="urn:microsoft.com/office/officeart/2018/2/layout/IconVerticalSolidList"/>
    <dgm:cxn modelId="{E1067944-1F9F-4A5C-8D08-BB57964A0A96}" type="presParOf" srcId="{4FD68463-4583-4EE4-8214-AB48832A32F0}" destId="{DB9CABFB-3295-4FB1-A957-3470A882B1E4}" srcOrd="5" destOrd="0" presId="urn:microsoft.com/office/officeart/2018/2/layout/IconVerticalSolidList"/>
    <dgm:cxn modelId="{594032E2-C5C8-4948-8D7D-EF982871BEFA}" type="presParOf" srcId="{4FD68463-4583-4EE4-8214-AB48832A32F0}" destId="{16BC3575-A0F6-4F5E-BB5F-0E6FD959CF3A}" srcOrd="6" destOrd="0" presId="urn:microsoft.com/office/officeart/2018/2/layout/IconVerticalSolidList"/>
    <dgm:cxn modelId="{23C807D9-D254-4B4A-BA93-09D80CFEF5F2}" type="presParOf" srcId="{16BC3575-A0F6-4F5E-BB5F-0E6FD959CF3A}" destId="{E405FC9C-30B9-4762-86CE-B000599C8B6E}" srcOrd="0" destOrd="0" presId="urn:microsoft.com/office/officeart/2018/2/layout/IconVerticalSolidList"/>
    <dgm:cxn modelId="{98343610-475D-46EA-A8C1-610522AB044D}" type="presParOf" srcId="{16BC3575-A0F6-4F5E-BB5F-0E6FD959CF3A}" destId="{D53721F9-34D2-4613-8211-63FCC6C5CF32}" srcOrd="1" destOrd="0" presId="urn:microsoft.com/office/officeart/2018/2/layout/IconVerticalSolidList"/>
    <dgm:cxn modelId="{8D1148D7-7698-407C-B5E4-A9CDCDDC7450}" type="presParOf" srcId="{16BC3575-A0F6-4F5E-BB5F-0E6FD959CF3A}" destId="{D7B7B5B2-1157-47CD-9FBA-D14CDC4A40E9}" srcOrd="2" destOrd="0" presId="urn:microsoft.com/office/officeart/2018/2/layout/IconVerticalSolidList"/>
    <dgm:cxn modelId="{A7388206-B0C9-48DB-8B8B-9D05E75493F9}" type="presParOf" srcId="{16BC3575-A0F6-4F5E-BB5F-0E6FD959CF3A}" destId="{E92F478D-A746-43E9-A072-6A478B9CD9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3FE968E-6616-458F-9ED7-17D7B5506ED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D6E2D3E-FACD-4638-89D4-989FA929E203}">
      <dgm:prSet custT="1"/>
      <dgm:spPr/>
      <dgm:t>
        <a:bodyPr/>
        <a:lstStyle/>
        <a:p>
          <a:r>
            <a:rPr lang="es-MX" sz="1800" b="0" i="0" baseline="0" dirty="0">
              <a:latin typeface="Arial" panose="020B0604020202020204" pitchFamily="34" charset="0"/>
              <a:cs typeface="Arial" panose="020B0604020202020204" pitchFamily="34" charset="0"/>
            </a:rPr>
            <a:t>La </a:t>
          </a:r>
          <a:r>
            <a:rPr lang="es-MX" sz="1800" b="1" i="0" baseline="0" dirty="0">
              <a:latin typeface="Arial" panose="020B0604020202020204" pitchFamily="34" charset="0"/>
              <a:cs typeface="Arial" panose="020B0604020202020204" pitchFamily="34" charset="0"/>
            </a:rPr>
            <a:t>Superintendencia de Electricidad y Combustibles (SEC)</a:t>
          </a:r>
          <a:r>
            <a:rPr lang="es-MX" sz="1800" b="0" i="0" baseline="0" dirty="0">
              <a:latin typeface="Arial" panose="020B0604020202020204" pitchFamily="34" charset="0"/>
              <a:cs typeface="Arial" panose="020B0604020202020204" pitchFamily="34" charset="0"/>
            </a:rPr>
            <a:t> tiene un papel importante en la regulación y supervisión de las mediciones en sectores clave como la electricidad, el gas y los combustibles. La SEC asegura que los instrumentos de medición utilizados en estos sectores sean exactos y cumplan con las normativas internacionales.</a:t>
          </a:r>
          <a:endParaRPr lang="en-US" sz="1800" dirty="0">
            <a:latin typeface="Arial" panose="020B0604020202020204" pitchFamily="34" charset="0"/>
            <a:cs typeface="Arial" panose="020B0604020202020204" pitchFamily="34" charset="0"/>
          </a:endParaRPr>
        </a:p>
      </dgm:t>
    </dgm:pt>
    <dgm:pt modelId="{DFC9EC8F-D287-4991-B8A0-5C3B5E8DB395}" type="parTrans" cxnId="{B2A369C2-4C17-43D0-8518-2D0D25206807}">
      <dgm:prSet/>
      <dgm:spPr/>
      <dgm:t>
        <a:bodyPr/>
        <a:lstStyle/>
        <a:p>
          <a:endParaRPr lang="en-US" sz="1600">
            <a:latin typeface="Arial" panose="020B0604020202020204" pitchFamily="34" charset="0"/>
            <a:cs typeface="Arial" panose="020B0604020202020204" pitchFamily="34" charset="0"/>
          </a:endParaRPr>
        </a:p>
      </dgm:t>
    </dgm:pt>
    <dgm:pt modelId="{19E2E0D0-E884-44AC-88A3-C3E744C83637}" type="sibTrans" cxnId="{B2A369C2-4C17-43D0-8518-2D0D25206807}">
      <dgm:prSet/>
      <dgm:spPr/>
      <dgm:t>
        <a:bodyPr/>
        <a:lstStyle/>
        <a:p>
          <a:endParaRPr lang="en-US" sz="1600">
            <a:latin typeface="Arial" panose="020B0604020202020204" pitchFamily="34" charset="0"/>
            <a:cs typeface="Arial" panose="020B0604020202020204" pitchFamily="34" charset="0"/>
          </a:endParaRPr>
        </a:p>
      </dgm:t>
    </dgm:pt>
    <dgm:pt modelId="{2F769D1E-BE15-4E5E-8824-6B9390D5A533}">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La SEC verifica y controla los medidores de electricidad y gas que se utilizan en las transacciones comerciales entre empresas y consumidores.</a:t>
          </a:r>
          <a:endParaRPr lang="en-US" sz="1800" dirty="0">
            <a:latin typeface="Arial" panose="020B0604020202020204" pitchFamily="34" charset="0"/>
            <a:cs typeface="Arial" panose="020B0604020202020204" pitchFamily="34" charset="0"/>
          </a:endParaRPr>
        </a:p>
      </dgm:t>
    </dgm:pt>
    <dgm:pt modelId="{8008557E-A378-4C63-BD8C-9988BF58078B}" type="parTrans" cxnId="{F39FE227-3202-44B3-B43F-ECFA81FB1078}">
      <dgm:prSet/>
      <dgm:spPr/>
      <dgm:t>
        <a:bodyPr/>
        <a:lstStyle/>
        <a:p>
          <a:endParaRPr lang="en-US" sz="1600">
            <a:latin typeface="Arial" panose="020B0604020202020204" pitchFamily="34" charset="0"/>
            <a:cs typeface="Arial" panose="020B0604020202020204" pitchFamily="34" charset="0"/>
          </a:endParaRPr>
        </a:p>
      </dgm:t>
    </dgm:pt>
    <dgm:pt modelId="{B3D58A4B-BA67-40D0-B028-7A43B7CE0F68}" type="sibTrans" cxnId="{F39FE227-3202-44B3-B43F-ECFA81FB1078}">
      <dgm:prSet/>
      <dgm:spPr/>
      <dgm:t>
        <a:bodyPr/>
        <a:lstStyle/>
        <a:p>
          <a:endParaRPr lang="en-US" sz="1600">
            <a:latin typeface="Arial" panose="020B0604020202020204" pitchFamily="34" charset="0"/>
            <a:cs typeface="Arial" panose="020B0604020202020204" pitchFamily="34" charset="0"/>
          </a:endParaRPr>
        </a:p>
      </dgm:t>
    </dgm:pt>
    <dgm:pt modelId="{2C9CF89F-0564-4FCC-86EE-341B6EB6094C}" type="pres">
      <dgm:prSet presAssocID="{63FE968E-6616-458F-9ED7-17D7B5506ED4}" presName="root" presStyleCnt="0">
        <dgm:presLayoutVars>
          <dgm:dir/>
          <dgm:resizeHandles val="exact"/>
        </dgm:presLayoutVars>
      </dgm:prSet>
      <dgm:spPr/>
      <dgm:t>
        <a:bodyPr/>
        <a:lstStyle/>
        <a:p>
          <a:endParaRPr lang="es-ES"/>
        </a:p>
      </dgm:t>
    </dgm:pt>
    <dgm:pt modelId="{5A821AB1-57F1-4EF2-8FD8-66B9A606F4A6}" type="pres">
      <dgm:prSet presAssocID="{ED6E2D3E-FACD-4638-89D4-989FA929E203}" presName="compNode" presStyleCnt="0"/>
      <dgm:spPr/>
    </dgm:pt>
    <dgm:pt modelId="{FB486BD6-087C-44C3-8528-5C2CD2A1C952}" type="pres">
      <dgm:prSet presAssocID="{ED6E2D3E-FACD-4638-89D4-989FA929E203}" presName="bgRect" presStyleLbl="bgShp" presStyleIdx="0" presStyleCnt="2"/>
      <dgm:spPr/>
    </dgm:pt>
    <dgm:pt modelId="{B92CFDFC-2B08-44FE-8A6F-12E003F59CA8}" type="pres">
      <dgm:prSet presAssocID="{ED6E2D3E-FACD-4638-89D4-989FA929E20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Molino"/>
        </a:ext>
      </dgm:extLst>
    </dgm:pt>
    <dgm:pt modelId="{DFD8130E-D865-46EF-A20D-A0B9DAE3CDA1}" type="pres">
      <dgm:prSet presAssocID="{ED6E2D3E-FACD-4638-89D4-989FA929E203}" presName="spaceRect" presStyleCnt="0"/>
      <dgm:spPr/>
    </dgm:pt>
    <dgm:pt modelId="{D1C760AD-A701-4007-B0D7-41211106C58F}" type="pres">
      <dgm:prSet presAssocID="{ED6E2D3E-FACD-4638-89D4-989FA929E203}" presName="parTx" presStyleLbl="revTx" presStyleIdx="0" presStyleCnt="2">
        <dgm:presLayoutVars>
          <dgm:chMax val="0"/>
          <dgm:chPref val="0"/>
        </dgm:presLayoutVars>
      </dgm:prSet>
      <dgm:spPr/>
      <dgm:t>
        <a:bodyPr/>
        <a:lstStyle/>
        <a:p>
          <a:endParaRPr lang="es-ES"/>
        </a:p>
      </dgm:t>
    </dgm:pt>
    <dgm:pt modelId="{055B1C15-E998-40AB-8072-B5BF9E514959}" type="pres">
      <dgm:prSet presAssocID="{19E2E0D0-E884-44AC-88A3-C3E744C83637}" presName="sibTrans" presStyleCnt="0"/>
      <dgm:spPr/>
    </dgm:pt>
    <dgm:pt modelId="{AE41305B-FCDD-44FF-A01C-408101EF040B}" type="pres">
      <dgm:prSet presAssocID="{2F769D1E-BE15-4E5E-8824-6B9390D5A533}" presName="compNode" presStyleCnt="0"/>
      <dgm:spPr/>
    </dgm:pt>
    <dgm:pt modelId="{2626DE5B-3873-4DAE-8BA4-92AB1321459A}" type="pres">
      <dgm:prSet presAssocID="{2F769D1E-BE15-4E5E-8824-6B9390D5A533}" presName="bgRect" presStyleLbl="bgShp" presStyleIdx="1" presStyleCnt="2"/>
      <dgm:spPr/>
    </dgm:pt>
    <dgm:pt modelId="{075E9138-9DF4-4A6C-AD06-90C7AD5D1D51}" type="pres">
      <dgm:prSet presAssocID="{2F769D1E-BE15-4E5E-8824-6B9390D5A53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Electricista"/>
        </a:ext>
      </dgm:extLst>
    </dgm:pt>
    <dgm:pt modelId="{DBDECF9F-577C-41CF-A879-398CCE65D90E}" type="pres">
      <dgm:prSet presAssocID="{2F769D1E-BE15-4E5E-8824-6B9390D5A533}" presName="spaceRect" presStyleCnt="0"/>
      <dgm:spPr/>
    </dgm:pt>
    <dgm:pt modelId="{7CF57BF7-765F-40F5-9BCA-205457B421AC}" type="pres">
      <dgm:prSet presAssocID="{2F769D1E-BE15-4E5E-8824-6B9390D5A533}" presName="parTx" presStyleLbl="revTx" presStyleIdx="1" presStyleCnt="2">
        <dgm:presLayoutVars>
          <dgm:chMax val="0"/>
          <dgm:chPref val="0"/>
        </dgm:presLayoutVars>
      </dgm:prSet>
      <dgm:spPr/>
      <dgm:t>
        <a:bodyPr/>
        <a:lstStyle/>
        <a:p>
          <a:endParaRPr lang="es-ES"/>
        </a:p>
      </dgm:t>
    </dgm:pt>
  </dgm:ptLst>
  <dgm:cxnLst>
    <dgm:cxn modelId="{AD9AACDC-0305-4017-84BC-A4883DFA3F3C}" type="presOf" srcId="{ED6E2D3E-FACD-4638-89D4-989FA929E203}" destId="{D1C760AD-A701-4007-B0D7-41211106C58F}" srcOrd="0" destOrd="0" presId="urn:microsoft.com/office/officeart/2018/2/layout/IconVerticalSolidList"/>
    <dgm:cxn modelId="{0B89FF4D-1E4E-48D2-A18E-9E7DEF4C12EF}" type="presOf" srcId="{2F769D1E-BE15-4E5E-8824-6B9390D5A533}" destId="{7CF57BF7-765F-40F5-9BCA-205457B421AC}" srcOrd="0" destOrd="0" presId="urn:microsoft.com/office/officeart/2018/2/layout/IconVerticalSolidList"/>
    <dgm:cxn modelId="{B2A369C2-4C17-43D0-8518-2D0D25206807}" srcId="{63FE968E-6616-458F-9ED7-17D7B5506ED4}" destId="{ED6E2D3E-FACD-4638-89D4-989FA929E203}" srcOrd="0" destOrd="0" parTransId="{DFC9EC8F-D287-4991-B8A0-5C3B5E8DB395}" sibTransId="{19E2E0D0-E884-44AC-88A3-C3E744C83637}"/>
    <dgm:cxn modelId="{8FAE6323-BDB5-4DC0-8D3D-051BB31675B0}" type="presOf" srcId="{63FE968E-6616-458F-9ED7-17D7B5506ED4}" destId="{2C9CF89F-0564-4FCC-86EE-341B6EB6094C}" srcOrd="0" destOrd="0" presId="urn:microsoft.com/office/officeart/2018/2/layout/IconVerticalSolidList"/>
    <dgm:cxn modelId="{F39FE227-3202-44B3-B43F-ECFA81FB1078}" srcId="{63FE968E-6616-458F-9ED7-17D7B5506ED4}" destId="{2F769D1E-BE15-4E5E-8824-6B9390D5A533}" srcOrd="1" destOrd="0" parTransId="{8008557E-A378-4C63-BD8C-9988BF58078B}" sibTransId="{B3D58A4B-BA67-40D0-B028-7A43B7CE0F68}"/>
    <dgm:cxn modelId="{9EBC2578-AB16-4D7A-9187-62160F8C3C88}" type="presParOf" srcId="{2C9CF89F-0564-4FCC-86EE-341B6EB6094C}" destId="{5A821AB1-57F1-4EF2-8FD8-66B9A606F4A6}" srcOrd="0" destOrd="0" presId="urn:microsoft.com/office/officeart/2018/2/layout/IconVerticalSolidList"/>
    <dgm:cxn modelId="{93EE23C5-E32B-48D8-BBA5-894D7A89025B}" type="presParOf" srcId="{5A821AB1-57F1-4EF2-8FD8-66B9A606F4A6}" destId="{FB486BD6-087C-44C3-8528-5C2CD2A1C952}" srcOrd="0" destOrd="0" presId="urn:microsoft.com/office/officeart/2018/2/layout/IconVerticalSolidList"/>
    <dgm:cxn modelId="{42000ABD-4790-4E5C-993D-7D3A7AC26E0D}" type="presParOf" srcId="{5A821AB1-57F1-4EF2-8FD8-66B9A606F4A6}" destId="{B92CFDFC-2B08-44FE-8A6F-12E003F59CA8}" srcOrd="1" destOrd="0" presId="urn:microsoft.com/office/officeart/2018/2/layout/IconVerticalSolidList"/>
    <dgm:cxn modelId="{96E01872-CCEB-4D9E-9CFA-CAF6C1229842}" type="presParOf" srcId="{5A821AB1-57F1-4EF2-8FD8-66B9A606F4A6}" destId="{DFD8130E-D865-46EF-A20D-A0B9DAE3CDA1}" srcOrd="2" destOrd="0" presId="urn:microsoft.com/office/officeart/2018/2/layout/IconVerticalSolidList"/>
    <dgm:cxn modelId="{E9E7A97E-8C14-4BF0-BF47-227A42394429}" type="presParOf" srcId="{5A821AB1-57F1-4EF2-8FD8-66B9A606F4A6}" destId="{D1C760AD-A701-4007-B0D7-41211106C58F}" srcOrd="3" destOrd="0" presId="urn:microsoft.com/office/officeart/2018/2/layout/IconVerticalSolidList"/>
    <dgm:cxn modelId="{5A59A9C4-643F-46FD-A54E-0641BC4946BA}" type="presParOf" srcId="{2C9CF89F-0564-4FCC-86EE-341B6EB6094C}" destId="{055B1C15-E998-40AB-8072-B5BF9E514959}" srcOrd="1" destOrd="0" presId="urn:microsoft.com/office/officeart/2018/2/layout/IconVerticalSolidList"/>
    <dgm:cxn modelId="{3DB94100-80C6-4088-8721-B28D17E8C9C8}" type="presParOf" srcId="{2C9CF89F-0564-4FCC-86EE-341B6EB6094C}" destId="{AE41305B-FCDD-44FF-A01C-408101EF040B}" srcOrd="2" destOrd="0" presId="urn:microsoft.com/office/officeart/2018/2/layout/IconVerticalSolidList"/>
    <dgm:cxn modelId="{42042B65-6ED5-4874-9DAC-42A8F163C794}" type="presParOf" srcId="{AE41305B-FCDD-44FF-A01C-408101EF040B}" destId="{2626DE5B-3873-4DAE-8BA4-92AB1321459A}" srcOrd="0" destOrd="0" presId="urn:microsoft.com/office/officeart/2018/2/layout/IconVerticalSolidList"/>
    <dgm:cxn modelId="{DB5DB821-9FA7-4379-ACF2-DDCDCC9E42AB}" type="presParOf" srcId="{AE41305B-FCDD-44FF-A01C-408101EF040B}" destId="{075E9138-9DF4-4A6C-AD06-90C7AD5D1D51}" srcOrd="1" destOrd="0" presId="urn:microsoft.com/office/officeart/2018/2/layout/IconVerticalSolidList"/>
    <dgm:cxn modelId="{28036BD4-1277-44FB-853F-C6239AFAE37C}" type="presParOf" srcId="{AE41305B-FCDD-44FF-A01C-408101EF040B}" destId="{DBDECF9F-577C-41CF-A879-398CCE65D90E}" srcOrd="2" destOrd="0" presId="urn:microsoft.com/office/officeart/2018/2/layout/IconVerticalSolidList"/>
    <dgm:cxn modelId="{5823FEE0-2E0A-4187-B69D-6F0428D5BF3C}" type="presParOf" srcId="{AE41305B-FCDD-44FF-A01C-408101EF040B}" destId="{7CF57BF7-765F-40F5-9BCA-205457B421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F0656-4120-4F9A-9DAF-1D0AB111E07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F74F61-63E7-464D-8527-0F5C52DDF450}">
      <dgm:prSet custT="1"/>
      <dgm:spPr/>
      <dgm:t>
        <a:bodyPr/>
        <a:lstStyle/>
        <a:p>
          <a:r>
            <a:rPr lang="es-MX" sz="1800" b="0" i="0" baseline="0" dirty="0">
              <a:latin typeface="Arial" panose="020B0604020202020204" pitchFamily="34" charset="0"/>
              <a:cs typeface="Arial" panose="020B0604020202020204" pitchFamily="34" charset="0"/>
            </a:rPr>
            <a:t>El </a:t>
          </a:r>
          <a:r>
            <a:rPr lang="es-MX" sz="1800" b="1" i="0" baseline="0" dirty="0">
              <a:latin typeface="Arial" panose="020B0604020202020204" pitchFamily="34" charset="0"/>
              <a:cs typeface="Arial" panose="020B0604020202020204" pitchFamily="34" charset="0"/>
            </a:rPr>
            <a:t>kelvin</a:t>
          </a:r>
          <a:r>
            <a:rPr lang="es-MX" sz="1800" b="0" i="0" baseline="0" dirty="0">
              <a:latin typeface="Arial" panose="020B0604020202020204" pitchFamily="34" charset="0"/>
              <a:cs typeface="Arial" panose="020B0604020202020204" pitchFamily="34" charset="0"/>
            </a:rPr>
            <a:t> es la unidad básica de temperatura en el SI y es fundamental para procesos industriales que dependen de la gestión precisa de la temperatura, como la manufactura de semiconductores y el procesamiento de alimentos.</a:t>
          </a:r>
          <a:endParaRPr lang="en-US" sz="1800" dirty="0">
            <a:latin typeface="Arial" panose="020B0604020202020204" pitchFamily="34" charset="0"/>
            <a:cs typeface="Arial" panose="020B0604020202020204" pitchFamily="34" charset="0"/>
          </a:endParaRPr>
        </a:p>
      </dgm:t>
    </dgm:pt>
    <dgm:pt modelId="{615C4066-ED63-4784-B34F-8DD7FC3A5774}" type="parTrans" cxnId="{DFE22672-50C5-41D3-9E6B-1D3B23FAB4F3}">
      <dgm:prSet/>
      <dgm:spPr/>
      <dgm:t>
        <a:bodyPr/>
        <a:lstStyle/>
        <a:p>
          <a:endParaRPr lang="en-US"/>
        </a:p>
      </dgm:t>
    </dgm:pt>
    <dgm:pt modelId="{10859FC4-A415-4DFD-9469-C5082B22F7A2}" type="sibTrans" cxnId="{DFE22672-50C5-41D3-9E6B-1D3B23FAB4F3}">
      <dgm:prSet/>
      <dgm:spPr/>
      <dgm:t>
        <a:bodyPr/>
        <a:lstStyle/>
        <a:p>
          <a:endParaRPr lang="en-US"/>
        </a:p>
      </dgm:t>
    </dgm:pt>
    <dgm:pt modelId="{543E43E7-19FD-438A-AE99-413789F7674C}">
      <dgm:prSet custT="1"/>
      <dgm:spPr/>
      <dgm:t>
        <a:bodyPr/>
        <a:lstStyle/>
        <a:p>
          <a:r>
            <a:rPr lang="es-MX" sz="2000" b="1" i="0" baseline="0" dirty="0">
              <a:latin typeface="Arial" panose="020B0604020202020204" pitchFamily="34" charset="0"/>
              <a:cs typeface="Arial" panose="020B0604020202020204" pitchFamily="34" charset="0"/>
            </a:rPr>
            <a:t>Definición actual:</a:t>
          </a:r>
          <a:r>
            <a:rPr lang="es-MX" sz="2000" b="0" i="0" baseline="0" dirty="0">
              <a:latin typeface="Arial" panose="020B0604020202020204" pitchFamily="34" charset="0"/>
              <a:cs typeface="Arial" panose="020B0604020202020204" pitchFamily="34" charset="0"/>
            </a:rPr>
            <a:t> Basado en la constante de </a:t>
          </a:r>
          <a:r>
            <a:rPr lang="es-MX" sz="2000" b="0" i="0" baseline="0" dirty="0" err="1">
              <a:latin typeface="Arial" panose="020B0604020202020204" pitchFamily="34" charset="0"/>
              <a:cs typeface="Arial" panose="020B0604020202020204" pitchFamily="34" charset="0"/>
            </a:rPr>
            <a:t>Boltzmann</a:t>
          </a:r>
          <a:r>
            <a:rPr lang="es-MX" sz="2000" b="0" i="0" baseline="0" dirty="0">
              <a:latin typeface="Arial" panose="020B0604020202020204" pitchFamily="34" charset="0"/>
              <a:cs typeface="Arial" panose="020B0604020202020204" pitchFamily="34" charset="0"/>
            </a:rPr>
            <a:t>, que relaciona la energía cinética promedio de las partículas con la temperatura.</a:t>
          </a:r>
          <a:endParaRPr lang="en-US" sz="2000" dirty="0">
            <a:latin typeface="Arial" panose="020B0604020202020204" pitchFamily="34" charset="0"/>
            <a:cs typeface="Arial" panose="020B0604020202020204" pitchFamily="34" charset="0"/>
          </a:endParaRPr>
        </a:p>
      </dgm:t>
    </dgm:pt>
    <dgm:pt modelId="{1B6D56C4-18E5-4090-8510-D579A398D3A9}" type="parTrans" cxnId="{2C12F136-6EED-49A2-904E-D2BAA49EF8B1}">
      <dgm:prSet/>
      <dgm:spPr/>
      <dgm:t>
        <a:bodyPr/>
        <a:lstStyle/>
        <a:p>
          <a:endParaRPr lang="en-US"/>
        </a:p>
      </dgm:t>
    </dgm:pt>
    <dgm:pt modelId="{16047B13-44E3-446B-9ABC-2F2AA119EF98}" type="sibTrans" cxnId="{2C12F136-6EED-49A2-904E-D2BAA49EF8B1}">
      <dgm:prSet/>
      <dgm:spPr/>
      <dgm:t>
        <a:bodyPr/>
        <a:lstStyle/>
        <a:p>
          <a:endParaRPr lang="en-US"/>
        </a:p>
      </dgm:t>
    </dgm:pt>
    <dgm:pt modelId="{26A99664-A325-48C7-BC0F-9239FE71B695}" type="pres">
      <dgm:prSet presAssocID="{D15F0656-4120-4F9A-9DAF-1D0AB111E079}" presName="root" presStyleCnt="0">
        <dgm:presLayoutVars>
          <dgm:dir/>
          <dgm:resizeHandles val="exact"/>
        </dgm:presLayoutVars>
      </dgm:prSet>
      <dgm:spPr/>
      <dgm:t>
        <a:bodyPr/>
        <a:lstStyle/>
        <a:p>
          <a:endParaRPr lang="es-ES"/>
        </a:p>
      </dgm:t>
    </dgm:pt>
    <dgm:pt modelId="{A3940852-4F09-40A4-A879-B182B52A2178}" type="pres">
      <dgm:prSet presAssocID="{A7F74F61-63E7-464D-8527-0F5C52DDF450}" presName="compNode" presStyleCnt="0"/>
      <dgm:spPr/>
    </dgm:pt>
    <dgm:pt modelId="{B6A7F9C1-E57D-4E66-9AF8-14DCC263EF06}" type="pres">
      <dgm:prSet presAssocID="{A7F74F61-63E7-464D-8527-0F5C52DDF450}" presName="bgRect" presStyleLbl="bgShp" presStyleIdx="0" presStyleCnt="2"/>
      <dgm:spPr/>
    </dgm:pt>
    <dgm:pt modelId="{1C1CF5AC-B816-46EA-A7CB-3AB837992F9A}" type="pres">
      <dgm:prSet presAssocID="{A7F74F61-63E7-464D-8527-0F5C52DDF45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Científico"/>
        </a:ext>
      </dgm:extLst>
    </dgm:pt>
    <dgm:pt modelId="{21BF9749-C577-41DD-B715-F88A92A7DAF1}" type="pres">
      <dgm:prSet presAssocID="{A7F74F61-63E7-464D-8527-0F5C52DDF450}" presName="spaceRect" presStyleCnt="0"/>
      <dgm:spPr/>
    </dgm:pt>
    <dgm:pt modelId="{5B98DB3D-72CE-40AD-9144-0C79D99C0428}" type="pres">
      <dgm:prSet presAssocID="{A7F74F61-63E7-464D-8527-0F5C52DDF450}" presName="parTx" presStyleLbl="revTx" presStyleIdx="0" presStyleCnt="2">
        <dgm:presLayoutVars>
          <dgm:chMax val="0"/>
          <dgm:chPref val="0"/>
        </dgm:presLayoutVars>
      </dgm:prSet>
      <dgm:spPr/>
      <dgm:t>
        <a:bodyPr/>
        <a:lstStyle/>
        <a:p>
          <a:endParaRPr lang="es-ES"/>
        </a:p>
      </dgm:t>
    </dgm:pt>
    <dgm:pt modelId="{6EBACFF4-8734-4E5C-8B15-8B45752A2AF0}" type="pres">
      <dgm:prSet presAssocID="{10859FC4-A415-4DFD-9469-C5082B22F7A2}" presName="sibTrans" presStyleCnt="0"/>
      <dgm:spPr/>
    </dgm:pt>
    <dgm:pt modelId="{F5F4EA36-1FA1-4825-9B85-B30A34A1ACAB}" type="pres">
      <dgm:prSet presAssocID="{543E43E7-19FD-438A-AE99-413789F7674C}" presName="compNode" presStyleCnt="0"/>
      <dgm:spPr/>
    </dgm:pt>
    <dgm:pt modelId="{40C7208F-A1AA-4F33-BF7E-92A5F84609EA}" type="pres">
      <dgm:prSet presAssocID="{543E43E7-19FD-438A-AE99-413789F7674C}" presName="bgRect" presStyleLbl="bgShp" presStyleIdx="1" presStyleCnt="2"/>
      <dgm:spPr/>
    </dgm:pt>
    <dgm:pt modelId="{024DA25C-8B2D-47F8-ABB7-11B3FE37D357}" type="pres">
      <dgm:prSet presAssocID="{543E43E7-19FD-438A-AE99-413789F767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Átomo"/>
        </a:ext>
      </dgm:extLst>
    </dgm:pt>
    <dgm:pt modelId="{8D7FBBEA-65CA-4059-B9F1-7383782AC526}" type="pres">
      <dgm:prSet presAssocID="{543E43E7-19FD-438A-AE99-413789F7674C}" presName="spaceRect" presStyleCnt="0"/>
      <dgm:spPr/>
    </dgm:pt>
    <dgm:pt modelId="{9E373007-B9FD-4ED8-9335-6BF92CFE94F5}" type="pres">
      <dgm:prSet presAssocID="{543E43E7-19FD-438A-AE99-413789F7674C}" presName="parTx" presStyleLbl="revTx" presStyleIdx="1" presStyleCnt="2">
        <dgm:presLayoutVars>
          <dgm:chMax val="0"/>
          <dgm:chPref val="0"/>
        </dgm:presLayoutVars>
      </dgm:prSet>
      <dgm:spPr/>
      <dgm:t>
        <a:bodyPr/>
        <a:lstStyle/>
        <a:p>
          <a:endParaRPr lang="es-ES"/>
        </a:p>
      </dgm:t>
    </dgm:pt>
  </dgm:ptLst>
  <dgm:cxnLst>
    <dgm:cxn modelId="{C10DD0E7-3267-4A60-9278-C7DF2B2D36A6}" type="presOf" srcId="{A7F74F61-63E7-464D-8527-0F5C52DDF450}" destId="{5B98DB3D-72CE-40AD-9144-0C79D99C0428}" srcOrd="0" destOrd="0" presId="urn:microsoft.com/office/officeart/2018/2/layout/IconVerticalSolidList"/>
    <dgm:cxn modelId="{92C81B2D-55BC-4EE0-B248-D900F9E05001}" type="presOf" srcId="{543E43E7-19FD-438A-AE99-413789F7674C}" destId="{9E373007-B9FD-4ED8-9335-6BF92CFE94F5}" srcOrd="0" destOrd="0" presId="urn:microsoft.com/office/officeart/2018/2/layout/IconVerticalSolidList"/>
    <dgm:cxn modelId="{843FF9F3-8F03-4FF2-9507-FA5E2865DAEA}" type="presOf" srcId="{D15F0656-4120-4F9A-9DAF-1D0AB111E079}" destId="{26A99664-A325-48C7-BC0F-9239FE71B695}" srcOrd="0" destOrd="0" presId="urn:microsoft.com/office/officeart/2018/2/layout/IconVerticalSolidList"/>
    <dgm:cxn modelId="{DFE22672-50C5-41D3-9E6B-1D3B23FAB4F3}" srcId="{D15F0656-4120-4F9A-9DAF-1D0AB111E079}" destId="{A7F74F61-63E7-464D-8527-0F5C52DDF450}" srcOrd="0" destOrd="0" parTransId="{615C4066-ED63-4784-B34F-8DD7FC3A5774}" sibTransId="{10859FC4-A415-4DFD-9469-C5082B22F7A2}"/>
    <dgm:cxn modelId="{2C12F136-6EED-49A2-904E-D2BAA49EF8B1}" srcId="{D15F0656-4120-4F9A-9DAF-1D0AB111E079}" destId="{543E43E7-19FD-438A-AE99-413789F7674C}" srcOrd="1" destOrd="0" parTransId="{1B6D56C4-18E5-4090-8510-D579A398D3A9}" sibTransId="{16047B13-44E3-446B-9ABC-2F2AA119EF98}"/>
    <dgm:cxn modelId="{9148355A-FAE6-4B48-A0CA-DF1F14F8D36B}" type="presParOf" srcId="{26A99664-A325-48C7-BC0F-9239FE71B695}" destId="{A3940852-4F09-40A4-A879-B182B52A2178}" srcOrd="0" destOrd="0" presId="urn:microsoft.com/office/officeart/2018/2/layout/IconVerticalSolidList"/>
    <dgm:cxn modelId="{CE121E15-BEDA-4FA4-BDD1-982B88D65F55}" type="presParOf" srcId="{A3940852-4F09-40A4-A879-B182B52A2178}" destId="{B6A7F9C1-E57D-4E66-9AF8-14DCC263EF06}" srcOrd="0" destOrd="0" presId="urn:microsoft.com/office/officeart/2018/2/layout/IconVerticalSolidList"/>
    <dgm:cxn modelId="{615AC46A-41C3-4A85-867D-07920E2005C1}" type="presParOf" srcId="{A3940852-4F09-40A4-A879-B182B52A2178}" destId="{1C1CF5AC-B816-46EA-A7CB-3AB837992F9A}" srcOrd="1" destOrd="0" presId="urn:microsoft.com/office/officeart/2018/2/layout/IconVerticalSolidList"/>
    <dgm:cxn modelId="{B3FB9DDD-F112-4F0A-A1E0-0DD3B8364F3B}" type="presParOf" srcId="{A3940852-4F09-40A4-A879-B182B52A2178}" destId="{21BF9749-C577-41DD-B715-F88A92A7DAF1}" srcOrd="2" destOrd="0" presId="urn:microsoft.com/office/officeart/2018/2/layout/IconVerticalSolidList"/>
    <dgm:cxn modelId="{9394592D-8EA7-45FF-B3C5-3B886BEA2C4A}" type="presParOf" srcId="{A3940852-4F09-40A4-A879-B182B52A2178}" destId="{5B98DB3D-72CE-40AD-9144-0C79D99C0428}" srcOrd="3" destOrd="0" presId="urn:microsoft.com/office/officeart/2018/2/layout/IconVerticalSolidList"/>
    <dgm:cxn modelId="{D842A903-3089-4F6F-BFB0-AAE0F77C8CC7}" type="presParOf" srcId="{26A99664-A325-48C7-BC0F-9239FE71B695}" destId="{6EBACFF4-8734-4E5C-8B15-8B45752A2AF0}" srcOrd="1" destOrd="0" presId="urn:microsoft.com/office/officeart/2018/2/layout/IconVerticalSolidList"/>
    <dgm:cxn modelId="{96515902-5821-4CC5-B9EC-22C274C68DB5}" type="presParOf" srcId="{26A99664-A325-48C7-BC0F-9239FE71B695}" destId="{F5F4EA36-1FA1-4825-9B85-B30A34A1ACAB}" srcOrd="2" destOrd="0" presId="urn:microsoft.com/office/officeart/2018/2/layout/IconVerticalSolidList"/>
    <dgm:cxn modelId="{869B8453-EE23-4C56-B441-B1982F5C65FE}" type="presParOf" srcId="{F5F4EA36-1FA1-4825-9B85-B30A34A1ACAB}" destId="{40C7208F-A1AA-4F33-BF7E-92A5F84609EA}" srcOrd="0" destOrd="0" presId="urn:microsoft.com/office/officeart/2018/2/layout/IconVerticalSolidList"/>
    <dgm:cxn modelId="{06A3CAE0-88ED-4003-8EC9-264A0DBA578B}" type="presParOf" srcId="{F5F4EA36-1FA1-4825-9B85-B30A34A1ACAB}" destId="{024DA25C-8B2D-47F8-ABB7-11B3FE37D357}" srcOrd="1" destOrd="0" presId="urn:microsoft.com/office/officeart/2018/2/layout/IconVerticalSolidList"/>
    <dgm:cxn modelId="{632655D5-7C4F-4A3B-863A-541732B1BD4D}" type="presParOf" srcId="{F5F4EA36-1FA1-4825-9B85-B30A34A1ACAB}" destId="{8D7FBBEA-65CA-4059-B9F1-7383782AC526}" srcOrd="2" destOrd="0" presId="urn:microsoft.com/office/officeart/2018/2/layout/IconVerticalSolidList"/>
    <dgm:cxn modelId="{EE5FDA60-027C-4B0D-87A3-33BFD4282CE9}" type="presParOf" srcId="{F5F4EA36-1FA1-4825-9B85-B30A34A1ACAB}" destId="{9E373007-B9FD-4ED8-9335-6BF92CFE94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A587A9C-79E9-4481-9A61-8782E185CF4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5838719-58FD-46DA-9BBC-D436A4CCB32A}">
      <dgm:prSet custT="1"/>
      <dgm:spPr/>
      <dgm:t>
        <a:bodyPr/>
        <a:lstStyle/>
        <a:p>
          <a:r>
            <a:rPr lang="es-MX" sz="1600" b="0" i="0" baseline="0" dirty="0">
              <a:latin typeface="Arial" panose="020B0604020202020204" pitchFamily="34" charset="0"/>
              <a:cs typeface="Arial" panose="020B0604020202020204" pitchFamily="34" charset="0"/>
            </a:rPr>
            <a:t>La </a:t>
          </a:r>
          <a:r>
            <a:rPr lang="es-MX" sz="1600" b="1" i="0" baseline="0" dirty="0">
              <a:latin typeface="Arial" panose="020B0604020202020204" pitchFamily="34" charset="0"/>
              <a:cs typeface="Arial" panose="020B0604020202020204" pitchFamily="34" charset="0"/>
            </a:rPr>
            <a:t>Superintendencia de Medio Ambiente (SMA)</a:t>
          </a:r>
          <a:r>
            <a:rPr lang="es-MX" sz="1600" b="0" i="0" baseline="0" dirty="0">
              <a:latin typeface="Arial" panose="020B0604020202020204" pitchFamily="34" charset="0"/>
              <a:cs typeface="Arial" panose="020B0604020202020204" pitchFamily="34" charset="0"/>
            </a:rPr>
            <a:t> supervisa la medición de parámetros ambientales en Chile, como la calidad del aire, el agua y las emisiones industriales. La SMA colabora con laboratorios de metrología acreditados para garantizar que las mediciones ambientales sean precisas y trazables a estándares internacionales.</a:t>
          </a:r>
          <a:endParaRPr lang="en-US" sz="1600" dirty="0">
            <a:latin typeface="Arial" panose="020B0604020202020204" pitchFamily="34" charset="0"/>
            <a:cs typeface="Arial" panose="020B0604020202020204" pitchFamily="34" charset="0"/>
          </a:endParaRPr>
        </a:p>
      </dgm:t>
    </dgm:pt>
    <dgm:pt modelId="{6AA7A3EA-12DB-40DB-831E-71E16D88FB73}" type="parTrans" cxnId="{A787D358-D7DA-4DC7-A862-D14B99D72A8F}">
      <dgm:prSet/>
      <dgm:spPr/>
      <dgm:t>
        <a:bodyPr/>
        <a:lstStyle/>
        <a:p>
          <a:endParaRPr lang="en-US"/>
        </a:p>
      </dgm:t>
    </dgm:pt>
    <dgm:pt modelId="{A62C0B22-F31A-487F-8F70-C185ED5607DB}" type="sibTrans" cxnId="{A787D358-D7DA-4DC7-A862-D14B99D72A8F}">
      <dgm:prSet/>
      <dgm:spPr/>
      <dgm:t>
        <a:bodyPr/>
        <a:lstStyle/>
        <a:p>
          <a:endParaRPr lang="en-US"/>
        </a:p>
      </dgm:t>
    </dgm:pt>
    <dgm:pt modelId="{070FAA1F-1731-4756-BD0A-04321FFF51FD}">
      <dgm:prSet custT="1"/>
      <dgm:spPr/>
      <dgm:t>
        <a:bodyPr/>
        <a:lstStyle/>
        <a:p>
          <a:r>
            <a:rPr lang="es-MX" sz="1600" b="1" i="0" baseline="0" dirty="0">
              <a:latin typeface="Arial" panose="020B0604020202020204" pitchFamily="34" charset="0"/>
              <a:cs typeface="Arial" panose="020B0604020202020204" pitchFamily="34" charset="0"/>
            </a:rPr>
            <a:t>Ejemplo en la industria:</a:t>
          </a:r>
          <a:r>
            <a:rPr lang="es-MX" sz="1600" b="0" i="0" baseline="0" dirty="0">
              <a:latin typeface="Arial" panose="020B0604020202020204" pitchFamily="34" charset="0"/>
              <a:cs typeface="Arial" panose="020B0604020202020204" pitchFamily="34" charset="0"/>
            </a:rPr>
            <a:t> La medición de emisiones de gases contaminantes de las industrias debe cumplir con las normativas establecidas por la SMA y utilizar instrumentos calibrados y trazables.</a:t>
          </a:r>
          <a:endParaRPr lang="en-US" sz="1600" dirty="0">
            <a:latin typeface="Arial" panose="020B0604020202020204" pitchFamily="34" charset="0"/>
            <a:cs typeface="Arial" panose="020B0604020202020204" pitchFamily="34" charset="0"/>
          </a:endParaRPr>
        </a:p>
      </dgm:t>
    </dgm:pt>
    <dgm:pt modelId="{309A270C-C2B8-4945-9744-7AE5B85BA5BF}" type="parTrans" cxnId="{70ECCE17-7EAB-471D-9B01-2653041EEE41}">
      <dgm:prSet/>
      <dgm:spPr/>
      <dgm:t>
        <a:bodyPr/>
        <a:lstStyle/>
        <a:p>
          <a:endParaRPr lang="en-US"/>
        </a:p>
      </dgm:t>
    </dgm:pt>
    <dgm:pt modelId="{1B680C10-D9F3-49E2-95D5-4AC762164191}" type="sibTrans" cxnId="{70ECCE17-7EAB-471D-9B01-2653041EEE41}">
      <dgm:prSet/>
      <dgm:spPr/>
      <dgm:t>
        <a:bodyPr/>
        <a:lstStyle/>
        <a:p>
          <a:endParaRPr lang="en-US"/>
        </a:p>
      </dgm:t>
    </dgm:pt>
    <dgm:pt modelId="{E0463792-80B3-4B6F-AA30-4D49BCF0F058}" type="pres">
      <dgm:prSet presAssocID="{0A587A9C-79E9-4481-9A61-8782E185CF4E}" presName="root" presStyleCnt="0">
        <dgm:presLayoutVars>
          <dgm:dir/>
          <dgm:resizeHandles val="exact"/>
        </dgm:presLayoutVars>
      </dgm:prSet>
      <dgm:spPr/>
      <dgm:t>
        <a:bodyPr/>
        <a:lstStyle/>
        <a:p>
          <a:endParaRPr lang="es-ES"/>
        </a:p>
      </dgm:t>
    </dgm:pt>
    <dgm:pt modelId="{2026B801-9408-4639-ACE1-F209AC8BDBBD}" type="pres">
      <dgm:prSet presAssocID="{15838719-58FD-46DA-9BBC-D436A4CCB32A}" presName="compNode" presStyleCnt="0"/>
      <dgm:spPr/>
    </dgm:pt>
    <dgm:pt modelId="{D80D8409-CA86-4643-B0B1-75CE8EE7A5BF}" type="pres">
      <dgm:prSet presAssocID="{15838719-58FD-46DA-9BBC-D436A4CCB32A}" presName="bgRect" presStyleLbl="bgShp" presStyleIdx="0" presStyleCnt="2"/>
      <dgm:spPr/>
    </dgm:pt>
    <dgm:pt modelId="{5AC17ACE-81E7-42FE-BC67-4FFEBFB5416D}" type="pres">
      <dgm:prSet presAssocID="{15838719-58FD-46DA-9BBC-D436A4CCB32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Termómetro"/>
        </a:ext>
      </dgm:extLst>
    </dgm:pt>
    <dgm:pt modelId="{D378C565-48B9-421F-900E-3C8DD323B0C4}" type="pres">
      <dgm:prSet presAssocID="{15838719-58FD-46DA-9BBC-D436A4CCB32A}" presName="spaceRect" presStyleCnt="0"/>
      <dgm:spPr/>
    </dgm:pt>
    <dgm:pt modelId="{7858A339-A605-4079-8714-748B41122E02}" type="pres">
      <dgm:prSet presAssocID="{15838719-58FD-46DA-9BBC-D436A4CCB32A}" presName="parTx" presStyleLbl="revTx" presStyleIdx="0" presStyleCnt="2">
        <dgm:presLayoutVars>
          <dgm:chMax val="0"/>
          <dgm:chPref val="0"/>
        </dgm:presLayoutVars>
      </dgm:prSet>
      <dgm:spPr/>
      <dgm:t>
        <a:bodyPr/>
        <a:lstStyle/>
        <a:p>
          <a:endParaRPr lang="es-ES"/>
        </a:p>
      </dgm:t>
    </dgm:pt>
    <dgm:pt modelId="{1B0E5EAD-967E-470B-8A7D-4AD54052AD2C}" type="pres">
      <dgm:prSet presAssocID="{A62C0B22-F31A-487F-8F70-C185ED5607DB}" presName="sibTrans" presStyleCnt="0"/>
      <dgm:spPr/>
    </dgm:pt>
    <dgm:pt modelId="{E318FAD3-4631-4C1F-A25E-3F5D6D2D5A06}" type="pres">
      <dgm:prSet presAssocID="{070FAA1F-1731-4756-BD0A-04321FFF51FD}" presName="compNode" presStyleCnt="0"/>
      <dgm:spPr/>
    </dgm:pt>
    <dgm:pt modelId="{DA41718D-3B1F-4F15-9D25-BA5F6B830CCD}" type="pres">
      <dgm:prSet presAssocID="{070FAA1F-1731-4756-BD0A-04321FFF51FD}" presName="bgRect" presStyleLbl="bgShp" presStyleIdx="1" presStyleCnt="2"/>
      <dgm:spPr/>
    </dgm:pt>
    <dgm:pt modelId="{EF7CDAFE-AC56-4D46-BD9B-F0D66278F361}" type="pres">
      <dgm:prSet presAssocID="{070FAA1F-1731-4756-BD0A-04321FFF51F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Molino"/>
        </a:ext>
      </dgm:extLst>
    </dgm:pt>
    <dgm:pt modelId="{DFA458B8-2D3D-44AD-91C9-360DE9035DE8}" type="pres">
      <dgm:prSet presAssocID="{070FAA1F-1731-4756-BD0A-04321FFF51FD}" presName="spaceRect" presStyleCnt="0"/>
      <dgm:spPr/>
    </dgm:pt>
    <dgm:pt modelId="{7CFAD5BF-5ABE-4627-8727-25FD288E34B8}" type="pres">
      <dgm:prSet presAssocID="{070FAA1F-1731-4756-BD0A-04321FFF51FD}" presName="parTx" presStyleLbl="revTx" presStyleIdx="1" presStyleCnt="2">
        <dgm:presLayoutVars>
          <dgm:chMax val="0"/>
          <dgm:chPref val="0"/>
        </dgm:presLayoutVars>
      </dgm:prSet>
      <dgm:spPr/>
      <dgm:t>
        <a:bodyPr/>
        <a:lstStyle/>
        <a:p>
          <a:endParaRPr lang="es-ES"/>
        </a:p>
      </dgm:t>
    </dgm:pt>
  </dgm:ptLst>
  <dgm:cxnLst>
    <dgm:cxn modelId="{5CB4FD21-BFC4-444B-8D9C-5D7BF2BEFD6F}" type="presOf" srcId="{15838719-58FD-46DA-9BBC-D436A4CCB32A}" destId="{7858A339-A605-4079-8714-748B41122E02}" srcOrd="0" destOrd="0" presId="urn:microsoft.com/office/officeart/2018/2/layout/IconVerticalSolidList"/>
    <dgm:cxn modelId="{A787D358-D7DA-4DC7-A862-D14B99D72A8F}" srcId="{0A587A9C-79E9-4481-9A61-8782E185CF4E}" destId="{15838719-58FD-46DA-9BBC-D436A4CCB32A}" srcOrd="0" destOrd="0" parTransId="{6AA7A3EA-12DB-40DB-831E-71E16D88FB73}" sibTransId="{A62C0B22-F31A-487F-8F70-C185ED5607DB}"/>
    <dgm:cxn modelId="{5039F457-B30C-4FC3-974A-78D707190427}" type="presOf" srcId="{0A587A9C-79E9-4481-9A61-8782E185CF4E}" destId="{E0463792-80B3-4B6F-AA30-4D49BCF0F058}" srcOrd="0" destOrd="0" presId="urn:microsoft.com/office/officeart/2018/2/layout/IconVerticalSolidList"/>
    <dgm:cxn modelId="{5904088F-091A-4420-8A4D-1CD92BC0793B}" type="presOf" srcId="{070FAA1F-1731-4756-BD0A-04321FFF51FD}" destId="{7CFAD5BF-5ABE-4627-8727-25FD288E34B8}" srcOrd="0" destOrd="0" presId="urn:microsoft.com/office/officeart/2018/2/layout/IconVerticalSolidList"/>
    <dgm:cxn modelId="{70ECCE17-7EAB-471D-9B01-2653041EEE41}" srcId="{0A587A9C-79E9-4481-9A61-8782E185CF4E}" destId="{070FAA1F-1731-4756-BD0A-04321FFF51FD}" srcOrd="1" destOrd="0" parTransId="{309A270C-C2B8-4945-9744-7AE5B85BA5BF}" sibTransId="{1B680C10-D9F3-49E2-95D5-4AC762164191}"/>
    <dgm:cxn modelId="{3CFC4AD7-120F-4F74-BBF2-5758DA170460}" type="presParOf" srcId="{E0463792-80B3-4B6F-AA30-4D49BCF0F058}" destId="{2026B801-9408-4639-ACE1-F209AC8BDBBD}" srcOrd="0" destOrd="0" presId="urn:microsoft.com/office/officeart/2018/2/layout/IconVerticalSolidList"/>
    <dgm:cxn modelId="{8D325390-1AF7-4880-83DB-4D2E5EC87CA4}" type="presParOf" srcId="{2026B801-9408-4639-ACE1-F209AC8BDBBD}" destId="{D80D8409-CA86-4643-B0B1-75CE8EE7A5BF}" srcOrd="0" destOrd="0" presId="urn:microsoft.com/office/officeart/2018/2/layout/IconVerticalSolidList"/>
    <dgm:cxn modelId="{27D5ED0E-ACB5-42BB-B152-5FD1F7DD5D7E}" type="presParOf" srcId="{2026B801-9408-4639-ACE1-F209AC8BDBBD}" destId="{5AC17ACE-81E7-42FE-BC67-4FFEBFB5416D}" srcOrd="1" destOrd="0" presId="urn:microsoft.com/office/officeart/2018/2/layout/IconVerticalSolidList"/>
    <dgm:cxn modelId="{0D6A8C31-323A-403A-9F0F-2529D75CD2D0}" type="presParOf" srcId="{2026B801-9408-4639-ACE1-F209AC8BDBBD}" destId="{D378C565-48B9-421F-900E-3C8DD323B0C4}" srcOrd="2" destOrd="0" presId="urn:microsoft.com/office/officeart/2018/2/layout/IconVerticalSolidList"/>
    <dgm:cxn modelId="{822DCA74-23A5-4FCE-91BF-209C4D0C8C7E}" type="presParOf" srcId="{2026B801-9408-4639-ACE1-F209AC8BDBBD}" destId="{7858A339-A605-4079-8714-748B41122E02}" srcOrd="3" destOrd="0" presId="urn:microsoft.com/office/officeart/2018/2/layout/IconVerticalSolidList"/>
    <dgm:cxn modelId="{F7B36DA5-3503-4C9C-ACF0-4D9E2CA13799}" type="presParOf" srcId="{E0463792-80B3-4B6F-AA30-4D49BCF0F058}" destId="{1B0E5EAD-967E-470B-8A7D-4AD54052AD2C}" srcOrd="1" destOrd="0" presId="urn:microsoft.com/office/officeart/2018/2/layout/IconVerticalSolidList"/>
    <dgm:cxn modelId="{0511BBCC-C183-47F8-946C-47E1B38C9E77}" type="presParOf" srcId="{E0463792-80B3-4B6F-AA30-4D49BCF0F058}" destId="{E318FAD3-4631-4C1F-A25E-3F5D6D2D5A06}" srcOrd="2" destOrd="0" presId="urn:microsoft.com/office/officeart/2018/2/layout/IconVerticalSolidList"/>
    <dgm:cxn modelId="{27BB0D48-72E9-40B4-B7C2-2684EA2B9457}" type="presParOf" srcId="{E318FAD3-4631-4C1F-A25E-3F5D6D2D5A06}" destId="{DA41718D-3B1F-4F15-9D25-BA5F6B830CCD}" srcOrd="0" destOrd="0" presId="urn:microsoft.com/office/officeart/2018/2/layout/IconVerticalSolidList"/>
    <dgm:cxn modelId="{C159ED24-B21C-4A05-994B-A5098BDD34EB}" type="presParOf" srcId="{E318FAD3-4631-4C1F-A25E-3F5D6D2D5A06}" destId="{EF7CDAFE-AC56-4D46-BD9B-F0D66278F361}" srcOrd="1" destOrd="0" presId="urn:microsoft.com/office/officeart/2018/2/layout/IconVerticalSolidList"/>
    <dgm:cxn modelId="{9394F978-9739-42B9-8A86-B0304038016E}" type="presParOf" srcId="{E318FAD3-4631-4C1F-A25E-3F5D6D2D5A06}" destId="{DFA458B8-2D3D-44AD-91C9-360DE9035DE8}" srcOrd="2" destOrd="0" presId="urn:microsoft.com/office/officeart/2018/2/layout/IconVerticalSolidList"/>
    <dgm:cxn modelId="{44F1E432-D3A9-4CC2-913E-BD11EE4606FF}" type="presParOf" srcId="{E318FAD3-4631-4C1F-A25E-3F5D6D2D5A06}" destId="{7CFAD5BF-5ABE-4627-8727-25FD288E34B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50CE67-06F8-42EB-9A5F-3C1110F2594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C81F48-DDA5-4548-91E1-E94050588078}">
      <dgm:prSet/>
      <dgm:spPr/>
      <dgm:t>
        <a:bodyPr/>
        <a:lstStyle/>
        <a:p>
          <a:r>
            <a:rPr lang="en-US" b="1" i="0" baseline="0" dirty="0" err="1">
              <a:latin typeface="Arial" panose="020B0604020202020204" pitchFamily="34" charset="0"/>
              <a:cs typeface="Arial" panose="020B0604020202020204" pitchFamily="34" charset="0"/>
            </a:rPr>
            <a:t>Conclusión</a:t>
          </a:r>
          <a:r>
            <a:rPr lang="en-US" b="1" i="0" baseline="0" dirty="0">
              <a:latin typeface="Arial" panose="020B0604020202020204" pitchFamily="34" charset="0"/>
              <a:cs typeface="Arial" panose="020B0604020202020204" pitchFamily="34" charset="0"/>
            </a:rPr>
            <a:t>: </a:t>
          </a:r>
          <a:r>
            <a:rPr lang="en-US" b="1" i="0" baseline="0" dirty="0" err="1">
              <a:latin typeface="Arial" panose="020B0604020202020204" pitchFamily="34" charset="0"/>
              <a:cs typeface="Arial" panose="020B0604020202020204" pitchFamily="34" charset="0"/>
            </a:rPr>
            <a:t>Relevancia</a:t>
          </a:r>
          <a:r>
            <a:rPr lang="en-US" b="1" i="0" baseline="0" dirty="0">
              <a:latin typeface="Arial" panose="020B0604020202020204" pitchFamily="34" charset="0"/>
              <a:cs typeface="Arial" panose="020B0604020202020204" pitchFamily="34" charset="0"/>
            </a:rPr>
            <a:t> del SI </a:t>
          </a:r>
          <a:r>
            <a:rPr lang="en-US" b="1" i="0" baseline="0" dirty="0" err="1">
              <a:latin typeface="Arial" panose="020B0604020202020204" pitchFamily="34" charset="0"/>
              <a:cs typeface="Arial" panose="020B0604020202020204" pitchFamily="34" charset="0"/>
            </a:rPr>
            <a:t>en</a:t>
          </a:r>
          <a:r>
            <a:rPr lang="en-US" b="1" i="0" baseline="0" dirty="0">
              <a:latin typeface="Arial" panose="020B0604020202020204" pitchFamily="34" charset="0"/>
              <a:cs typeface="Arial" panose="020B0604020202020204" pitchFamily="34" charset="0"/>
            </a:rPr>
            <a:t> la </a:t>
          </a:r>
          <a:r>
            <a:rPr lang="en-US" b="1" i="0" baseline="0" dirty="0" err="1">
              <a:latin typeface="Arial" panose="020B0604020202020204" pitchFamily="34" charset="0"/>
              <a:cs typeface="Arial" panose="020B0604020202020204" pitchFamily="34" charset="0"/>
            </a:rPr>
            <a:t>Metrología</a:t>
          </a:r>
          <a:r>
            <a:rPr lang="en-US" b="1" i="0" baseline="0" dirty="0">
              <a:latin typeface="Arial" panose="020B0604020202020204" pitchFamily="34" charset="0"/>
              <a:cs typeface="Arial" panose="020B0604020202020204" pitchFamily="34" charset="0"/>
            </a:rPr>
            <a:t> Industrial</a:t>
          </a:r>
          <a:endParaRPr lang="en-US" dirty="0">
            <a:latin typeface="Arial" panose="020B0604020202020204" pitchFamily="34" charset="0"/>
            <a:cs typeface="Arial" panose="020B0604020202020204" pitchFamily="34" charset="0"/>
          </a:endParaRPr>
        </a:p>
      </dgm:t>
    </dgm:pt>
    <dgm:pt modelId="{A0218DEC-D5E9-494D-B3D5-B5A21DA92141}" type="parTrans" cxnId="{878D20A3-CA44-4592-9A95-25D0DEA953EE}">
      <dgm:prSet/>
      <dgm:spPr/>
      <dgm:t>
        <a:bodyPr/>
        <a:lstStyle/>
        <a:p>
          <a:endParaRPr lang="en-US"/>
        </a:p>
      </dgm:t>
    </dgm:pt>
    <dgm:pt modelId="{B682B8F8-7915-475A-97BC-D1271514F345}" type="sibTrans" cxnId="{878D20A3-CA44-4592-9A95-25D0DEA953EE}">
      <dgm:prSet/>
      <dgm:spPr/>
      <dgm:t>
        <a:bodyPr/>
        <a:lstStyle/>
        <a:p>
          <a:endParaRPr lang="en-US"/>
        </a:p>
      </dgm:t>
    </dgm:pt>
    <dgm:pt modelId="{64459DA1-3BA3-4C8F-8D81-33077F4EC131}">
      <dgm:prSet/>
      <dgm:spPr/>
      <dgm:t>
        <a:bodyPr/>
        <a:lstStyle/>
        <a:p>
          <a:r>
            <a:rPr lang="en-US" b="0" i="0" baseline="0" dirty="0">
              <a:latin typeface="Arial" panose="020B0604020202020204" pitchFamily="34" charset="0"/>
              <a:cs typeface="Arial" panose="020B0604020202020204" pitchFamily="34" charset="0"/>
            </a:rPr>
            <a:t>El </a:t>
          </a:r>
          <a:r>
            <a:rPr lang="en-US" b="1" i="0" baseline="0" dirty="0">
              <a:latin typeface="Arial" panose="020B0604020202020204" pitchFamily="34" charset="0"/>
              <a:cs typeface="Arial" panose="020B0604020202020204" pitchFamily="34" charset="0"/>
            </a:rPr>
            <a:t>Sistema </a:t>
          </a:r>
          <a:r>
            <a:rPr lang="en-US" b="1" i="0" baseline="0" dirty="0" err="1">
              <a:latin typeface="Arial" panose="020B0604020202020204" pitchFamily="34" charset="0"/>
              <a:cs typeface="Arial" panose="020B0604020202020204" pitchFamily="34" charset="0"/>
            </a:rPr>
            <a:t>Internacional</a:t>
          </a:r>
          <a:r>
            <a:rPr lang="en-US" b="1" i="0" baseline="0" dirty="0">
              <a:latin typeface="Arial" panose="020B0604020202020204" pitchFamily="34" charset="0"/>
              <a:cs typeface="Arial" panose="020B0604020202020204" pitchFamily="34" charset="0"/>
            </a:rPr>
            <a:t> de </a:t>
          </a:r>
          <a:r>
            <a:rPr lang="en-US" b="1" i="0" baseline="0" dirty="0" err="1">
              <a:latin typeface="Arial" panose="020B0604020202020204" pitchFamily="34" charset="0"/>
              <a:cs typeface="Arial" panose="020B0604020202020204" pitchFamily="34" charset="0"/>
            </a:rPr>
            <a:t>Unidades</a:t>
          </a:r>
          <a:r>
            <a:rPr lang="en-US" b="1" i="0" baseline="0" dirty="0">
              <a:latin typeface="Arial" panose="020B0604020202020204" pitchFamily="34" charset="0"/>
              <a:cs typeface="Arial" panose="020B0604020202020204" pitchFamily="34" charset="0"/>
            </a:rPr>
            <a:t> (SI)</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es</a:t>
          </a:r>
          <a:r>
            <a:rPr lang="en-US" b="0" i="0" baseline="0" dirty="0">
              <a:latin typeface="Arial" panose="020B0604020202020204" pitchFamily="34" charset="0"/>
              <a:cs typeface="Arial" panose="020B0604020202020204" pitchFamily="34" charset="0"/>
            </a:rPr>
            <a:t> el </a:t>
          </a:r>
          <a:r>
            <a:rPr lang="en-US" b="0" i="0" baseline="0" dirty="0" err="1">
              <a:latin typeface="Arial" panose="020B0604020202020204" pitchFamily="34" charset="0"/>
              <a:cs typeface="Arial" panose="020B0604020202020204" pitchFamily="34" charset="0"/>
            </a:rPr>
            <a:t>pilar</a:t>
          </a:r>
          <a:r>
            <a:rPr lang="en-US" b="0" i="0" baseline="0" dirty="0">
              <a:latin typeface="Arial" panose="020B0604020202020204" pitchFamily="34" charset="0"/>
              <a:cs typeface="Arial" panose="020B0604020202020204" pitchFamily="34" charset="0"/>
            </a:rPr>
            <a:t> fundamental </a:t>
          </a:r>
          <a:r>
            <a:rPr lang="en-US" b="0" i="0" baseline="0" dirty="0" err="1">
              <a:latin typeface="Arial" panose="020B0604020202020204" pitchFamily="34" charset="0"/>
              <a:cs typeface="Arial" panose="020B0604020202020204" pitchFamily="34" charset="0"/>
            </a:rPr>
            <a:t>sobre</a:t>
          </a:r>
          <a:r>
            <a:rPr lang="en-US" b="0" i="0" baseline="0" dirty="0">
              <a:latin typeface="Arial" panose="020B0604020202020204" pitchFamily="34" charset="0"/>
              <a:cs typeface="Arial" panose="020B0604020202020204" pitchFamily="34" charset="0"/>
            </a:rPr>
            <a:t> el que se </a:t>
          </a:r>
          <a:r>
            <a:rPr lang="en-US" b="0" i="0" baseline="0" dirty="0" err="1">
              <a:latin typeface="Arial" panose="020B0604020202020204" pitchFamily="34" charset="0"/>
              <a:cs typeface="Arial" panose="020B0604020202020204" pitchFamily="34" charset="0"/>
            </a:rPr>
            <a:t>basa</a:t>
          </a:r>
          <a:r>
            <a:rPr lang="en-US" b="0" i="0" baseline="0" dirty="0">
              <a:latin typeface="Arial" panose="020B0604020202020204" pitchFamily="34" charset="0"/>
              <a:cs typeface="Arial" panose="020B0604020202020204" pitchFamily="34" charset="0"/>
            </a:rPr>
            <a:t> la </a:t>
          </a:r>
          <a:r>
            <a:rPr lang="en-US" b="0" i="0" baseline="0" dirty="0" err="1">
              <a:latin typeface="Arial" panose="020B0604020202020204" pitchFamily="34" charset="0"/>
              <a:cs typeface="Arial" panose="020B0604020202020204" pitchFamily="34" charset="0"/>
            </a:rPr>
            <a:t>metrología</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moderna</a:t>
          </a:r>
          <a:r>
            <a:rPr lang="en-US" b="0" i="0" baseline="0" dirty="0">
              <a:latin typeface="Arial" panose="020B0604020202020204" pitchFamily="34" charset="0"/>
              <a:cs typeface="Arial" panose="020B0604020202020204" pitchFamily="34" charset="0"/>
            </a:rPr>
            <a:t>, y </a:t>
          </a:r>
          <a:r>
            <a:rPr lang="en-US" b="0" i="0" baseline="0" dirty="0" err="1">
              <a:latin typeface="Arial" panose="020B0604020202020204" pitchFamily="34" charset="0"/>
              <a:cs typeface="Arial" panose="020B0604020202020204" pitchFamily="34" charset="0"/>
            </a:rPr>
            <a:t>su</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importancia</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en</a:t>
          </a:r>
          <a:r>
            <a:rPr lang="en-US" b="0" i="0" baseline="0" dirty="0">
              <a:latin typeface="Arial" panose="020B0604020202020204" pitchFamily="34" charset="0"/>
              <a:cs typeface="Arial" panose="020B0604020202020204" pitchFamily="34" charset="0"/>
            </a:rPr>
            <a:t> la </a:t>
          </a:r>
          <a:r>
            <a:rPr lang="en-US" b="0" i="0" baseline="0" dirty="0" err="1">
              <a:latin typeface="Arial" panose="020B0604020202020204" pitchFamily="34" charset="0"/>
              <a:cs typeface="Arial" panose="020B0604020202020204" pitchFamily="34" charset="0"/>
            </a:rPr>
            <a:t>industria</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es</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incuestionable</a:t>
          </a:r>
          <a:r>
            <a:rPr lang="en-US" b="0"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97259042-B5E6-45BF-A8B1-DD48A861BFB9}" type="parTrans" cxnId="{7CC9DE01-3208-4A01-970E-BBE557A7DDCA}">
      <dgm:prSet/>
      <dgm:spPr/>
      <dgm:t>
        <a:bodyPr/>
        <a:lstStyle/>
        <a:p>
          <a:endParaRPr lang="en-US"/>
        </a:p>
      </dgm:t>
    </dgm:pt>
    <dgm:pt modelId="{7E4DA4EA-F405-4485-A474-FAB124C50E34}" type="sibTrans" cxnId="{7CC9DE01-3208-4A01-970E-BBE557A7DDCA}">
      <dgm:prSet/>
      <dgm:spPr/>
      <dgm:t>
        <a:bodyPr/>
        <a:lstStyle/>
        <a:p>
          <a:endParaRPr lang="en-US"/>
        </a:p>
      </dgm:t>
    </dgm:pt>
    <dgm:pt modelId="{046461BF-C4B9-4EC9-87C3-FE7A31CCDF7E}">
      <dgm:prSet/>
      <dgm:spPr/>
      <dgm:t>
        <a:bodyPr/>
        <a:lstStyle/>
        <a:p>
          <a:r>
            <a:rPr lang="en-US" b="0" i="0" baseline="0" dirty="0" err="1">
              <a:latin typeface="Arial" panose="020B0604020202020204" pitchFamily="34" charset="0"/>
              <a:cs typeface="Arial" panose="020B0604020202020204" pitchFamily="34" charset="0"/>
            </a:rPr>
            <a:t>Permite</a:t>
          </a:r>
          <a:r>
            <a:rPr lang="en-US" b="0" i="0" baseline="0" dirty="0">
              <a:latin typeface="Arial" panose="020B0604020202020204" pitchFamily="34" charset="0"/>
              <a:cs typeface="Arial" panose="020B0604020202020204" pitchFamily="34" charset="0"/>
            </a:rPr>
            <a:t> que las </a:t>
          </a:r>
          <a:r>
            <a:rPr lang="en-US" b="0" i="0" baseline="0" dirty="0" err="1">
              <a:latin typeface="Arial" panose="020B0604020202020204" pitchFamily="34" charset="0"/>
              <a:cs typeface="Arial" panose="020B0604020202020204" pitchFamily="34" charset="0"/>
            </a:rPr>
            <a:t>mediciones</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sean</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comparables</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precisas</a:t>
          </a:r>
          <a:r>
            <a:rPr lang="en-US" b="0" i="0" baseline="0" dirty="0">
              <a:latin typeface="Arial" panose="020B0604020202020204" pitchFamily="34" charset="0"/>
              <a:cs typeface="Arial" panose="020B0604020202020204" pitchFamily="34" charset="0"/>
            </a:rPr>
            <a:t> y </a:t>
          </a:r>
          <a:r>
            <a:rPr lang="en-US" b="0" i="0" baseline="0" dirty="0" err="1">
              <a:latin typeface="Arial" panose="020B0604020202020204" pitchFamily="34" charset="0"/>
              <a:cs typeface="Arial" panose="020B0604020202020204" pitchFamily="34" charset="0"/>
            </a:rPr>
            <a:t>confiables</a:t>
          </a:r>
          <a:r>
            <a:rPr lang="en-US" b="0" i="0" baseline="0" dirty="0">
              <a:latin typeface="Arial" panose="020B0604020202020204" pitchFamily="34" charset="0"/>
              <a:cs typeface="Arial" panose="020B0604020202020204" pitchFamily="34" charset="0"/>
            </a:rPr>
            <a:t> a </a:t>
          </a:r>
          <a:r>
            <a:rPr lang="en-US" b="0" i="0" baseline="0" dirty="0" err="1">
              <a:latin typeface="Arial" panose="020B0604020202020204" pitchFamily="34" charset="0"/>
              <a:cs typeface="Arial" panose="020B0604020202020204" pitchFamily="34" charset="0"/>
            </a:rPr>
            <a:t>nivel</a:t>
          </a:r>
          <a:r>
            <a:rPr lang="en-US" b="0" i="0" baseline="0" dirty="0">
              <a:latin typeface="Arial" panose="020B0604020202020204" pitchFamily="34" charset="0"/>
              <a:cs typeface="Arial" panose="020B0604020202020204" pitchFamily="34" charset="0"/>
            </a:rPr>
            <a:t> global, </a:t>
          </a:r>
          <a:r>
            <a:rPr lang="en-US" b="0" i="0" baseline="0" dirty="0" err="1">
              <a:latin typeface="Arial" panose="020B0604020202020204" pitchFamily="34" charset="0"/>
              <a:cs typeface="Arial" panose="020B0604020202020204" pitchFamily="34" charset="0"/>
            </a:rPr>
            <a:t>asegurando</a:t>
          </a:r>
          <a:r>
            <a:rPr lang="en-US" b="0" i="0" baseline="0" dirty="0">
              <a:latin typeface="Arial" panose="020B0604020202020204" pitchFamily="34" charset="0"/>
              <a:cs typeface="Arial" panose="020B0604020202020204" pitchFamily="34" charset="0"/>
            </a:rPr>
            <a:t> que </a:t>
          </a:r>
          <a:r>
            <a:rPr lang="en-US" b="0" i="0" baseline="0" dirty="0" err="1">
              <a:latin typeface="Arial" panose="020B0604020202020204" pitchFamily="34" charset="0"/>
              <a:cs typeface="Arial" panose="020B0604020202020204" pitchFamily="34" charset="0"/>
            </a:rPr>
            <a:t>los</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productos</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cumplan</a:t>
          </a:r>
          <a:r>
            <a:rPr lang="en-US" b="0" i="0" baseline="0" dirty="0">
              <a:latin typeface="Arial" panose="020B0604020202020204" pitchFamily="34" charset="0"/>
              <a:cs typeface="Arial" panose="020B0604020202020204" pitchFamily="34" charset="0"/>
            </a:rPr>
            <a:t> con </a:t>
          </a:r>
          <a:r>
            <a:rPr lang="en-US" b="0" i="0" baseline="0" dirty="0" err="1">
              <a:latin typeface="Arial" panose="020B0604020202020204" pitchFamily="34" charset="0"/>
              <a:cs typeface="Arial" panose="020B0604020202020204" pitchFamily="34" charset="0"/>
            </a:rPr>
            <a:t>los</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más</a:t>
          </a:r>
          <a:r>
            <a:rPr lang="en-US" b="0" i="0" baseline="0" dirty="0">
              <a:latin typeface="Arial" panose="020B0604020202020204" pitchFamily="34" charset="0"/>
              <a:cs typeface="Arial" panose="020B0604020202020204" pitchFamily="34" charset="0"/>
            </a:rPr>
            <a:t> altos </a:t>
          </a:r>
          <a:r>
            <a:rPr lang="en-US" b="0" i="0" baseline="0" dirty="0" err="1">
              <a:latin typeface="Arial" panose="020B0604020202020204" pitchFamily="34" charset="0"/>
              <a:cs typeface="Arial" panose="020B0604020202020204" pitchFamily="34" charset="0"/>
            </a:rPr>
            <a:t>estándares</a:t>
          </a:r>
          <a:r>
            <a:rPr lang="en-US" b="0" i="0" baseline="0" dirty="0">
              <a:latin typeface="Arial" panose="020B0604020202020204" pitchFamily="34" charset="0"/>
              <a:cs typeface="Arial" panose="020B0604020202020204" pitchFamily="34" charset="0"/>
            </a:rPr>
            <a:t> de </a:t>
          </a:r>
          <a:r>
            <a:rPr lang="en-US" b="0" i="0" baseline="0" dirty="0" err="1">
              <a:latin typeface="Arial" panose="020B0604020202020204" pitchFamily="34" charset="0"/>
              <a:cs typeface="Arial" panose="020B0604020202020204" pitchFamily="34" charset="0"/>
            </a:rPr>
            <a:t>calidad</a:t>
          </a:r>
          <a:r>
            <a:rPr lang="en-US" b="0" i="0" baseline="0" dirty="0">
              <a:latin typeface="Arial" panose="020B0604020202020204" pitchFamily="34" charset="0"/>
              <a:cs typeface="Arial" panose="020B0604020202020204" pitchFamily="34" charset="0"/>
            </a:rPr>
            <a:t> y </a:t>
          </a:r>
          <a:r>
            <a:rPr lang="en-US" b="0" i="0" baseline="0" dirty="0" err="1">
              <a:latin typeface="Arial" panose="020B0604020202020204" pitchFamily="34" charset="0"/>
              <a:cs typeface="Arial" panose="020B0604020202020204" pitchFamily="34" charset="0"/>
            </a:rPr>
            <a:t>seguridad</a:t>
          </a:r>
          <a:r>
            <a:rPr lang="en-US" b="0" i="0"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dgm:t>
    </dgm:pt>
    <dgm:pt modelId="{1B971C33-ACB8-449B-9D29-733ADF40FA1C}" type="parTrans" cxnId="{F96E20A9-5A9A-4143-A8E1-2FB77CA47738}">
      <dgm:prSet/>
      <dgm:spPr/>
      <dgm:t>
        <a:bodyPr/>
        <a:lstStyle/>
        <a:p>
          <a:endParaRPr lang="en-US"/>
        </a:p>
      </dgm:t>
    </dgm:pt>
    <dgm:pt modelId="{E2642481-C925-4D1F-ADC4-2A364C0C1420}" type="sibTrans" cxnId="{F96E20A9-5A9A-4143-A8E1-2FB77CA47738}">
      <dgm:prSet/>
      <dgm:spPr/>
      <dgm:t>
        <a:bodyPr/>
        <a:lstStyle/>
        <a:p>
          <a:endParaRPr lang="en-US"/>
        </a:p>
      </dgm:t>
    </dgm:pt>
    <dgm:pt modelId="{87CE66E1-C3CA-42F7-AB9E-7A541AECCF76}">
      <dgm:prSet/>
      <dgm:spPr/>
      <dgm:t>
        <a:bodyPr/>
        <a:lstStyle/>
        <a:p>
          <a:r>
            <a:rPr lang="en-US" b="0" i="0" baseline="0" dirty="0">
              <a:latin typeface="Arial" panose="020B0604020202020204" pitchFamily="34" charset="0"/>
              <a:cs typeface="Arial" panose="020B0604020202020204" pitchFamily="34" charset="0"/>
            </a:rPr>
            <a:t>La </a:t>
          </a:r>
          <a:r>
            <a:rPr lang="en-US" b="0" i="0" baseline="0" dirty="0" err="1">
              <a:latin typeface="Arial" panose="020B0604020202020204" pitchFamily="34" charset="0"/>
              <a:cs typeface="Arial" panose="020B0604020202020204" pitchFamily="34" charset="0"/>
            </a:rPr>
            <a:t>adopción</a:t>
          </a:r>
          <a:r>
            <a:rPr lang="en-US" b="0" i="0" baseline="0" dirty="0">
              <a:latin typeface="Arial" panose="020B0604020202020204" pitchFamily="34" charset="0"/>
              <a:cs typeface="Arial" panose="020B0604020202020204" pitchFamily="34" charset="0"/>
            </a:rPr>
            <a:t> del SI </a:t>
          </a:r>
          <a:r>
            <a:rPr lang="en-US" b="0" i="0" baseline="0" dirty="0" err="1">
              <a:latin typeface="Arial" panose="020B0604020202020204" pitchFamily="34" charset="0"/>
              <a:cs typeface="Arial" panose="020B0604020202020204" pitchFamily="34" charset="0"/>
            </a:rPr>
            <a:t>en</a:t>
          </a:r>
          <a:r>
            <a:rPr lang="en-US" b="0" i="0" baseline="0" dirty="0">
              <a:latin typeface="Arial" panose="020B0604020202020204" pitchFamily="34" charset="0"/>
              <a:cs typeface="Arial" panose="020B0604020202020204" pitchFamily="34" charset="0"/>
            </a:rPr>
            <a:t> la </a:t>
          </a:r>
          <a:r>
            <a:rPr lang="en-US" b="0" i="0" baseline="0" dirty="0" err="1">
              <a:latin typeface="Arial" panose="020B0604020202020204" pitchFamily="34" charset="0"/>
              <a:cs typeface="Arial" panose="020B0604020202020204" pitchFamily="34" charset="0"/>
            </a:rPr>
            <a:t>metrología</a:t>
          </a:r>
          <a:r>
            <a:rPr lang="en-US" b="0" i="0" baseline="0" dirty="0">
              <a:latin typeface="Arial" panose="020B0604020202020204" pitchFamily="34" charset="0"/>
              <a:cs typeface="Arial" panose="020B0604020202020204" pitchFamily="34" charset="0"/>
            </a:rPr>
            <a:t> industrial </a:t>
          </a:r>
          <a:r>
            <a:rPr lang="en-US" b="0" i="0" baseline="0" dirty="0" err="1">
              <a:latin typeface="Arial" panose="020B0604020202020204" pitchFamily="34" charset="0"/>
              <a:cs typeface="Arial" panose="020B0604020202020204" pitchFamily="34" charset="0"/>
            </a:rPr>
            <a:t>asegura</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una</a:t>
          </a:r>
          <a:r>
            <a:rPr lang="en-US" b="0" i="0" baseline="0" dirty="0">
              <a:latin typeface="Arial" panose="020B0604020202020204" pitchFamily="34" charset="0"/>
              <a:cs typeface="Arial" panose="020B0604020202020204" pitchFamily="34" charset="0"/>
            </a:rPr>
            <a:t> </a:t>
          </a:r>
          <a:r>
            <a:rPr lang="en-US" b="1" i="0" baseline="0" dirty="0" err="1">
              <a:latin typeface="Arial" panose="020B0604020202020204" pitchFamily="34" charset="0"/>
              <a:cs typeface="Arial" panose="020B0604020202020204" pitchFamily="34" charset="0"/>
            </a:rPr>
            <a:t>trazabilidad</a:t>
          </a:r>
          <a:r>
            <a:rPr lang="en-US" b="1" i="0" baseline="0" dirty="0">
              <a:latin typeface="Arial" panose="020B0604020202020204" pitchFamily="34" charset="0"/>
              <a:cs typeface="Arial" panose="020B0604020202020204" pitchFamily="34" charset="0"/>
            </a:rPr>
            <a:t> universal</a:t>
          </a:r>
          <a:r>
            <a:rPr lang="en-US" b="0" i="0" baseline="0" dirty="0">
              <a:latin typeface="Arial" panose="020B0604020202020204" pitchFamily="34" charset="0"/>
              <a:cs typeface="Arial" panose="020B0604020202020204" pitchFamily="34" charset="0"/>
            </a:rPr>
            <a:t> de las </a:t>
          </a:r>
          <a:r>
            <a:rPr lang="en-US" b="0" i="0" baseline="0" dirty="0" err="1">
              <a:latin typeface="Arial" panose="020B0604020202020204" pitchFamily="34" charset="0"/>
              <a:cs typeface="Arial" panose="020B0604020202020204" pitchFamily="34" charset="0"/>
            </a:rPr>
            <a:t>mediciones</a:t>
          </a:r>
          <a:r>
            <a:rPr lang="en-US" b="0" i="0" baseline="0" dirty="0">
              <a:latin typeface="Arial" panose="020B0604020202020204" pitchFamily="34" charset="0"/>
              <a:cs typeface="Arial" panose="020B0604020202020204" pitchFamily="34" charset="0"/>
            </a:rPr>
            <a:t>, lo que </a:t>
          </a:r>
          <a:r>
            <a:rPr lang="en-US" b="0" i="0" baseline="0" dirty="0" err="1">
              <a:latin typeface="Arial" panose="020B0604020202020204" pitchFamily="34" charset="0"/>
              <a:cs typeface="Arial" panose="020B0604020202020204" pitchFamily="34" charset="0"/>
            </a:rPr>
            <a:t>facilita</a:t>
          </a:r>
          <a:r>
            <a:rPr lang="en-US" b="0" i="0" baseline="0" dirty="0">
              <a:latin typeface="Arial" panose="020B0604020202020204" pitchFamily="34" charset="0"/>
              <a:cs typeface="Arial" panose="020B0604020202020204" pitchFamily="34" charset="0"/>
            </a:rPr>
            <a:t> el </a:t>
          </a:r>
          <a:r>
            <a:rPr lang="en-US" b="0" i="0" baseline="0" dirty="0" err="1">
              <a:latin typeface="Arial" panose="020B0604020202020204" pitchFamily="34" charset="0"/>
              <a:cs typeface="Arial" panose="020B0604020202020204" pitchFamily="34" charset="0"/>
            </a:rPr>
            <a:t>comercio</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internacional</a:t>
          </a:r>
          <a:r>
            <a:rPr lang="en-US" b="0" i="0" baseline="0" dirty="0">
              <a:latin typeface="Arial" panose="020B0604020202020204" pitchFamily="34" charset="0"/>
              <a:cs typeface="Arial" panose="020B0604020202020204" pitchFamily="34" charset="0"/>
            </a:rPr>
            <a:t>, la </a:t>
          </a:r>
          <a:r>
            <a:rPr lang="en-US" b="0" i="0" baseline="0" dirty="0" err="1">
              <a:latin typeface="Arial" panose="020B0604020202020204" pitchFamily="34" charset="0"/>
              <a:cs typeface="Arial" panose="020B0604020202020204" pitchFamily="34" charset="0"/>
            </a:rPr>
            <a:t>innovación</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tecnológica</a:t>
          </a:r>
          <a:r>
            <a:rPr lang="en-US" b="0" i="0" baseline="0" dirty="0">
              <a:latin typeface="Arial" panose="020B0604020202020204" pitchFamily="34" charset="0"/>
              <a:cs typeface="Arial" panose="020B0604020202020204" pitchFamily="34" charset="0"/>
            </a:rPr>
            <a:t> y el </a:t>
          </a:r>
          <a:r>
            <a:rPr lang="en-US" b="0" i="0" baseline="0" dirty="0" err="1">
              <a:latin typeface="Arial" panose="020B0604020202020204" pitchFamily="34" charset="0"/>
              <a:cs typeface="Arial" panose="020B0604020202020204" pitchFamily="34" charset="0"/>
            </a:rPr>
            <a:t>crecimiento</a:t>
          </a:r>
          <a:r>
            <a:rPr lang="en-US" b="0" i="0" baseline="0" dirty="0">
              <a:latin typeface="Arial" panose="020B0604020202020204" pitchFamily="34" charset="0"/>
              <a:cs typeface="Arial" panose="020B0604020202020204" pitchFamily="34" charset="0"/>
            </a:rPr>
            <a:t> </a:t>
          </a:r>
          <a:r>
            <a:rPr lang="en-US" b="0" i="0" baseline="0" dirty="0" err="1">
              <a:latin typeface="Arial" panose="020B0604020202020204" pitchFamily="34" charset="0"/>
              <a:cs typeface="Arial" panose="020B0604020202020204" pitchFamily="34" charset="0"/>
            </a:rPr>
            <a:t>sostenible</a:t>
          </a:r>
          <a:r>
            <a:rPr lang="en-US" b="0" i="0" baseline="0" dirty="0">
              <a:latin typeface="Arial" panose="020B0604020202020204" pitchFamily="34" charset="0"/>
              <a:cs typeface="Arial" panose="020B0604020202020204" pitchFamily="34" charset="0"/>
            </a:rPr>
            <a:t> de las </a:t>
          </a:r>
          <a:r>
            <a:rPr lang="en-US" b="0" i="0" baseline="0" dirty="0" err="1">
              <a:latin typeface="Arial" panose="020B0604020202020204" pitchFamily="34" charset="0"/>
              <a:cs typeface="Arial" panose="020B0604020202020204" pitchFamily="34" charset="0"/>
            </a:rPr>
            <a:t>industrias</a:t>
          </a:r>
          <a:r>
            <a:rPr lang="en-US" b="0" i="0"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59DB8907-8ACE-4F77-84B0-A5DEFDCB9BF7}" type="parTrans" cxnId="{205B0BD6-2632-4EFC-8B3E-BC0E625EA376}">
      <dgm:prSet/>
      <dgm:spPr/>
      <dgm:t>
        <a:bodyPr/>
        <a:lstStyle/>
        <a:p>
          <a:endParaRPr lang="en-US"/>
        </a:p>
      </dgm:t>
    </dgm:pt>
    <dgm:pt modelId="{CCFBED28-51C0-459A-B65D-DC9EA8D089B1}" type="sibTrans" cxnId="{205B0BD6-2632-4EFC-8B3E-BC0E625EA376}">
      <dgm:prSet/>
      <dgm:spPr/>
      <dgm:t>
        <a:bodyPr/>
        <a:lstStyle/>
        <a:p>
          <a:endParaRPr lang="en-US"/>
        </a:p>
      </dgm:t>
    </dgm:pt>
    <dgm:pt modelId="{E5F98A3B-7AFF-44E3-9C1E-AFA6B2A56FA4}" type="pres">
      <dgm:prSet presAssocID="{6C50CE67-06F8-42EB-9A5F-3C1110F2594C}" presName="root" presStyleCnt="0">
        <dgm:presLayoutVars>
          <dgm:dir/>
          <dgm:resizeHandles val="exact"/>
        </dgm:presLayoutVars>
      </dgm:prSet>
      <dgm:spPr/>
      <dgm:t>
        <a:bodyPr/>
        <a:lstStyle/>
        <a:p>
          <a:endParaRPr lang="es-ES"/>
        </a:p>
      </dgm:t>
    </dgm:pt>
    <dgm:pt modelId="{A806D1CA-20BF-4D41-BC97-A6518BFBBCE2}" type="pres">
      <dgm:prSet presAssocID="{A7C81F48-DDA5-4548-91E1-E94050588078}" presName="compNode" presStyleCnt="0"/>
      <dgm:spPr/>
    </dgm:pt>
    <dgm:pt modelId="{6F4576DE-69B4-4294-9A33-236B9552B718}" type="pres">
      <dgm:prSet presAssocID="{A7C81F48-DDA5-4548-91E1-E94050588078}" presName="bgRect" presStyleLbl="bgShp" presStyleIdx="0" presStyleCnt="4"/>
      <dgm:spPr/>
    </dgm:pt>
    <dgm:pt modelId="{9609F328-A0FB-4B37-AC7D-58AFA188264B}" type="pres">
      <dgm:prSet presAssocID="{A7C81F48-DDA5-4548-91E1-E94050588078}"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Marca de verificación"/>
        </a:ext>
      </dgm:extLst>
    </dgm:pt>
    <dgm:pt modelId="{A27FA254-8868-4D51-B861-0ED5EFEB2B2D}" type="pres">
      <dgm:prSet presAssocID="{A7C81F48-DDA5-4548-91E1-E94050588078}" presName="spaceRect" presStyleCnt="0"/>
      <dgm:spPr/>
    </dgm:pt>
    <dgm:pt modelId="{11F8EFD9-33F6-419D-A1B9-F353D5FFCB90}" type="pres">
      <dgm:prSet presAssocID="{A7C81F48-DDA5-4548-91E1-E94050588078}" presName="parTx" presStyleLbl="revTx" presStyleIdx="0" presStyleCnt="4">
        <dgm:presLayoutVars>
          <dgm:chMax val="0"/>
          <dgm:chPref val="0"/>
        </dgm:presLayoutVars>
      </dgm:prSet>
      <dgm:spPr/>
      <dgm:t>
        <a:bodyPr/>
        <a:lstStyle/>
        <a:p>
          <a:endParaRPr lang="es-ES"/>
        </a:p>
      </dgm:t>
    </dgm:pt>
    <dgm:pt modelId="{54217018-7993-447D-A82C-DF9D054F5DAA}" type="pres">
      <dgm:prSet presAssocID="{B682B8F8-7915-475A-97BC-D1271514F345}" presName="sibTrans" presStyleCnt="0"/>
      <dgm:spPr/>
    </dgm:pt>
    <dgm:pt modelId="{4B74CBA7-4552-49AE-9CED-BE80908E9EEE}" type="pres">
      <dgm:prSet presAssocID="{64459DA1-3BA3-4C8F-8D81-33077F4EC131}" presName="compNode" presStyleCnt="0"/>
      <dgm:spPr/>
    </dgm:pt>
    <dgm:pt modelId="{A60A6739-2734-44F6-BB85-03BD20A21914}" type="pres">
      <dgm:prSet presAssocID="{64459DA1-3BA3-4C8F-8D81-33077F4EC131}" presName="bgRect" presStyleLbl="bgShp" presStyleIdx="1" presStyleCnt="4"/>
      <dgm:spPr/>
    </dgm:pt>
    <dgm:pt modelId="{4D190E41-E448-4D4F-B202-091CA765AD9A}" type="pres">
      <dgm:prSet presAssocID="{64459DA1-3BA3-4C8F-8D81-33077F4EC131}"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Presentation with Checklist"/>
        </a:ext>
      </dgm:extLst>
    </dgm:pt>
    <dgm:pt modelId="{83CD8CB9-3C35-480D-A2CE-33636F5BE72B}" type="pres">
      <dgm:prSet presAssocID="{64459DA1-3BA3-4C8F-8D81-33077F4EC131}" presName="spaceRect" presStyleCnt="0"/>
      <dgm:spPr/>
    </dgm:pt>
    <dgm:pt modelId="{4ABF77BE-804B-4C0C-B3A1-8BC9AF83B367}" type="pres">
      <dgm:prSet presAssocID="{64459DA1-3BA3-4C8F-8D81-33077F4EC131}" presName="parTx" presStyleLbl="revTx" presStyleIdx="1" presStyleCnt="4">
        <dgm:presLayoutVars>
          <dgm:chMax val="0"/>
          <dgm:chPref val="0"/>
        </dgm:presLayoutVars>
      </dgm:prSet>
      <dgm:spPr/>
      <dgm:t>
        <a:bodyPr/>
        <a:lstStyle/>
        <a:p>
          <a:endParaRPr lang="es-ES"/>
        </a:p>
      </dgm:t>
    </dgm:pt>
    <dgm:pt modelId="{482DED36-1A59-413C-AB24-FD600ECEED73}" type="pres">
      <dgm:prSet presAssocID="{7E4DA4EA-F405-4485-A474-FAB124C50E34}" presName="sibTrans" presStyleCnt="0"/>
      <dgm:spPr/>
    </dgm:pt>
    <dgm:pt modelId="{B0453D7A-97F3-4DB0-B72B-3F7DE95C0D8E}" type="pres">
      <dgm:prSet presAssocID="{046461BF-C4B9-4EC9-87C3-FE7A31CCDF7E}" presName="compNode" presStyleCnt="0"/>
      <dgm:spPr/>
    </dgm:pt>
    <dgm:pt modelId="{42D30772-95E4-4813-999B-7773C91B030A}" type="pres">
      <dgm:prSet presAssocID="{046461BF-C4B9-4EC9-87C3-FE7A31CCDF7E}" presName="bgRect" presStyleLbl="bgShp" presStyleIdx="2" presStyleCnt="4"/>
      <dgm:spPr/>
    </dgm:pt>
    <dgm:pt modelId="{B22018C5-D3FA-4D2F-A985-1735EB0A03A5}" type="pres">
      <dgm:prSet presAssocID="{046461BF-C4B9-4EC9-87C3-FE7A31CCDF7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Diamante"/>
        </a:ext>
      </dgm:extLst>
    </dgm:pt>
    <dgm:pt modelId="{ECDAE8F3-DCE8-45BC-9954-C8CB5A1636C2}" type="pres">
      <dgm:prSet presAssocID="{046461BF-C4B9-4EC9-87C3-FE7A31CCDF7E}" presName="spaceRect" presStyleCnt="0"/>
      <dgm:spPr/>
    </dgm:pt>
    <dgm:pt modelId="{711575FA-08F5-4596-882C-E48F1D5E9652}" type="pres">
      <dgm:prSet presAssocID="{046461BF-C4B9-4EC9-87C3-FE7A31CCDF7E}" presName="parTx" presStyleLbl="revTx" presStyleIdx="2" presStyleCnt="4">
        <dgm:presLayoutVars>
          <dgm:chMax val="0"/>
          <dgm:chPref val="0"/>
        </dgm:presLayoutVars>
      </dgm:prSet>
      <dgm:spPr/>
      <dgm:t>
        <a:bodyPr/>
        <a:lstStyle/>
        <a:p>
          <a:endParaRPr lang="es-ES"/>
        </a:p>
      </dgm:t>
    </dgm:pt>
    <dgm:pt modelId="{B30AA689-9797-4EFD-857D-CF9CE3880473}" type="pres">
      <dgm:prSet presAssocID="{E2642481-C925-4D1F-ADC4-2A364C0C1420}" presName="sibTrans" presStyleCnt="0"/>
      <dgm:spPr/>
    </dgm:pt>
    <dgm:pt modelId="{DF104ED7-3CE9-4334-8772-5CA0B2D3F322}" type="pres">
      <dgm:prSet presAssocID="{87CE66E1-C3CA-42F7-AB9E-7A541AECCF76}" presName="compNode" presStyleCnt="0"/>
      <dgm:spPr/>
    </dgm:pt>
    <dgm:pt modelId="{F24F3F4D-BBB3-4A64-B375-B158039C92F4}" type="pres">
      <dgm:prSet presAssocID="{87CE66E1-C3CA-42F7-AB9E-7A541AECCF76}" presName="bgRect" presStyleLbl="bgShp" presStyleIdx="3" presStyleCnt="4" custLinFactNeighborX="1087" custLinFactNeighborY="1918"/>
      <dgm:spPr/>
    </dgm:pt>
    <dgm:pt modelId="{D14CB0BE-23F2-42D2-9447-0EC22FF1779B}" type="pres">
      <dgm:prSet presAssocID="{87CE66E1-C3CA-42F7-AB9E-7A541AECCF76}"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Médico"/>
        </a:ext>
      </dgm:extLst>
    </dgm:pt>
    <dgm:pt modelId="{37A923BB-21DD-4B14-A93E-C12A2DFE2AD3}" type="pres">
      <dgm:prSet presAssocID="{87CE66E1-C3CA-42F7-AB9E-7A541AECCF76}" presName="spaceRect" presStyleCnt="0"/>
      <dgm:spPr/>
    </dgm:pt>
    <dgm:pt modelId="{9E8F91B0-BB8D-44B2-81A5-787A5D494A95}" type="pres">
      <dgm:prSet presAssocID="{87CE66E1-C3CA-42F7-AB9E-7A541AECCF76}" presName="parTx" presStyleLbl="revTx" presStyleIdx="3" presStyleCnt="4">
        <dgm:presLayoutVars>
          <dgm:chMax val="0"/>
          <dgm:chPref val="0"/>
        </dgm:presLayoutVars>
      </dgm:prSet>
      <dgm:spPr/>
      <dgm:t>
        <a:bodyPr/>
        <a:lstStyle/>
        <a:p>
          <a:endParaRPr lang="es-ES"/>
        </a:p>
      </dgm:t>
    </dgm:pt>
  </dgm:ptLst>
  <dgm:cxnLst>
    <dgm:cxn modelId="{205B0BD6-2632-4EFC-8B3E-BC0E625EA376}" srcId="{6C50CE67-06F8-42EB-9A5F-3C1110F2594C}" destId="{87CE66E1-C3CA-42F7-AB9E-7A541AECCF76}" srcOrd="3" destOrd="0" parTransId="{59DB8907-8ACE-4F77-84B0-A5DEFDCB9BF7}" sibTransId="{CCFBED28-51C0-459A-B65D-DC9EA8D089B1}"/>
    <dgm:cxn modelId="{332D1231-6E7B-41D8-9A7C-829EB690727F}" type="presOf" srcId="{6C50CE67-06F8-42EB-9A5F-3C1110F2594C}" destId="{E5F98A3B-7AFF-44E3-9C1E-AFA6B2A56FA4}" srcOrd="0" destOrd="0" presId="urn:microsoft.com/office/officeart/2018/2/layout/IconVerticalSolidList"/>
    <dgm:cxn modelId="{90C3D9F8-F092-4CF9-9C7F-8B3D5F43B872}" type="presOf" srcId="{87CE66E1-C3CA-42F7-AB9E-7A541AECCF76}" destId="{9E8F91B0-BB8D-44B2-81A5-787A5D494A95}" srcOrd="0" destOrd="0" presId="urn:microsoft.com/office/officeart/2018/2/layout/IconVerticalSolidList"/>
    <dgm:cxn modelId="{878D20A3-CA44-4592-9A95-25D0DEA953EE}" srcId="{6C50CE67-06F8-42EB-9A5F-3C1110F2594C}" destId="{A7C81F48-DDA5-4548-91E1-E94050588078}" srcOrd="0" destOrd="0" parTransId="{A0218DEC-D5E9-494D-B3D5-B5A21DA92141}" sibTransId="{B682B8F8-7915-475A-97BC-D1271514F345}"/>
    <dgm:cxn modelId="{383FA37C-C704-4A8E-B335-167F1CF2AA3C}" type="presOf" srcId="{64459DA1-3BA3-4C8F-8D81-33077F4EC131}" destId="{4ABF77BE-804B-4C0C-B3A1-8BC9AF83B367}" srcOrd="0" destOrd="0" presId="urn:microsoft.com/office/officeart/2018/2/layout/IconVerticalSolidList"/>
    <dgm:cxn modelId="{20F625DF-0E1A-4412-B3CF-0E389C8BB663}" type="presOf" srcId="{A7C81F48-DDA5-4548-91E1-E94050588078}" destId="{11F8EFD9-33F6-419D-A1B9-F353D5FFCB90}" srcOrd="0" destOrd="0" presId="urn:microsoft.com/office/officeart/2018/2/layout/IconVerticalSolidList"/>
    <dgm:cxn modelId="{25048B78-E5E2-4702-9EE6-AB5FEF02634D}" type="presOf" srcId="{046461BF-C4B9-4EC9-87C3-FE7A31CCDF7E}" destId="{711575FA-08F5-4596-882C-E48F1D5E9652}" srcOrd="0" destOrd="0" presId="urn:microsoft.com/office/officeart/2018/2/layout/IconVerticalSolidList"/>
    <dgm:cxn modelId="{7CC9DE01-3208-4A01-970E-BBE557A7DDCA}" srcId="{6C50CE67-06F8-42EB-9A5F-3C1110F2594C}" destId="{64459DA1-3BA3-4C8F-8D81-33077F4EC131}" srcOrd="1" destOrd="0" parTransId="{97259042-B5E6-45BF-A8B1-DD48A861BFB9}" sibTransId="{7E4DA4EA-F405-4485-A474-FAB124C50E34}"/>
    <dgm:cxn modelId="{F96E20A9-5A9A-4143-A8E1-2FB77CA47738}" srcId="{6C50CE67-06F8-42EB-9A5F-3C1110F2594C}" destId="{046461BF-C4B9-4EC9-87C3-FE7A31CCDF7E}" srcOrd="2" destOrd="0" parTransId="{1B971C33-ACB8-449B-9D29-733ADF40FA1C}" sibTransId="{E2642481-C925-4D1F-ADC4-2A364C0C1420}"/>
    <dgm:cxn modelId="{D6AF1CBC-37FE-4251-8F16-919D37A5ADF0}" type="presParOf" srcId="{E5F98A3B-7AFF-44E3-9C1E-AFA6B2A56FA4}" destId="{A806D1CA-20BF-4D41-BC97-A6518BFBBCE2}" srcOrd="0" destOrd="0" presId="urn:microsoft.com/office/officeart/2018/2/layout/IconVerticalSolidList"/>
    <dgm:cxn modelId="{1DCF1FA6-2F39-4A95-AFFF-FF978B37A0F8}" type="presParOf" srcId="{A806D1CA-20BF-4D41-BC97-A6518BFBBCE2}" destId="{6F4576DE-69B4-4294-9A33-236B9552B718}" srcOrd="0" destOrd="0" presId="urn:microsoft.com/office/officeart/2018/2/layout/IconVerticalSolidList"/>
    <dgm:cxn modelId="{6278DC9E-90AE-4236-A4EA-AF6E894A3EC3}" type="presParOf" srcId="{A806D1CA-20BF-4D41-BC97-A6518BFBBCE2}" destId="{9609F328-A0FB-4B37-AC7D-58AFA188264B}" srcOrd="1" destOrd="0" presId="urn:microsoft.com/office/officeart/2018/2/layout/IconVerticalSolidList"/>
    <dgm:cxn modelId="{DA8321E0-F23B-456B-93A9-6AD1D717A7FB}" type="presParOf" srcId="{A806D1CA-20BF-4D41-BC97-A6518BFBBCE2}" destId="{A27FA254-8868-4D51-B861-0ED5EFEB2B2D}" srcOrd="2" destOrd="0" presId="urn:microsoft.com/office/officeart/2018/2/layout/IconVerticalSolidList"/>
    <dgm:cxn modelId="{298AE7E9-EEDD-4E9A-A77E-81E79AD09414}" type="presParOf" srcId="{A806D1CA-20BF-4D41-BC97-A6518BFBBCE2}" destId="{11F8EFD9-33F6-419D-A1B9-F353D5FFCB90}" srcOrd="3" destOrd="0" presId="urn:microsoft.com/office/officeart/2018/2/layout/IconVerticalSolidList"/>
    <dgm:cxn modelId="{4D5D650A-1E5E-4164-B6C0-54223A419A59}" type="presParOf" srcId="{E5F98A3B-7AFF-44E3-9C1E-AFA6B2A56FA4}" destId="{54217018-7993-447D-A82C-DF9D054F5DAA}" srcOrd="1" destOrd="0" presId="urn:microsoft.com/office/officeart/2018/2/layout/IconVerticalSolidList"/>
    <dgm:cxn modelId="{FBBFE681-B263-4074-BA40-B87220CAC4DD}" type="presParOf" srcId="{E5F98A3B-7AFF-44E3-9C1E-AFA6B2A56FA4}" destId="{4B74CBA7-4552-49AE-9CED-BE80908E9EEE}" srcOrd="2" destOrd="0" presId="urn:microsoft.com/office/officeart/2018/2/layout/IconVerticalSolidList"/>
    <dgm:cxn modelId="{5EBECC6A-87A7-408E-BAFC-E7904ED30143}" type="presParOf" srcId="{4B74CBA7-4552-49AE-9CED-BE80908E9EEE}" destId="{A60A6739-2734-44F6-BB85-03BD20A21914}" srcOrd="0" destOrd="0" presId="urn:microsoft.com/office/officeart/2018/2/layout/IconVerticalSolidList"/>
    <dgm:cxn modelId="{B308ECDB-BFA3-4F1C-BFED-DF98FE874D19}" type="presParOf" srcId="{4B74CBA7-4552-49AE-9CED-BE80908E9EEE}" destId="{4D190E41-E448-4D4F-B202-091CA765AD9A}" srcOrd="1" destOrd="0" presId="urn:microsoft.com/office/officeart/2018/2/layout/IconVerticalSolidList"/>
    <dgm:cxn modelId="{360A9124-563A-481F-A5A0-A49E075DD391}" type="presParOf" srcId="{4B74CBA7-4552-49AE-9CED-BE80908E9EEE}" destId="{83CD8CB9-3C35-480D-A2CE-33636F5BE72B}" srcOrd="2" destOrd="0" presId="urn:microsoft.com/office/officeart/2018/2/layout/IconVerticalSolidList"/>
    <dgm:cxn modelId="{EA86D718-D6A7-45B7-BD8D-5B86530B9C7E}" type="presParOf" srcId="{4B74CBA7-4552-49AE-9CED-BE80908E9EEE}" destId="{4ABF77BE-804B-4C0C-B3A1-8BC9AF83B367}" srcOrd="3" destOrd="0" presId="urn:microsoft.com/office/officeart/2018/2/layout/IconVerticalSolidList"/>
    <dgm:cxn modelId="{6AF13DE8-B2A9-448E-BD31-83FF783C127E}" type="presParOf" srcId="{E5F98A3B-7AFF-44E3-9C1E-AFA6B2A56FA4}" destId="{482DED36-1A59-413C-AB24-FD600ECEED73}" srcOrd="3" destOrd="0" presId="urn:microsoft.com/office/officeart/2018/2/layout/IconVerticalSolidList"/>
    <dgm:cxn modelId="{D83868C4-22CA-4061-BCE2-DF9CE240CD9A}" type="presParOf" srcId="{E5F98A3B-7AFF-44E3-9C1E-AFA6B2A56FA4}" destId="{B0453D7A-97F3-4DB0-B72B-3F7DE95C0D8E}" srcOrd="4" destOrd="0" presId="urn:microsoft.com/office/officeart/2018/2/layout/IconVerticalSolidList"/>
    <dgm:cxn modelId="{ABD74785-5DF6-4452-96D6-AC190289D9F0}" type="presParOf" srcId="{B0453D7A-97F3-4DB0-B72B-3F7DE95C0D8E}" destId="{42D30772-95E4-4813-999B-7773C91B030A}" srcOrd="0" destOrd="0" presId="urn:microsoft.com/office/officeart/2018/2/layout/IconVerticalSolidList"/>
    <dgm:cxn modelId="{B71174D2-2798-4FA9-AF36-B0AD2089BD34}" type="presParOf" srcId="{B0453D7A-97F3-4DB0-B72B-3F7DE95C0D8E}" destId="{B22018C5-D3FA-4D2F-A985-1735EB0A03A5}" srcOrd="1" destOrd="0" presId="urn:microsoft.com/office/officeart/2018/2/layout/IconVerticalSolidList"/>
    <dgm:cxn modelId="{1E311D66-0F52-467A-B9FF-628D93C1CA75}" type="presParOf" srcId="{B0453D7A-97F3-4DB0-B72B-3F7DE95C0D8E}" destId="{ECDAE8F3-DCE8-45BC-9954-C8CB5A1636C2}" srcOrd="2" destOrd="0" presId="urn:microsoft.com/office/officeart/2018/2/layout/IconVerticalSolidList"/>
    <dgm:cxn modelId="{FD8301B7-DD9F-448C-81D1-056E1124C497}" type="presParOf" srcId="{B0453D7A-97F3-4DB0-B72B-3F7DE95C0D8E}" destId="{711575FA-08F5-4596-882C-E48F1D5E9652}" srcOrd="3" destOrd="0" presId="urn:microsoft.com/office/officeart/2018/2/layout/IconVerticalSolidList"/>
    <dgm:cxn modelId="{4D4A6FA0-60ED-4B6E-A6F0-B1D4CA95FC71}" type="presParOf" srcId="{E5F98A3B-7AFF-44E3-9C1E-AFA6B2A56FA4}" destId="{B30AA689-9797-4EFD-857D-CF9CE3880473}" srcOrd="5" destOrd="0" presId="urn:microsoft.com/office/officeart/2018/2/layout/IconVerticalSolidList"/>
    <dgm:cxn modelId="{343CC9D7-4193-48E3-AD2E-9B28C50050F0}" type="presParOf" srcId="{E5F98A3B-7AFF-44E3-9C1E-AFA6B2A56FA4}" destId="{DF104ED7-3CE9-4334-8772-5CA0B2D3F322}" srcOrd="6" destOrd="0" presId="urn:microsoft.com/office/officeart/2018/2/layout/IconVerticalSolidList"/>
    <dgm:cxn modelId="{DD5758EF-B75B-4C83-8D26-F249F25738A4}" type="presParOf" srcId="{DF104ED7-3CE9-4334-8772-5CA0B2D3F322}" destId="{F24F3F4D-BBB3-4A64-B375-B158039C92F4}" srcOrd="0" destOrd="0" presId="urn:microsoft.com/office/officeart/2018/2/layout/IconVerticalSolidList"/>
    <dgm:cxn modelId="{9A7D46D7-F5C2-48A3-924A-22D42FE9E53D}" type="presParOf" srcId="{DF104ED7-3CE9-4334-8772-5CA0B2D3F322}" destId="{D14CB0BE-23F2-42D2-9447-0EC22FF1779B}" srcOrd="1" destOrd="0" presId="urn:microsoft.com/office/officeart/2018/2/layout/IconVerticalSolidList"/>
    <dgm:cxn modelId="{49C8DDC2-ED5C-401B-AA22-4504EB6954DC}" type="presParOf" srcId="{DF104ED7-3CE9-4334-8772-5CA0B2D3F322}" destId="{37A923BB-21DD-4B14-A93E-C12A2DFE2AD3}" srcOrd="2" destOrd="0" presId="urn:microsoft.com/office/officeart/2018/2/layout/IconVerticalSolidList"/>
    <dgm:cxn modelId="{460512A6-604A-41A8-8021-7BCD22C211A3}" type="presParOf" srcId="{DF104ED7-3CE9-4334-8772-5CA0B2D3F322}" destId="{9E8F91B0-BB8D-44B2-81A5-787A5D494A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67802C-89B2-4B36-A856-E89A1DB703D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B6E7162-520B-4487-9FD3-40759D189B05}">
      <dgm:prSet custT="1"/>
      <dgm:spPr/>
      <dgm:t>
        <a:bodyPr/>
        <a:lstStyle/>
        <a:p>
          <a:r>
            <a:rPr lang="es-MX" sz="1600" b="1" i="0" baseline="0" dirty="0">
              <a:latin typeface="Arial" panose="020B0604020202020204" pitchFamily="34" charset="0"/>
              <a:cs typeface="Arial" panose="020B0604020202020204" pitchFamily="34" charset="0"/>
            </a:rPr>
            <a:t>Magnitud:</a:t>
          </a:r>
          <a:r>
            <a:rPr lang="es-MX" sz="1600" b="0" i="0" baseline="0" dirty="0">
              <a:latin typeface="Arial" panose="020B0604020202020204" pitchFamily="34" charset="0"/>
              <a:cs typeface="Arial" panose="020B0604020202020204" pitchFamily="34" charset="0"/>
            </a:rPr>
            <a:t> Propiedad de un fenómeno, cuerpo o sustancia, que puede expresarse cuantitativamente mediante un número y una referencia (unidad de medida). Ejemplos de magnitudes incluyen la masa, la longitud, el tiempo, la temperatura, entre otras.</a:t>
          </a:r>
          <a:endParaRPr lang="en-US" sz="1600" dirty="0">
            <a:latin typeface="Arial" panose="020B0604020202020204" pitchFamily="34" charset="0"/>
            <a:cs typeface="Arial" panose="020B0604020202020204" pitchFamily="34" charset="0"/>
          </a:endParaRPr>
        </a:p>
      </dgm:t>
    </dgm:pt>
    <dgm:pt modelId="{1C0C785F-4D5C-4BB1-9672-2A987843E529}" type="parTrans" cxnId="{3055F803-1CE8-4DD8-8FC5-FF9645E331CD}">
      <dgm:prSet/>
      <dgm:spPr/>
      <dgm:t>
        <a:bodyPr/>
        <a:lstStyle/>
        <a:p>
          <a:endParaRPr lang="en-US"/>
        </a:p>
      </dgm:t>
    </dgm:pt>
    <dgm:pt modelId="{D0F485C6-57B7-44FA-ABD9-6B68FD2CB083}" type="sibTrans" cxnId="{3055F803-1CE8-4DD8-8FC5-FF9645E331CD}">
      <dgm:prSet/>
      <dgm:spPr/>
      <dgm:t>
        <a:bodyPr/>
        <a:lstStyle/>
        <a:p>
          <a:endParaRPr lang="en-US"/>
        </a:p>
      </dgm:t>
    </dgm:pt>
    <dgm:pt modelId="{9EE5A06D-43CB-4FD6-8225-B2B2C11B78B8}">
      <dgm:prSet custT="1"/>
      <dgm:spPr/>
      <dgm:t>
        <a:bodyPr/>
        <a:lstStyle/>
        <a:p>
          <a:r>
            <a:rPr lang="es-MX" sz="1600" b="1" i="0" baseline="0" dirty="0">
              <a:latin typeface="Arial" panose="020B0604020202020204" pitchFamily="34" charset="0"/>
              <a:cs typeface="Arial" panose="020B0604020202020204" pitchFamily="34" charset="0"/>
            </a:rPr>
            <a:t>Ejemplo en la industria:</a:t>
          </a:r>
          <a:r>
            <a:rPr lang="es-MX" sz="1600" b="0" i="0" baseline="0" dirty="0">
              <a:latin typeface="Arial" panose="020B0604020202020204" pitchFamily="34" charset="0"/>
              <a:cs typeface="Arial" panose="020B0604020202020204" pitchFamily="34" charset="0"/>
            </a:rPr>
            <a:t> En la fabricación de componentes eléctricos, la resistencia (una magnitud) se mide en ohmios (la unidad).</a:t>
          </a:r>
          <a:endParaRPr lang="en-US" sz="1600" dirty="0">
            <a:latin typeface="Arial" panose="020B0604020202020204" pitchFamily="34" charset="0"/>
            <a:cs typeface="Arial" panose="020B0604020202020204" pitchFamily="34" charset="0"/>
          </a:endParaRPr>
        </a:p>
      </dgm:t>
    </dgm:pt>
    <dgm:pt modelId="{F930F092-7DB5-43B7-A501-697650704F6E}" type="parTrans" cxnId="{49827967-8CB8-4C2A-AB95-45CF9061204B}">
      <dgm:prSet/>
      <dgm:spPr/>
      <dgm:t>
        <a:bodyPr/>
        <a:lstStyle/>
        <a:p>
          <a:endParaRPr lang="en-US"/>
        </a:p>
      </dgm:t>
    </dgm:pt>
    <dgm:pt modelId="{0F9D8335-FC59-4D58-8A57-33B70F8B3E31}" type="sibTrans" cxnId="{49827967-8CB8-4C2A-AB95-45CF9061204B}">
      <dgm:prSet/>
      <dgm:spPr/>
      <dgm:t>
        <a:bodyPr/>
        <a:lstStyle/>
        <a:p>
          <a:endParaRPr lang="en-US"/>
        </a:p>
      </dgm:t>
    </dgm:pt>
    <dgm:pt modelId="{0FF41C07-29E9-46BC-B569-C239D44AD9CD}" type="pres">
      <dgm:prSet presAssocID="{7867802C-89B2-4B36-A856-E89A1DB703DA}" presName="linear" presStyleCnt="0">
        <dgm:presLayoutVars>
          <dgm:animLvl val="lvl"/>
          <dgm:resizeHandles val="exact"/>
        </dgm:presLayoutVars>
      </dgm:prSet>
      <dgm:spPr/>
      <dgm:t>
        <a:bodyPr/>
        <a:lstStyle/>
        <a:p>
          <a:endParaRPr lang="es-ES"/>
        </a:p>
      </dgm:t>
    </dgm:pt>
    <dgm:pt modelId="{DF0FA19F-9C1C-40D9-93F9-44EDC8075439}" type="pres">
      <dgm:prSet presAssocID="{0B6E7162-520B-4487-9FD3-40759D189B05}" presName="parentText" presStyleLbl="node1" presStyleIdx="0" presStyleCnt="2">
        <dgm:presLayoutVars>
          <dgm:chMax val="0"/>
          <dgm:bulletEnabled val="1"/>
        </dgm:presLayoutVars>
      </dgm:prSet>
      <dgm:spPr/>
      <dgm:t>
        <a:bodyPr/>
        <a:lstStyle/>
        <a:p>
          <a:endParaRPr lang="es-ES"/>
        </a:p>
      </dgm:t>
    </dgm:pt>
    <dgm:pt modelId="{CA542FA6-43C8-45D1-BCCD-EA903D89319A}" type="pres">
      <dgm:prSet presAssocID="{D0F485C6-57B7-44FA-ABD9-6B68FD2CB083}" presName="spacer" presStyleCnt="0"/>
      <dgm:spPr/>
    </dgm:pt>
    <dgm:pt modelId="{F9C8449B-54E3-448C-A728-DF86AB72644F}" type="pres">
      <dgm:prSet presAssocID="{9EE5A06D-43CB-4FD6-8225-B2B2C11B78B8}" presName="parentText" presStyleLbl="node1" presStyleIdx="1" presStyleCnt="2">
        <dgm:presLayoutVars>
          <dgm:chMax val="0"/>
          <dgm:bulletEnabled val="1"/>
        </dgm:presLayoutVars>
      </dgm:prSet>
      <dgm:spPr/>
      <dgm:t>
        <a:bodyPr/>
        <a:lstStyle/>
        <a:p>
          <a:endParaRPr lang="es-ES"/>
        </a:p>
      </dgm:t>
    </dgm:pt>
  </dgm:ptLst>
  <dgm:cxnLst>
    <dgm:cxn modelId="{0924DF69-8F35-456A-8446-B7660AFA1D0D}" type="presOf" srcId="{7867802C-89B2-4B36-A856-E89A1DB703DA}" destId="{0FF41C07-29E9-46BC-B569-C239D44AD9CD}" srcOrd="0" destOrd="0" presId="urn:microsoft.com/office/officeart/2005/8/layout/vList2"/>
    <dgm:cxn modelId="{A162CBF5-3AAF-48C5-A434-03080765ADFE}" type="presOf" srcId="{0B6E7162-520B-4487-9FD3-40759D189B05}" destId="{DF0FA19F-9C1C-40D9-93F9-44EDC8075439}" srcOrd="0" destOrd="0" presId="urn:microsoft.com/office/officeart/2005/8/layout/vList2"/>
    <dgm:cxn modelId="{3055F803-1CE8-4DD8-8FC5-FF9645E331CD}" srcId="{7867802C-89B2-4B36-A856-E89A1DB703DA}" destId="{0B6E7162-520B-4487-9FD3-40759D189B05}" srcOrd="0" destOrd="0" parTransId="{1C0C785F-4D5C-4BB1-9672-2A987843E529}" sibTransId="{D0F485C6-57B7-44FA-ABD9-6B68FD2CB083}"/>
    <dgm:cxn modelId="{49827967-8CB8-4C2A-AB95-45CF9061204B}" srcId="{7867802C-89B2-4B36-A856-E89A1DB703DA}" destId="{9EE5A06D-43CB-4FD6-8225-B2B2C11B78B8}" srcOrd="1" destOrd="0" parTransId="{F930F092-7DB5-43B7-A501-697650704F6E}" sibTransId="{0F9D8335-FC59-4D58-8A57-33B70F8B3E31}"/>
    <dgm:cxn modelId="{466875ED-6BAE-4C96-A827-108956CE05A0}" type="presOf" srcId="{9EE5A06D-43CB-4FD6-8225-B2B2C11B78B8}" destId="{F9C8449B-54E3-448C-A728-DF86AB72644F}" srcOrd="0" destOrd="0" presId="urn:microsoft.com/office/officeart/2005/8/layout/vList2"/>
    <dgm:cxn modelId="{A2F053C3-1592-4388-B8C1-A705489B5E45}" type="presParOf" srcId="{0FF41C07-29E9-46BC-B569-C239D44AD9CD}" destId="{DF0FA19F-9C1C-40D9-93F9-44EDC8075439}" srcOrd="0" destOrd="0" presId="urn:microsoft.com/office/officeart/2005/8/layout/vList2"/>
    <dgm:cxn modelId="{E2721211-E5B3-48C4-9A30-84B632F0F709}" type="presParOf" srcId="{0FF41C07-29E9-46BC-B569-C239D44AD9CD}" destId="{CA542FA6-43C8-45D1-BCCD-EA903D89319A}" srcOrd="1" destOrd="0" presId="urn:microsoft.com/office/officeart/2005/8/layout/vList2"/>
    <dgm:cxn modelId="{85317110-8120-46B4-85BC-D69013162552}" type="presParOf" srcId="{0FF41C07-29E9-46BC-B569-C239D44AD9CD}" destId="{F9C8449B-54E3-448C-A728-DF86AB72644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BE3F87-92FF-49A4-90AF-7767C974B60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81235F-97BC-4706-90A9-3AC5D0A4A3D7}">
      <dgm:prSet custT="1"/>
      <dgm:spPr/>
      <dgm:t>
        <a:bodyPr/>
        <a:lstStyle/>
        <a:p>
          <a:r>
            <a:rPr lang="es-MX" sz="1800" b="1" i="0" baseline="0" dirty="0">
              <a:latin typeface="Arial" panose="020B0604020202020204" pitchFamily="34" charset="0"/>
              <a:cs typeface="Arial" panose="020B0604020202020204" pitchFamily="34" charset="0"/>
            </a:rPr>
            <a:t>Exactitud:</a:t>
          </a:r>
          <a:r>
            <a:rPr lang="es-MX" sz="1800" b="0" i="0" baseline="0" dirty="0">
              <a:latin typeface="Arial" panose="020B0604020202020204" pitchFamily="34" charset="0"/>
              <a:cs typeface="Arial" panose="020B0604020202020204" pitchFamily="34" charset="0"/>
            </a:rPr>
            <a:t> Es el grado de concordancia entre el valor medido y el valor verdadero o de referencia de la magnitud. La exactitud se relaciona con cuán cerca está la medición de la realidad.</a:t>
          </a:r>
          <a:endParaRPr lang="en-US" sz="1800" dirty="0">
            <a:latin typeface="Arial" panose="020B0604020202020204" pitchFamily="34" charset="0"/>
            <a:cs typeface="Arial" panose="020B0604020202020204" pitchFamily="34" charset="0"/>
          </a:endParaRPr>
        </a:p>
      </dgm:t>
    </dgm:pt>
    <dgm:pt modelId="{4F401710-47E3-4106-9863-33C751C41DCF}" type="parTrans" cxnId="{AD5EDBF2-2E27-47DB-A9F6-30AA2BBCF0AC}">
      <dgm:prSet/>
      <dgm:spPr/>
      <dgm:t>
        <a:bodyPr/>
        <a:lstStyle/>
        <a:p>
          <a:endParaRPr lang="en-US"/>
        </a:p>
      </dgm:t>
    </dgm:pt>
    <dgm:pt modelId="{D4DE6D1A-DAF7-4702-A339-A25CD9FC6399}" type="sibTrans" cxnId="{AD5EDBF2-2E27-47DB-A9F6-30AA2BBCF0AC}">
      <dgm:prSet/>
      <dgm:spPr/>
      <dgm:t>
        <a:bodyPr/>
        <a:lstStyle/>
        <a:p>
          <a:endParaRPr lang="en-US"/>
        </a:p>
      </dgm:t>
    </dgm:pt>
    <dgm:pt modelId="{FED13FB0-F642-43C6-8EC4-232FCDCD3428}">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Un termómetro calibrado que mide la temperatura de un horno industrial con una exactitud de ±0.1 °C.</a:t>
          </a:r>
          <a:endParaRPr lang="en-US" sz="1800" dirty="0">
            <a:latin typeface="Arial" panose="020B0604020202020204" pitchFamily="34" charset="0"/>
            <a:cs typeface="Arial" panose="020B0604020202020204" pitchFamily="34" charset="0"/>
          </a:endParaRPr>
        </a:p>
      </dgm:t>
    </dgm:pt>
    <dgm:pt modelId="{B417BF49-B508-40A5-8F57-A3D9A472263E}" type="parTrans" cxnId="{DA16BB6F-390A-4500-A7BC-C67DA2D0EC40}">
      <dgm:prSet/>
      <dgm:spPr/>
      <dgm:t>
        <a:bodyPr/>
        <a:lstStyle/>
        <a:p>
          <a:endParaRPr lang="en-US"/>
        </a:p>
      </dgm:t>
    </dgm:pt>
    <dgm:pt modelId="{A4EC7BCA-4E54-4865-98F5-033F87D4BA96}" type="sibTrans" cxnId="{DA16BB6F-390A-4500-A7BC-C67DA2D0EC40}">
      <dgm:prSet/>
      <dgm:spPr/>
      <dgm:t>
        <a:bodyPr/>
        <a:lstStyle/>
        <a:p>
          <a:endParaRPr lang="en-US"/>
        </a:p>
      </dgm:t>
    </dgm:pt>
    <dgm:pt modelId="{B71B20F1-7703-4AB2-968D-0E56A99F9A3B}" type="pres">
      <dgm:prSet presAssocID="{98BE3F87-92FF-49A4-90AF-7767C974B60B}" presName="linear" presStyleCnt="0">
        <dgm:presLayoutVars>
          <dgm:animLvl val="lvl"/>
          <dgm:resizeHandles val="exact"/>
        </dgm:presLayoutVars>
      </dgm:prSet>
      <dgm:spPr/>
      <dgm:t>
        <a:bodyPr/>
        <a:lstStyle/>
        <a:p>
          <a:endParaRPr lang="es-ES"/>
        </a:p>
      </dgm:t>
    </dgm:pt>
    <dgm:pt modelId="{F2BCD23F-3187-4D8D-B63F-ADD58F870041}" type="pres">
      <dgm:prSet presAssocID="{9081235F-97BC-4706-90A9-3AC5D0A4A3D7}" presName="parentText" presStyleLbl="node1" presStyleIdx="0" presStyleCnt="2">
        <dgm:presLayoutVars>
          <dgm:chMax val="0"/>
          <dgm:bulletEnabled val="1"/>
        </dgm:presLayoutVars>
      </dgm:prSet>
      <dgm:spPr/>
      <dgm:t>
        <a:bodyPr/>
        <a:lstStyle/>
        <a:p>
          <a:endParaRPr lang="es-ES"/>
        </a:p>
      </dgm:t>
    </dgm:pt>
    <dgm:pt modelId="{86E2050E-8483-4423-8717-B04E0E241D36}" type="pres">
      <dgm:prSet presAssocID="{D4DE6D1A-DAF7-4702-A339-A25CD9FC6399}" presName="spacer" presStyleCnt="0"/>
      <dgm:spPr/>
    </dgm:pt>
    <dgm:pt modelId="{02E642E0-7DF7-4E85-8281-C21CF31ECC24}" type="pres">
      <dgm:prSet presAssocID="{FED13FB0-F642-43C6-8EC4-232FCDCD3428}" presName="parentText" presStyleLbl="node1" presStyleIdx="1" presStyleCnt="2">
        <dgm:presLayoutVars>
          <dgm:chMax val="0"/>
          <dgm:bulletEnabled val="1"/>
        </dgm:presLayoutVars>
      </dgm:prSet>
      <dgm:spPr/>
      <dgm:t>
        <a:bodyPr/>
        <a:lstStyle/>
        <a:p>
          <a:endParaRPr lang="es-ES"/>
        </a:p>
      </dgm:t>
    </dgm:pt>
  </dgm:ptLst>
  <dgm:cxnLst>
    <dgm:cxn modelId="{DA16BB6F-390A-4500-A7BC-C67DA2D0EC40}" srcId="{98BE3F87-92FF-49A4-90AF-7767C974B60B}" destId="{FED13FB0-F642-43C6-8EC4-232FCDCD3428}" srcOrd="1" destOrd="0" parTransId="{B417BF49-B508-40A5-8F57-A3D9A472263E}" sibTransId="{A4EC7BCA-4E54-4865-98F5-033F87D4BA96}"/>
    <dgm:cxn modelId="{AD5EDBF2-2E27-47DB-A9F6-30AA2BBCF0AC}" srcId="{98BE3F87-92FF-49A4-90AF-7767C974B60B}" destId="{9081235F-97BC-4706-90A9-3AC5D0A4A3D7}" srcOrd="0" destOrd="0" parTransId="{4F401710-47E3-4106-9863-33C751C41DCF}" sibTransId="{D4DE6D1A-DAF7-4702-A339-A25CD9FC6399}"/>
    <dgm:cxn modelId="{44D59C0F-82B4-4A68-A364-AADF368434D3}" type="presOf" srcId="{9081235F-97BC-4706-90A9-3AC5D0A4A3D7}" destId="{F2BCD23F-3187-4D8D-B63F-ADD58F870041}" srcOrd="0" destOrd="0" presId="urn:microsoft.com/office/officeart/2005/8/layout/vList2"/>
    <dgm:cxn modelId="{98F58992-9BA3-4027-8F0B-2EFA72D60268}" type="presOf" srcId="{98BE3F87-92FF-49A4-90AF-7767C974B60B}" destId="{B71B20F1-7703-4AB2-968D-0E56A99F9A3B}" srcOrd="0" destOrd="0" presId="urn:microsoft.com/office/officeart/2005/8/layout/vList2"/>
    <dgm:cxn modelId="{ED3115A1-5044-4BC3-8110-B08E1466ECBE}" type="presOf" srcId="{FED13FB0-F642-43C6-8EC4-232FCDCD3428}" destId="{02E642E0-7DF7-4E85-8281-C21CF31ECC24}" srcOrd="0" destOrd="0" presId="urn:microsoft.com/office/officeart/2005/8/layout/vList2"/>
    <dgm:cxn modelId="{67DFF62B-7423-4FF9-A4DE-D3B48EA5194B}" type="presParOf" srcId="{B71B20F1-7703-4AB2-968D-0E56A99F9A3B}" destId="{F2BCD23F-3187-4D8D-B63F-ADD58F870041}" srcOrd="0" destOrd="0" presId="urn:microsoft.com/office/officeart/2005/8/layout/vList2"/>
    <dgm:cxn modelId="{2B6C32F5-5195-4A71-A988-18B2DEAD27FB}" type="presParOf" srcId="{B71B20F1-7703-4AB2-968D-0E56A99F9A3B}" destId="{86E2050E-8483-4423-8717-B04E0E241D36}" srcOrd="1" destOrd="0" presId="urn:microsoft.com/office/officeart/2005/8/layout/vList2"/>
    <dgm:cxn modelId="{CCF6796C-A89D-461C-80C7-7D290667C796}" type="presParOf" srcId="{B71B20F1-7703-4AB2-968D-0E56A99F9A3B}" destId="{02E642E0-7DF7-4E85-8281-C21CF31ECC2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903189-627E-48AA-83BD-4873EF9EF8A8}"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4627281-25ED-432A-A9B1-6673BC20A757}">
      <dgm:prSet custT="1"/>
      <dgm:spPr/>
      <dgm:t>
        <a:bodyPr/>
        <a:lstStyle/>
        <a:p>
          <a:r>
            <a:rPr lang="es-MX" sz="1800" b="1" i="0" baseline="0" dirty="0">
              <a:latin typeface="Arial" panose="020B0604020202020204" pitchFamily="34" charset="0"/>
              <a:cs typeface="Arial" panose="020B0604020202020204" pitchFamily="34" charset="0"/>
            </a:rPr>
            <a:t>Incertidumbre de la Medición:</a:t>
          </a:r>
          <a:r>
            <a:rPr lang="es-MX" sz="1800" b="0" i="0" baseline="0" dirty="0">
              <a:latin typeface="Arial" panose="020B0604020202020204" pitchFamily="34" charset="0"/>
              <a:cs typeface="Arial" panose="020B0604020202020204" pitchFamily="34" charset="0"/>
            </a:rPr>
            <a:t> Es un parámetro no negativo que caracteriza la dispersión de los valores atribuidos a una magnitud, basado en la información usada. La incertidumbre refleja el grado de duda sobre el resultado de una medición.</a:t>
          </a:r>
          <a:endParaRPr lang="en-US" sz="1800" dirty="0">
            <a:latin typeface="Arial" panose="020B0604020202020204" pitchFamily="34" charset="0"/>
            <a:cs typeface="Arial" panose="020B0604020202020204" pitchFamily="34" charset="0"/>
          </a:endParaRPr>
        </a:p>
      </dgm:t>
    </dgm:pt>
    <dgm:pt modelId="{C413A1D0-D56C-4EEF-920A-5DBFE61C3138}" type="parTrans" cxnId="{508E1D77-EEC3-4F51-8119-1A119E18EAD4}">
      <dgm:prSet/>
      <dgm:spPr/>
      <dgm:t>
        <a:bodyPr/>
        <a:lstStyle/>
        <a:p>
          <a:endParaRPr lang="en-US"/>
        </a:p>
      </dgm:t>
    </dgm:pt>
    <dgm:pt modelId="{BD901492-F11E-46A7-895C-6AFD21BEDCDF}" type="sibTrans" cxnId="{508E1D77-EEC3-4F51-8119-1A119E18EAD4}">
      <dgm:prSet/>
      <dgm:spPr/>
      <dgm:t>
        <a:bodyPr/>
        <a:lstStyle/>
        <a:p>
          <a:endParaRPr lang="en-US"/>
        </a:p>
      </dgm:t>
    </dgm:pt>
    <dgm:pt modelId="{CEF3493B-4930-427D-BA30-45F54EE1DE1E}">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Al medir la longitud de una pieza con un micrómetro, se puede reportar que la medición tiene una incertidumbre de ±0.002 mm, lo que indica el rango en el que podría encontrarse el valor verdadero de la longitud.</a:t>
          </a:r>
          <a:endParaRPr lang="en-US" sz="1800" dirty="0">
            <a:latin typeface="Arial" panose="020B0604020202020204" pitchFamily="34" charset="0"/>
            <a:cs typeface="Arial" panose="020B0604020202020204" pitchFamily="34" charset="0"/>
          </a:endParaRPr>
        </a:p>
      </dgm:t>
    </dgm:pt>
    <dgm:pt modelId="{3203DC3D-E7A6-41DB-8266-710D8E16E80F}" type="parTrans" cxnId="{63366ABA-F407-498A-AEA0-D738A776637B}">
      <dgm:prSet/>
      <dgm:spPr/>
      <dgm:t>
        <a:bodyPr/>
        <a:lstStyle/>
        <a:p>
          <a:endParaRPr lang="en-US"/>
        </a:p>
      </dgm:t>
    </dgm:pt>
    <dgm:pt modelId="{0063F432-6C10-4670-8503-F547FD93D3A2}" type="sibTrans" cxnId="{63366ABA-F407-498A-AEA0-D738A776637B}">
      <dgm:prSet/>
      <dgm:spPr/>
      <dgm:t>
        <a:bodyPr/>
        <a:lstStyle/>
        <a:p>
          <a:endParaRPr lang="en-US"/>
        </a:p>
      </dgm:t>
    </dgm:pt>
    <dgm:pt modelId="{02014EA2-6C68-4209-8D47-BBAD74A7E349}" type="pres">
      <dgm:prSet presAssocID="{4F903189-627E-48AA-83BD-4873EF9EF8A8}" presName="linear" presStyleCnt="0">
        <dgm:presLayoutVars>
          <dgm:animLvl val="lvl"/>
          <dgm:resizeHandles val="exact"/>
        </dgm:presLayoutVars>
      </dgm:prSet>
      <dgm:spPr/>
      <dgm:t>
        <a:bodyPr/>
        <a:lstStyle/>
        <a:p>
          <a:endParaRPr lang="es-ES"/>
        </a:p>
      </dgm:t>
    </dgm:pt>
    <dgm:pt modelId="{4A221CCD-6712-457E-904F-000777F44181}" type="pres">
      <dgm:prSet presAssocID="{D4627281-25ED-432A-A9B1-6673BC20A757}" presName="parentText" presStyleLbl="node1" presStyleIdx="0" presStyleCnt="2">
        <dgm:presLayoutVars>
          <dgm:chMax val="0"/>
          <dgm:bulletEnabled val="1"/>
        </dgm:presLayoutVars>
      </dgm:prSet>
      <dgm:spPr/>
      <dgm:t>
        <a:bodyPr/>
        <a:lstStyle/>
        <a:p>
          <a:endParaRPr lang="es-ES"/>
        </a:p>
      </dgm:t>
    </dgm:pt>
    <dgm:pt modelId="{7E0AFD8F-6A94-4608-A52A-BA1A91D967C2}" type="pres">
      <dgm:prSet presAssocID="{BD901492-F11E-46A7-895C-6AFD21BEDCDF}" presName="spacer" presStyleCnt="0"/>
      <dgm:spPr/>
    </dgm:pt>
    <dgm:pt modelId="{6361BD58-DFAF-4AFE-A65D-A669FF5B8AE1}" type="pres">
      <dgm:prSet presAssocID="{CEF3493B-4930-427D-BA30-45F54EE1DE1E}" presName="parentText" presStyleLbl="node1" presStyleIdx="1" presStyleCnt="2">
        <dgm:presLayoutVars>
          <dgm:chMax val="0"/>
          <dgm:bulletEnabled val="1"/>
        </dgm:presLayoutVars>
      </dgm:prSet>
      <dgm:spPr/>
      <dgm:t>
        <a:bodyPr/>
        <a:lstStyle/>
        <a:p>
          <a:endParaRPr lang="es-ES"/>
        </a:p>
      </dgm:t>
    </dgm:pt>
  </dgm:ptLst>
  <dgm:cxnLst>
    <dgm:cxn modelId="{A1909DBF-06DB-49BE-8B13-66CACAEAD9E3}" type="presOf" srcId="{CEF3493B-4930-427D-BA30-45F54EE1DE1E}" destId="{6361BD58-DFAF-4AFE-A65D-A669FF5B8AE1}" srcOrd="0" destOrd="0" presId="urn:microsoft.com/office/officeart/2005/8/layout/vList2"/>
    <dgm:cxn modelId="{508E1D77-EEC3-4F51-8119-1A119E18EAD4}" srcId="{4F903189-627E-48AA-83BD-4873EF9EF8A8}" destId="{D4627281-25ED-432A-A9B1-6673BC20A757}" srcOrd="0" destOrd="0" parTransId="{C413A1D0-D56C-4EEF-920A-5DBFE61C3138}" sibTransId="{BD901492-F11E-46A7-895C-6AFD21BEDCDF}"/>
    <dgm:cxn modelId="{94816952-2640-415C-84A5-17B8C110620A}" type="presOf" srcId="{4F903189-627E-48AA-83BD-4873EF9EF8A8}" destId="{02014EA2-6C68-4209-8D47-BBAD74A7E349}" srcOrd="0" destOrd="0" presId="urn:microsoft.com/office/officeart/2005/8/layout/vList2"/>
    <dgm:cxn modelId="{63366ABA-F407-498A-AEA0-D738A776637B}" srcId="{4F903189-627E-48AA-83BD-4873EF9EF8A8}" destId="{CEF3493B-4930-427D-BA30-45F54EE1DE1E}" srcOrd="1" destOrd="0" parTransId="{3203DC3D-E7A6-41DB-8266-710D8E16E80F}" sibTransId="{0063F432-6C10-4670-8503-F547FD93D3A2}"/>
    <dgm:cxn modelId="{11F224C2-9743-449C-ACC1-5F782FBD5EA5}" type="presOf" srcId="{D4627281-25ED-432A-A9B1-6673BC20A757}" destId="{4A221CCD-6712-457E-904F-000777F44181}" srcOrd="0" destOrd="0" presId="urn:microsoft.com/office/officeart/2005/8/layout/vList2"/>
    <dgm:cxn modelId="{9FC902BA-A896-4051-96AD-490B2C5A742A}" type="presParOf" srcId="{02014EA2-6C68-4209-8D47-BBAD74A7E349}" destId="{4A221CCD-6712-457E-904F-000777F44181}" srcOrd="0" destOrd="0" presId="urn:microsoft.com/office/officeart/2005/8/layout/vList2"/>
    <dgm:cxn modelId="{F29FF3CD-6EE3-4280-9910-2F80AEF11B3B}" type="presParOf" srcId="{02014EA2-6C68-4209-8D47-BBAD74A7E349}" destId="{7E0AFD8F-6A94-4608-A52A-BA1A91D967C2}" srcOrd="1" destOrd="0" presId="urn:microsoft.com/office/officeart/2005/8/layout/vList2"/>
    <dgm:cxn modelId="{967895C1-64AC-48D2-B70A-2B000F422D48}" type="presParOf" srcId="{02014EA2-6C68-4209-8D47-BBAD74A7E349}" destId="{6361BD58-DFAF-4AFE-A65D-A669FF5B8AE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FD629F-C85B-486C-A27C-A45328AA4B8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C5A76A0-D9AF-42B6-B7CF-20D487E2A57E}">
      <dgm:prSet custT="1"/>
      <dgm:spPr/>
      <dgm:t>
        <a:bodyPr/>
        <a:lstStyle/>
        <a:p>
          <a:r>
            <a:rPr lang="es-MX" sz="1800" b="1" i="0" baseline="0" dirty="0">
              <a:latin typeface="Arial" panose="020B0604020202020204" pitchFamily="34" charset="0"/>
              <a:cs typeface="Arial" panose="020B0604020202020204" pitchFamily="34" charset="0"/>
            </a:rPr>
            <a:t>Verificación:</a:t>
          </a:r>
          <a:r>
            <a:rPr lang="es-MX" sz="1800" b="0" i="0" baseline="0" dirty="0">
              <a:latin typeface="Arial" panose="020B0604020202020204" pitchFamily="34" charset="0"/>
              <a:cs typeface="Arial" panose="020B0604020202020204" pitchFamily="34" charset="0"/>
            </a:rPr>
            <a:t> Es la confirmación mediante la presentación de evidencia objetiva de que se han cumplido los requisitos específicos para un uso previsto. En metrología, la verificación es un proceso que asegura que un instrumento de medición cumple con los requisitos establecidos.</a:t>
          </a:r>
          <a:endParaRPr lang="en-US" sz="1800" dirty="0">
            <a:latin typeface="Arial" panose="020B0604020202020204" pitchFamily="34" charset="0"/>
            <a:cs typeface="Arial" panose="020B0604020202020204" pitchFamily="34" charset="0"/>
          </a:endParaRPr>
        </a:p>
      </dgm:t>
    </dgm:pt>
    <dgm:pt modelId="{C5604ACE-7DC0-41FE-AAF6-B18BAAE0D9B5}" type="parTrans" cxnId="{679B6A94-0380-4A2D-8E34-BC6AF1D24414}">
      <dgm:prSet/>
      <dgm:spPr/>
      <dgm:t>
        <a:bodyPr/>
        <a:lstStyle/>
        <a:p>
          <a:endParaRPr lang="en-US"/>
        </a:p>
      </dgm:t>
    </dgm:pt>
    <dgm:pt modelId="{F3DC6336-4A71-406F-B187-28130CF8A843}" type="sibTrans" cxnId="{679B6A94-0380-4A2D-8E34-BC6AF1D24414}">
      <dgm:prSet/>
      <dgm:spPr/>
      <dgm:t>
        <a:bodyPr/>
        <a:lstStyle/>
        <a:p>
          <a:endParaRPr lang="en-US"/>
        </a:p>
      </dgm:t>
    </dgm:pt>
    <dgm:pt modelId="{4F9D7003-B44A-404E-8897-BD2FDBDCDE33}">
      <dgm:prSet custT="1"/>
      <dgm:spPr/>
      <dgm:t>
        <a:bodyPr/>
        <a:lstStyle/>
        <a:p>
          <a:r>
            <a:rPr lang="es-MX" sz="1800" b="1" i="0" baseline="0" dirty="0">
              <a:latin typeface="Arial" panose="020B0604020202020204" pitchFamily="34" charset="0"/>
              <a:cs typeface="Arial" panose="020B0604020202020204" pitchFamily="34" charset="0"/>
            </a:rPr>
            <a:t>Ejemplo en la industria:</a:t>
          </a:r>
          <a:r>
            <a:rPr lang="es-MX" sz="1800" b="0" i="0" baseline="0" dirty="0">
              <a:latin typeface="Arial" panose="020B0604020202020204" pitchFamily="34" charset="0"/>
              <a:cs typeface="Arial" panose="020B0604020202020204" pitchFamily="34" charset="0"/>
            </a:rPr>
            <a:t> La verificación periódica de un manómetro en una planta química para asegurar que sus lecturas siguen siendo confiables y dentro de las tolerancias aceptables.</a:t>
          </a:r>
          <a:endParaRPr lang="en-US" sz="1800" dirty="0">
            <a:latin typeface="Arial" panose="020B0604020202020204" pitchFamily="34" charset="0"/>
            <a:cs typeface="Arial" panose="020B0604020202020204" pitchFamily="34" charset="0"/>
          </a:endParaRPr>
        </a:p>
      </dgm:t>
    </dgm:pt>
    <dgm:pt modelId="{0E5CF2AA-72BE-494C-8C85-59CAF885893C}" type="parTrans" cxnId="{DC3E1F98-5295-4B44-BBB4-633FFB56C196}">
      <dgm:prSet/>
      <dgm:spPr/>
      <dgm:t>
        <a:bodyPr/>
        <a:lstStyle/>
        <a:p>
          <a:endParaRPr lang="en-US"/>
        </a:p>
      </dgm:t>
    </dgm:pt>
    <dgm:pt modelId="{601BC8C6-8E49-4E30-8815-F806584198D3}" type="sibTrans" cxnId="{DC3E1F98-5295-4B44-BBB4-633FFB56C196}">
      <dgm:prSet/>
      <dgm:spPr/>
      <dgm:t>
        <a:bodyPr/>
        <a:lstStyle/>
        <a:p>
          <a:endParaRPr lang="en-US"/>
        </a:p>
      </dgm:t>
    </dgm:pt>
    <dgm:pt modelId="{0C48BE3D-ADC8-4435-A703-1201D228EE34}" type="pres">
      <dgm:prSet presAssocID="{C7FD629F-C85B-486C-A27C-A45328AA4B8C}" presName="hierChild1" presStyleCnt="0">
        <dgm:presLayoutVars>
          <dgm:chPref val="1"/>
          <dgm:dir/>
          <dgm:animOne val="branch"/>
          <dgm:animLvl val="lvl"/>
          <dgm:resizeHandles/>
        </dgm:presLayoutVars>
      </dgm:prSet>
      <dgm:spPr/>
      <dgm:t>
        <a:bodyPr/>
        <a:lstStyle/>
        <a:p>
          <a:endParaRPr lang="es-ES"/>
        </a:p>
      </dgm:t>
    </dgm:pt>
    <dgm:pt modelId="{412A5D19-B865-45E9-AD61-0A2E16A9AB24}" type="pres">
      <dgm:prSet presAssocID="{5C5A76A0-D9AF-42B6-B7CF-20D487E2A57E}" presName="hierRoot1" presStyleCnt="0"/>
      <dgm:spPr/>
    </dgm:pt>
    <dgm:pt modelId="{ABE310CB-39F8-4628-A9BA-4EEDDD38FE39}" type="pres">
      <dgm:prSet presAssocID="{5C5A76A0-D9AF-42B6-B7CF-20D487E2A57E}" presName="composite" presStyleCnt="0"/>
      <dgm:spPr/>
    </dgm:pt>
    <dgm:pt modelId="{527812CE-5187-4615-BAC7-A5187CD4DAB9}" type="pres">
      <dgm:prSet presAssocID="{5C5A76A0-D9AF-42B6-B7CF-20D487E2A57E}" presName="background" presStyleLbl="node0" presStyleIdx="0" presStyleCnt="2"/>
      <dgm:spPr/>
    </dgm:pt>
    <dgm:pt modelId="{C67FCA53-B892-4A54-9528-5F0FCC4F0DAF}" type="pres">
      <dgm:prSet presAssocID="{5C5A76A0-D9AF-42B6-B7CF-20D487E2A57E}" presName="text" presStyleLbl="fgAcc0" presStyleIdx="0" presStyleCnt="2">
        <dgm:presLayoutVars>
          <dgm:chPref val="3"/>
        </dgm:presLayoutVars>
      </dgm:prSet>
      <dgm:spPr/>
      <dgm:t>
        <a:bodyPr/>
        <a:lstStyle/>
        <a:p>
          <a:endParaRPr lang="es-ES"/>
        </a:p>
      </dgm:t>
    </dgm:pt>
    <dgm:pt modelId="{50D54B49-1C1A-4670-8CC1-91BD6198AEE1}" type="pres">
      <dgm:prSet presAssocID="{5C5A76A0-D9AF-42B6-B7CF-20D487E2A57E}" presName="hierChild2" presStyleCnt="0"/>
      <dgm:spPr/>
    </dgm:pt>
    <dgm:pt modelId="{F441ED4F-DD5A-4395-A5E6-6DF83E4CF66B}" type="pres">
      <dgm:prSet presAssocID="{4F9D7003-B44A-404E-8897-BD2FDBDCDE33}" presName="hierRoot1" presStyleCnt="0"/>
      <dgm:spPr/>
    </dgm:pt>
    <dgm:pt modelId="{740C210F-3E97-4210-B9D3-7F0931F7DC39}" type="pres">
      <dgm:prSet presAssocID="{4F9D7003-B44A-404E-8897-BD2FDBDCDE33}" presName="composite" presStyleCnt="0"/>
      <dgm:spPr/>
    </dgm:pt>
    <dgm:pt modelId="{E7E39F2A-DB5B-4600-839A-F2DB57B1CCA9}" type="pres">
      <dgm:prSet presAssocID="{4F9D7003-B44A-404E-8897-BD2FDBDCDE33}" presName="background" presStyleLbl="node0" presStyleIdx="1" presStyleCnt="2"/>
      <dgm:spPr/>
    </dgm:pt>
    <dgm:pt modelId="{B22A2D73-0D9D-41F4-8194-F2AE50376C78}" type="pres">
      <dgm:prSet presAssocID="{4F9D7003-B44A-404E-8897-BD2FDBDCDE33}" presName="text" presStyleLbl="fgAcc0" presStyleIdx="1" presStyleCnt="2">
        <dgm:presLayoutVars>
          <dgm:chPref val="3"/>
        </dgm:presLayoutVars>
      </dgm:prSet>
      <dgm:spPr/>
      <dgm:t>
        <a:bodyPr/>
        <a:lstStyle/>
        <a:p>
          <a:endParaRPr lang="es-ES"/>
        </a:p>
      </dgm:t>
    </dgm:pt>
    <dgm:pt modelId="{230B931B-E0C3-44DA-8754-0EA85F8985DB}" type="pres">
      <dgm:prSet presAssocID="{4F9D7003-B44A-404E-8897-BD2FDBDCDE33}" presName="hierChild2" presStyleCnt="0"/>
      <dgm:spPr/>
    </dgm:pt>
  </dgm:ptLst>
  <dgm:cxnLst>
    <dgm:cxn modelId="{4E9F201C-48EE-4375-9496-B02AB2CCF99A}" type="presOf" srcId="{C7FD629F-C85B-486C-A27C-A45328AA4B8C}" destId="{0C48BE3D-ADC8-4435-A703-1201D228EE34}" srcOrd="0" destOrd="0" presId="urn:microsoft.com/office/officeart/2005/8/layout/hierarchy1"/>
    <dgm:cxn modelId="{00C2D338-99D1-4E66-9A3E-CE4B7C77CCCD}" type="presOf" srcId="{5C5A76A0-D9AF-42B6-B7CF-20D487E2A57E}" destId="{C67FCA53-B892-4A54-9528-5F0FCC4F0DAF}" srcOrd="0" destOrd="0" presId="urn:microsoft.com/office/officeart/2005/8/layout/hierarchy1"/>
    <dgm:cxn modelId="{523E4A6F-EF48-419A-BE69-EB9E2E4E24FD}" type="presOf" srcId="{4F9D7003-B44A-404E-8897-BD2FDBDCDE33}" destId="{B22A2D73-0D9D-41F4-8194-F2AE50376C78}" srcOrd="0" destOrd="0" presId="urn:microsoft.com/office/officeart/2005/8/layout/hierarchy1"/>
    <dgm:cxn modelId="{679B6A94-0380-4A2D-8E34-BC6AF1D24414}" srcId="{C7FD629F-C85B-486C-A27C-A45328AA4B8C}" destId="{5C5A76A0-D9AF-42B6-B7CF-20D487E2A57E}" srcOrd="0" destOrd="0" parTransId="{C5604ACE-7DC0-41FE-AAF6-B18BAAE0D9B5}" sibTransId="{F3DC6336-4A71-406F-B187-28130CF8A843}"/>
    <dgm:cxn modelId="{DC3E1F98-5295-4B44-BBB4-633FFB56C196}" srcId="{C7FD629F-C85B-486C-A27C-A45328AA4B8C}" destId="{4F9D7003-B44A-404E-8897-BD2FDBDCDE33}" srcOrd="1" destOrd="0" parTransId="{0E5CF2AA-72BE-494C-8C85-59CAF885893C}" sibTransId="{601BC8C6-8E49-4E30-8815-F806584198D3}"/>
    <dgm:cxn modelId="{380A3B0F-D7E2-45B7-BA35-FD6A5DE7AB52}" type="presParOf" srcId="{0C48BE3D-ADC8-4435-A703-1201D228EE34}" destId="{412A5D19-B865-45E9-AD61-0A2E16A9AB24}" srcOrd="0" destOrd="0" presId="urn:microsoft.com/office/officeart/2005/8/layout/hierarchy1"/>
    <dgm:cxn modelId="{885D2FBD-BE06-4495-BE3D-0FB380A9D977}" type="presParOf" srcId="{412A5D19-B865-45E9-AD61-0A2E16A9AB24}" destId="{ABE310CB-39F8-4628-A9BA-4EEDDD38FE39}" srcOrd="0" destOrd="0" presId="urn:microsoft.com/office/officeart/2005/8/layout/hierarchy1"/>
    <dgm:cxn modelId="{F9057301-3508-4F9B-9933-92711D9CCE31}" type="presParOf" srcId="{ABE310CB-39F8-4628-A9BA-4EEDDD38FE39}" destId="{527812CE-5187-4615-BAC7-A5187CD4DAB9}" srcOrd="0" destOrd="0" presId="urn:microsoft.com/office/officeart/2005/8/layout/hierarchy1"/>
    <dgm:cxn modelId="{C7B0F8E3-E923-412B-8C77-B08D137CC60B}" type="presParOf" srcId="{ABE310CB-39F8-4628-A9BA-4EEDDD38FE39}" destId="{C67FCA53-B892-4A54-9528-5F0FCC4F0DAF}" srcOrd="1" destOrd="0" presId="urn:microsoft.com/office/officeart/2005/8/layout/hierarchy1"/>
    <dgm:cxn modelId="{946F9930-45A8-49B4-BCAD-4602D9E7B5C9}" type="presParOf" srcId="{412A5D19-B865-45E9-AD61-0A2E16A9AB24}" destId="{50D54B49-1C1A-4670-8CC1-91BD6198AEE1}" srcOrd="1" destOrd="0" presId="urn:microsoft.com/office/officeart/2005/8/layout/hierarchy1"/>
    <dgm:cxn modelId="{2DE996EB-0201-430C-90FF-F8505D54241A}" type="presParOf" srcId="{0C48BE3D-ADC8-4435-A703-1201D228EE34}" destId="{F441ED4F-DD5A-4395-A5E6-6DF83E4CF66B}" srcOrd="1" destOrd="0" presId="urn:microsoft.com/office/officeart/2005/8/layout/hierarchy1"/>
    <dgm:cxn modelId="{61458C8E-92D7-4816-9308-0BEC1205378C}" type="presParOf" srcId="{F441ED4F-DD5A-4395-A5E6-6DF83E4CF66B}" destId="{740C210F-3E97-4210-B9D3-7F0931F7DC39}" srcOrd="0" destOrd="0" presId="urn:microsoft.com/office/officeart/2005/8/layout/hierarchy1"/>
    <dgm:cxn modelId="{3C2E134B-D90B-4B35-AC08-54D3C43C03CA}" type="presParOf" srcId="{740C210F-3E97-4210-B9D3-7F0931F7DC39}" destId="{E7E39F2A-DB5B-4600-839A-F2DB57B1CCA9}" srcOrd="0" destOrd="0" presId="urn:microsoft.com/office/officeart/2005/8/layout/hierarchy1"/>
    <dgm:cxn modelId="{2AF00B3B-0AA8-46ED-8434-68DF16262DFA}" type="presParOf" srcId="{740C210F-3E97-4210-B9D3-7F0931F7DC39}" destId="{B22A2D73-0D9D-41F4-8194-F2AE50376C78}" srcOrd="1" destOrd="0" presId="urn:microsoft.com/office/officeart/2005/8/layout/hierarchy1"/>
    <dgm:cxn modelId="{E325B96E-2E63-4652-AE31-D23263000625}" type="presParOf" srcId="{F441ED4F-DD5A-4395-A5E6-6DF83E4CF66B}" destId="{230B931B-E0C3-44DA-8754-0EA85F8985D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20C006-B86A-4677-AF51-7DAA029BFE1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271A025-1122-46C2-ABC6-5E9C342CEBAF}">
      <dgm:prSet custT="1"/>
      <dgm:spPr/>
      <dgm:t>
        <a:bodyPr/>
        <a:lstStyle/>
        <a:p>
          <a:r>
            <a:rPr lang="es-MX" sz="1600" b="1" i="0" baseline="0" dirty="0">
              <a:latin typeface="Arial" panose="020B0604020202020204" pitchFamily="34" charset="0"/>
              <a:cs typeface="Arial" panose="020B0604020202020204" pitchFamily="34" charset="0"/>
            </a:rPr>
            <a:t>Error de Medición:</a:t>
          </a:r>
          <a:r>
            <a:rPr lang="es-MX" sz="1600" b="0" i="0" baseline="0" dirty="0">
              <a:latin typeface="Arial" panose="020B0604020202020204" pitchFamily="34" charset="0"/>
              <a:cs typeface="Arial" panose="020B0604020202020204" pitchFamily="34" charset="0"/>
            </a:rPr>
            <a:t> Diferencia entre el valor medido y el valor verdadero de la magnitud. El error puede ser aleatorio (variación natural de las mediciones) o sistemático (debido a un sesgo en el equipo de medición).</a:t>
          </a:r>
          <a:endParaRPr lang="en-US" sz="1600" dirty="0">
            <a:latin typeface="Arial" panose="020B0604020202020204" pitchFamily="34" charset="0"/>
            <a:cs typeface="Arial" panose="020B0604020202020204" pitchFamily="34" charset="0"/>
          </a:endParaRPr>
        </a:p>
      </dgm:t>
    </dgm:pt>
    <dgm:pt modelId="{67908360-67D7-4616-8817-1E1DC039D211}" type="parTrans" cxnId="{B35DA91D-B716-4949-9768-72E4BBE26D30}">
      <dgm:prSet/>
      <dgm:spPr/>
      <dgm:t>
        <a:bodyPr/>
        <a:lstStyle/>
        <a:p>
          <a:endParaRPr lang="en-US"/>
        </a:p>
      </dgm:t>
    </dgm:pt>
    <dgm:pt modelId="{DC1656A9-3A38-42F0-B90C-1813543E718D}" type="sibTrans" cxnId="{B35DA91D-B716-4949-9768-72E4BBE26D30}">
      <dgm:prSet/>
      <dgm:spPr/>
      <dgm:t>
        <a:bodyPr/>
        <a:lstStyle/>
        <a:p>
          <a:endParaRPr lang="en-US"/>
        </a:p>
      </dgm:t>
    </dgm:pt>
    <dgm:pt modelId="{82F360E1-5A5B-4FED-B365-791D86F79B03}">
      <dgm:prSet custT="1"/>
      <dgm:spPr/>
      <dgm:t>
        <a:bodyPr/>
        <a:lstStyle/>
        <a:p>
          <a:r>
            <a:rPr lang="es-MX" sz="1600" b="1" i="0" baseline="0" dirty="0">
              <a:latin typeface="Arial" panose="020B0604020202020204" pitchFamily="34" charset="0"/>
              <a:cs typeface="Arial" panose="020B0604020202020204" pitchFamily="34" charset="0"/>
            </a:rPr>
            <a:t>Ejemplo en la industria:</a:t>
          </a:r>
          <a:r>
            <a:rPr lang="es-MX" sz="1600" b="0" i="0" baseline="0" dirty="0">
              <a:latin typeface="Arial" panose="020B0604020202020204" pitchFamily="34" charset="0"/>
              <a:cs typeface="Arial" panose="020B0604020202020204" pitchFamily="34" charset="0"/>
            </a:rPr>
            <a:t> Si un medidor de presión tiene un sesgo de +2 psi en todas sus lecturas, eso se considera un error sistemático.</a:t>
          </a:r>
          <a:endParaRPr lang="en-US" sz="1600" dirty="0">
            <a:latin typeface="Arial" panose="020B0604020202020204" pitchFamily="34" charset="0"/>
            <a:cs typeface="Arial" panose="020B0604020202020204" pitchFamily="34" charset="0"/>
          </a:endParaRPr>
        </a:p>
      </dgm:t>
    </dgm:pt>
    <dgm:pt modelId="{79A46652-AA8B-4154-A591-58B877B4B95A}" type="parTrans" cxnId="{2FC06EB0-0397-49E1-A202-34E385A75CAD}">
      <dgm:prSet/>
      <dgm:spPr/>
      <dgm:t>
        <a:bodyPr/>
        <a:lstStyle/>
        <a:p>
          <a:endParaRPr lang="en-US"/>
        </a:p>
      </dgm:t>
    </dgm:pt>
    <dgm:pt modelId="{245B1A3F-EAEB-45E2-BFD7-C05D5CDD279A}" type="sibTrans" cxnId="{2FC06EB0-0397-49E1-A202-34E385A75CAD}">
      <dgm:prSet/>
      <dgm:spPr/>
      <dgm:t>
        <a:bodyPr/>
        <a:lstStyle/>
        <a:p>
          <a:endParaRPr lang="en-US"/>
        </a:p>
      </dgm:t>
    </dgm:pt>
    <dgm:pt modelId="{912A4B47-E8C3-4295-ACDF-4CCE2B16E95C}" type="pres">
      <dgm:prSet presAssocID="{1120C006-B86A-4677-AF51-7DAA029BFE17}" presName="linear" presStyleCnt="0">
        <dgm:presLayoutVars>
          <dgm:animLvl val="lvl"/>
          <dgm:resizeHandles val="exact"/>
        </dgm:presLayoutVars>
      </dgm:prSet>
      <dgm:spPr/>
      <dgm:t>
        <a:bodyPr/>
        <a:lstStyle/>
        <a:p>
          <a:endParaRPr lang="es-ES"/>
        </a:p>
      </dgm:t>
    </dgm:pt>
    <dgm:pt modelId="{A5885044-0258-4163-92D5-189E9AA77C02}" type="pres">
      <dgm:prSet presAssocID="{E271A025-1122-46C2-ABC6-5E9C342CEBAF}" presName="parentText" presStyleLbl="node1" presStyleIdx="0" presStyleCnt="2">
        <dgm:presLayoutVars>
          <dgm:chMax val="0"/>
          <dgm:bulletEnabled val="1"/>
        </dgm:presLayoutVars>
      </dgm:prSet>
      <dgm:spPr/>
      <dgm:t>
        <a:bodyPr/>
        <a:lstStyle/>
        <a:p>
          <a:endParaRPr lang="es-ES"/>
        </a:p>
      </dgm:t>
    </dgm:pt>
    <dgm:pt modelId="{C5F468E8-2699-4E45-A92A-F3173F5A3386}" type="pres">
      <dgm:prSet presAssocID="{DC1656A9-3A38-42F0-B90C-1813543E718D}" presName="spacer" presStyleCnt="0"/>
      <dgm:spPr/>
    </dgm:pt>
    <dgm:pt modelId="{F1328C77-0C12-403A-B49A-532EF7844A66}" type="pres">
      <dgm:prSet presAssocID="{82F360E1-5A5B-4FED-B365-791D86F79B03}" presName="parentText" presStyleLbl="node1" presStyleIdx="1" presStyleCnt="2">
        <dgm:presLayoutVars>
          <dgm:chMax val="0"/>
          <dgm:bulletEnabled val="1"/>
        </dgm:presLayoutVars>
      </dgm:prSet>
      <dgm:spPr/>
      <dgm:t>
        <a:bodyPr/>
        <a:lstStyle/>
        <a:p>
          <a:endParaRPr lang="es-ES"/>
        </a:p>
      </dgm:t>
    </dgm:pt>
  </dgm:ptLst>
  <dgm:cxnLst>
    <dgm:cxn modelId="{CA6220B1-AD3D-403E-AD9C-ED0A6B19420B}" type="presOf" srcId="{1120C006-B86A-4677-AF51-7DAA029BFE17}" destId="{912A4B47-E8C3-4295-ACDF-4CCE2B16E95C}" srcOrd="0" destOrd="0" presId="urn:microsoft.com/office/officeart/2005/8/layout/vList2"/>
    <dgm:cxn modelId="{2FC06EB0-0397-49E1-A202-34E385A75CAD}" srcId="{1120C006-B86A-4677-AF51-7DAA029BFE17}" destId="{82F360E1-5A5B-4FED-B365-791D86F79B03}" srcOrd="1" destOrd="0" parTransId="{79A46652-AA8B-4154-A591-58B877B4B95A}" sibTransId="{245B1A3F-EAEB-45E2-BFD7-C05D5CDD279A}"/>
    <dgm:cxn modelId="{E56B24C2-7C59-47E0-AA83-5920E7F950CB}" type="presOf" srcId="{E271A025-1122-46C2-ABC6-5E9C342CEBAF}" destId="{A5885044-0258-4163-92D5-189E9AA77C02}" srcOrd="0" destOrd="0" presId="urn:microsoft.com/office/officeart/2005/8/layout/vList2"/>
    <dgm:cxn modelId="{B35DA91D-B716-4949-9768-72E4BBE26D30}" srcId="{1120C006-B86A-4677-AF51-7DAA029BFE17}" destId="{E271A025-1122-46C2-ABC6-5E9C342CEBAF}" srcOrd="0" destOrd="0" parTransId="{67908360-67D7-4616-8817-1E1DC039D211}" sibTransId="{DC1656A9-3A38-42F0-B90C-1813543E718D}"/>
    <dgm:cxn modelId="{AAAA2A23-9C31-48F7-8F90-EEBB2653D9D2}" type="presOf" srcId="{82F360E1-5A5B-4FED-B365-791D86F79B03}" destId="{F1328C77-0C12-403A-B49A-532EF7844A66}" srcOrd="0" destOrd="0" presId="urn:microsoft.com/office/officeart/2005/8/layout/vList2"/>
    <dgm:cxn modelId="{C5C39C88-4A01-47F3-9BCA-48E7E688DC7A}" type="presParOf" srcId="{912A4B47-E8C3-4295-ACDF-4CCE2B16E95C}" destId="{A5885044-0258-4163-92D5-189E9AA77C02}" srcOrd="0" destOrd="0" presId="urn:microsoft.com/office/officeart/2005/8/layout/vList2"/>
    <dgm:cxn modelId="{A338B425-44A1-4076-810B-368968EEA1CC}" type="presParOf" srcId="{912A4B47-E8C3-4295-ACDF-4CCE2B16E95C}" destId="{C5F468E8-2699-4E45-A92A-F3173F5A3386}" srcOrd="1" destOrd="0" presId="urn:microsoft.com/office/officeart/2005/8/layout/vList2"/>
    <dgm:cxn modelId="{3A2FC95B-916F-416D-AC2E-5090758D4E07}" type="presParOf" srcId="{912A4B47-E8C3-4295-ACDF-4CCE2B16E95C}" destId="{F1328C77-0C12-403A-B49A-532EF7844A6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F97D2B-6796-44C4-9205-021A3F01AC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6E1BF2D-2010-4252-A5D3-35C44BF8ACCE}">
      <dgm:prSet custT="1"/>
      <dgm:spPr/>
      <dgm:t>
        <a:bodyPr/>
        <a:lstStyle/>
        <a:p>
          <a:r>
            <a:rPr lang="es-MX" sz="1600" b="1" i="0" baseline="0" dirty="0">
              <a:latin typeface="Arial" panose="020B0604020202020204" pitchFamily="34" charset="0"/>
              <a:cs typeface="Arial" panose="020B0604020202020204" pitchFamily="34" charset="0"/>
            </a:rPr>
            <a:t>Repetibilidad:</a:t>
          </a:r>
          <a:r>
            <a:rPr lang="es-MX" sz="1600" b="0" i="0" baseline="0" dirty="0">
              <a:latin typeface="Arial" panose="020B0604020202020204" pitchFamily="34" charset="0"/>
              <a:cs typeface="Arial" panose="020B0604020202020204" pitchFamily="34" charset="0"/>
            </a:rPr>
            <a:t> La capacidad de un equipo de medición para dar los mismos resultados bajo las mismas condiciones.</a:t>
          </a:r>
          <a:endParaRPr lang="en-US" sz="1600" dirty="0">
            <a:latin typeface="Arial" panose="020B0604020202020204" pitchFamily="34" charset="0"/>
            <a:cs typeface="Arial" panose="020B0604020202020204" pitchFamily="34" charset="0"/>
          </a:endParaRPr>
        </a:p>
      </dgm:t>
    </dgm:pt>
    <dgm:pt modelId="{0E5FF3A2-0B47-4392-8889-5E3068F66A74}" type="parTrans" cxnId="{0E3AA38B-BEDB-49E0-9679-3767DCD7B461}">
      <dgm:prSet/>
      <dgm:spPr/>
      <dgm:t>
        <a:bodyPr/>
        <a:lstStyle/>
        <a:p>
          <a:endParaRPr lang="en-US"/>
        </a:p>
      </dgm:t>
    </dgm:pt>
    <dgm:pt modelId="{96A7964A-2075-4370-9B9B-88E33719CC2D}" type="sibTrans" cxnId="{0E3AA38B-BEDB-49E0-9679-3767DCD7B461}">
      <dgm:prSet/>
      <dgm:spPr/>
      <dgm:t>
        <a:bodyPr/>
        <a:lstStyle/>
        <a:p>
          <a:endParaRPr lang="en-US"/>
        </a:p>
      </dgm:t>
    </dgm:pt>
    <dgm:pt modelId="{CC279C68-C206-46AD-B489-D3A487972905}">
      <dgm:prSet custT="1"/>
      <dgm:spPr/>
      <dgm:t>
        <a:bodyPr/>
        <a:lstStyle/>
        <a:p>
          <a:r>
            <a:rPr lang="es-MX" sz="1600" b="1" i="0" baseline="0" dirty="0">
              <a:latin typeface="Arial" panose="020B0604020202020204" pitchFamily="34" charset="0"/>
              <a:cs typeface="Arial" panose="020B0604020202020204" pitchFamily="34" charset="0"/>
            </a:rPr>
            <a:t>Reproducibilidad:</a:t>
          </a:r>
          <a:r>
            <a:rPr lang="es-MX" sz="1600" b="0" i="0" baseline="0" dirty="0">
              <a:latin typeface="Arial" panose="020B0604020202020204" pitchFamily="34" charset="0"/>
              <a:cs typeface="Arial" panose="020B0604020202020204" pitchFamily="34" charset="0"/>
            </a:rPr>
            <a:t> La capacidad de obtener resultados consistentes utilizando diferentes equipos, operadores o condiciones.</a:t>
          </a:r>
          <a:endParaRPr lang="en-US" sz="1600" dirty="0">
            <a:latin typeface="Arial" panose="020B0604020202020204" pitchFamily="34" charset="0"/>
            <a:cs typeface="Arial" panose="020B0604020202020204" pitchFamily="34" charset="0"/>
          </a:endParaRPr>
        </a:p>
      </dgm:t>
    </dgm:pt>
    <dgm:pt modelId="{92ADEE58-27A9-4D1B-8786-586CF0564E17}" type="parTrans" cxnId="{D18AD6BC-30A7-4CF1-8192-2EF3AE338013}">
      <dgm:prSet/>
      <dgm:spPr/>
      <dgm:t>
        <a:bodyPr/>
        <a:lstStyle/>
        <a:p>
          <a:endParaRPr lang="en-US"/>
        </a:p>
      </dgm:t>
    </dgm:pt>
    <dgm:pt modelId="{4D90AC4E-2D8A-4F50-9934-B0A7AF61D444}" type="sibTrans" cxnId="{D18AD6BC-30A7-4CF1-8192-2EF3AE338013}">
      <dgm:prSet/>
      <dgm:spPr/>
      <dgm:t>
        <a:bodyPr/>
        <a:lstStyle/>
        <a:p>
          <a:endParaRPr lang="en-US"/>
        </a:p>
      </dgm:t>
    </dgm:pt>
    <dgm:pt modelId="{2A79B3E8-EE33-4E65-A1F9-8D0EE09D6076}">
      <dgm:prSet custT="1"/>
      <dgm:spPr/>
      <dgm:t>
        <a:bodyPr/>
        <a:lstStyle/>
        <a:p>
          <a:r>
            <a:rPr lang="es-MX" sz="1600" b="1" i="0" baseline="0" dirty="0">
              <a:latin typeface="Arial" panose="020B0604020202020204" pitchFamily="34" charset="0"/>
              <a:cs typeface="Arial" panose="020B0604020202020204" pitchFamily="34" charset="0"/>
            </a:rPr>
            <a:t>Ejemplo en la industria:</a:t>
          </a:r>
          <a:r>
            <a:rPr lang="es-MX" sz="1600" b="0" i="0" baseline="0" dirty="0">
              <a:latin typeface="Arial" panose="020B0604020202020204" pitchFamily="34" charset="0"/>
              <a:cs typeface="Arial" panose="020B0604020202020204" pitchFamily="34" charset="0"/>
            </a:rPr>
            <a:t> Un proceso de inspección de calidad donde varios operadores, utilizando diferentes equipos, miden el mismo lote de piezas y obtienen resultados coherentes.</a:t>
          </a:r>
          <a:endParaRPr lang="en-US" sz="1600" dirty="0">
            <a:latin typeface="Arial" panose="020B0604020202020204" pitchFamily="34" charset="0"/>
            <a:cs typeface="Arial" panose="020B0604020202020204" pitchFamily="34" charset="0"/>
          </a:endParaRPr>
        </a:p>
      </dgm:t>
    </dgm:pt>
    <dgm:pt modelId="{3929FDE2-F4A4-4CFA-A2E7-50706C07B38F}" type="parTrans" cxnId="{A484D299-E301-46D7-AA11-21B18C6525F9}">
      <dgm:prSet/>
      <dgm:spPr/>
      <dgm:t>
        <a:bodyPr/>
        <a:lstStyle/>
        <a:p>
          <a:endParaRPr lang="en-US"/>
        </a:p>
      </dgm:t>
    </dgm:pt>
    <dgm:pt modelId="{C393D379-1672-438B-8D6C-0F09F6B6CB25}" type="sibTrans" cxnId="{A484D299-E301-46D7-AA11-21B18C6525F9}">
      <dgm:prSet/>
      <dgm:spPr/>
      <dgm:t>
        <a:bodyPr/>
        <a:lstStyle/>
        <a:p>
          <a:endParaRPr lang="en-US"/>
        </a:p>
      </dgm:t>
    </dgm:pt>
    <dgm:pt modelId="{DE46854C-34EE-4476-A205-FADB2A349296}" type="pres">
      <dgm:prSet presAssocID="{CAF97D2B-6796-44C4-9205-021A3F01ACEF}" presName="linear" presStyleCnt="0">
        <dgm:presLayoutVars>
          <dgm:animLvl val="lvl"/>
          <dgm:resizeHandles val="exact"/>
        </dgm:presLayoutVars>
      </dgm:prSet>
      <dgm:spPr/>
      <dgm:t>
        <a:bodyPr/>
        <a:lstStyle/>
        <a:p>
          <a:endParaRPr lang="es-ES"/>
        </a:p>
      </dgm:t>
    </dgm:pt>
    <dgm:pt modelId="{82B1E236-5322-48E6-9E96-9885AAFFD91C}" type="pres">
      <dgm:prSet presAssocID="{E6E1BF2D-2010-4252-A5D3-35C44BF8ACCE}" presName="parentText" presStyleLbl="node1" presStyleIdx="0" presStyleCnt="3">
        <dgm:presLayoutVars>
          <dgm:chMax val="0"/>
          <dgm:bulletEnabled val="1"/>
        </dgm:presLayoutVars>
      </dgm:prSet>
      <dgm:spPr/>
      <dgm:t>
        <a:bodyPr/>
        <a:lstStyle/>
        <a:p>
          <a:endParaRPr lang="es-ES"/>
        </a:p>
      </dgm:t>
    </dgm:pt>
    <dgm:pt modelId="{6745F661-CEB7-4800-916F-AC9AC0BCE640}" type="pres">
      <dgm:prSet presAssocID="{96A7964A-2075-4370-9B9B-88E33719CC2D}" presName="spacer" presStyleCnt="0"/>
      <dgm:spPr/>
    </dgm:pt>
    <dgm:pt modelId="{B1434EB2-81F8-4FA1-8D4F-3A77EB743F11}" type="pres">
      <dgm:prSet presAssocID="{CC279C68-C206-46AD-B489-D3A487972905}" presName="parentText" presStyleLbl="node1" presStyleIdx="1" presStyleCnt="3">
        <dgm:presLayoutVars>
          <dgm:chMax val="0"/>
          <dgm:bulletEnabled val="1"/>
        </dgm:presLayoutVars>
      </dgm:prSet>
      <dgm:spPr/>
      <dgm:t>
        <a:bodyPr/>
        <a:lstStyle/>
        <a:p>
          <a:endParaRPr lang="es-ES"/>
        </a:p>
      </dgm:t>
    </dgm:pt>
    <dgm:pt modelId="{007FD4C2-CF7B-468D-8407-109E41FD27E3}" type="pres">
      <dgm:prSet presAssocID="{4D90AC4E-2D8A-4F50-9934-B0A7AF61D444}" presName="spacer" presStyleCnt="0"/>
      <dgm:spPr/>
    </dgm:pt>
    <dgm:pt modelId="{F6B16AA8-EB1C-4231-BA13-B0DAF2A87A04}" type="pres">
      <dgm:prSet presAssocID="{2A79B3E8-EE33-4E65-A1F9-8D0EE09D6076}" presName="parentText" presStyleLbl="node1" presStyleIdx="2" presStyleCnt="3">
        <dgm:presLayoutVars>
          <dgm:chMax val="0"/>
          <dgm:bulletEnabled val="1"/>
        </dgm:presLayoutVars>
      </dgm:prSet>
      <dgm:spPr/>
      <dgm:t>
        <a:bodyPr/>
        <a:lstStyle/>
        <a:p>
          <a:endParaRPr lang="es-ES"/>
        </a:p>
      </dgm:t>
    </dgm:pt>
  </dgm:ptLst>
  <dgm:cxnLst>
    <dgm:cxn modelId="{A484D299-E301-46D7-AA11-21B18C6525F9}" srcId="{CAF97D2B-6796-44C4-9205-021A3F01ACEF}" destId="{2A79B3E8-EE33-4E65-A1F9-8D0EE09D6076}" srcOrd="2" destOrd="0" parTransId="{3929FDE2-F4A4-4CFA-A2E7-50706C07B38F}" sibTransId="{C393D379-1672-438B-8D6C-0F09F6B6CB25}"/>
    <dgm:cxn modelId="{0D06D258-A143-487A-892C-A63F162DD193}" type="presOf" srcId="{CAF97D2B-6796-44C4-9205-021A3F01ACEF}" destId="{DE46854C-34EE-4476-A205-FADB2A349296}" srcOrd="0" destOrd="0" presId="urn:microsoft.com/office/officeart/2005/8/layout/vList2"/>
    <dgm:cxn modelId="{6AB11209-1EC1-4CE4-82FD-DE0B8AEBF280}" type="presOf" srcId="{2A79B3E8-EE33-4E65-A1F9-8D0EE09D6076}" destId="{F6B16AA8-EB1C-4231-BA13-B0DAF2A87A04}" srcOrd="0" destOrd="0" presId="urn:microsoft.com/office/officeart/2005/8/layout/vList2"/>
    <dgm:cxn modelId="{D18AD6BC-30A7-4CF1-8192-2EF3AE338013}" srcId="{CAF97D2B-6796-44C4-9205-021A3F01ACEF}" destId="{CC279C68-C206-46AD-B489-D3A487972905}" srcOrd="1" destOrd="0" parTransId="{92ADEE58-27A9-4D1B-8786-586CF0564E17}" sibTransId="{4D90AC4E-2D8A-4F50-9934-B0A7AF61D444}"/>
    <dgm:cxn modelId="{0E3AA38B-BEDB-49E0-9679-3767DCD7B461}" srcId="{CAF97D2B-6796-44C4-9205-021A3F01ACEF}" destId="{E6E1BF2D-2010-4252-A5D3-35C44BF8ACCE}" srcOrd="0" destOrd="0" parTransId="{0E5FF3A2-0B47-4392-8889-5E3068F66A74}" sibTransId="{96A7964A-2075-4370-9B9B-88E33719CC2D}"/>
    <dgm:cxn modelId="{95915C34-6362-49AA-9246-4B2C7B56C34D}" type="presOf" srcId="{CC279C68-C206-46AD-B489-D3A487972905}" destId="{B1434EB2-81F8-4FA1-8D4F-3A77EB743F11}" srcOrd="0" destOrd="0" presId="urn:microsoft.com/office/officeart/2005/8/layout/vList2"/>
    <dgm:cxn modelId="{2C3A4E11-449C-4822-9FDF-D584D007E24E}" type="presOf" srcId="{E6E1BF2D-2010-4252-A5D3-35C44BF8ACCE}" destId="{82B1E236-5322-48E6-9E96-9885AAFFD91C}" srcOrd="0" destOrd="0" presId="urn:microsoft.com/office/officeart/2005/8/layout/vList2"/>
    <dgm:cxn modelId="{173F2B9D-1655-4A43-99C2-77CDF9BD6F1A}" type="presParOf" srcId="{DE46854C-34EE-4476-A205-FADB2A349296}" destId="{82B1E236-5322-48E6-9E96-9885AAFFD91C}" srcOrd="0" destOrd="0" presId="urn:microsoft.com/office/officeart/2005/8/layout/vList2"/>
    <dgm:cxn modelId="{22AB42D5-1EAB-4498-84E8-561D09A06A3E}" type="presParOf" srcId="{DE46854C-34EE-4476-A205-FADB2A349296}" destId="{6745F661-CEB7-4800-916F-AC9AC0BCE640}" srcOrd="1" destOrd="0" presId="urn:microsoft.com/office/officeart/2005/8/layout/vList2"/>
    <dgm:cxn modelId="{C5ABE239-23F1-4275-8582-652D8E33C8C2}" type="presParOf" srcId="{DE46854C-34EE-4476-A205-FADB2A349296}" destId="{B1434EB2-81F8-4FA1-8D4F-3A77EB743F11}" srcOrd="2" destOrd="0" presId="urn:microsoft.com/office/officeart/2005/8/layout/vList2"/>
    <dgm:cxn modelId="{5A2DB5D6-AA5D-4D26-9E2A-69DD2DA154ED}" type="presParOf" srcId="{DE46854C-34EE-4476-A205-FADB2A349296}" destId="{007FD4C2-CF7B-468D-8407-109E41FD27E3}" srcOrd="3" destOrd="0" presId="urn:microsoft.com/office/officeart/2005/8/layout/vList2"/>
    <dgm:cxn modelId="{D9391935-A96F-41C7-AB0C-3B9E96E240FB}" type="presParOf" srcId="{DE46854C-34EE-4476-A205-FADB2A349296}" destId="{F6B16AA8-EB1C-4231-BA13-B0DAF2A87A0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A170D-DEB7-4B70-9345-636ADE97A2FE}">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D422C-BBB4-4938-9999-076C3BD86CD7}">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954495-5551-483B-A5A9-944D2874D161}">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666750">
            <a:lnSpc>
              <a:spcPct val="90000"/>
            </a:lnSpc>
            <a:spcBef>
              <a:spcPct val="0"/>
            </a:spcBef>
            <a:spcAft>
              <a:spcPct val="35000"/>
            </a:spcAft>
          </a:pPr>
          <a:r>
            <a:rPr lang="es-MX" sz="1500" b="0" i="0" kern="1200" baseline="0" dirty="0">
              <a:latin typeface="Arial" panose="020B0604020202020204" pitchFamily="34" charset="0"/>
              <a:cs typeface="Arial" panose="020B0604020202020204" pitchFamily="34" charset="0"/>
            </a:rPr>
            <a:t>2.1. Evolución Lenta y Fragmentada Durante la Edad Media, la metrología avanzó lentamente, ya que los sistemas de medición seguían siendo regionales y dependían de la autoridad de los señores feudales o de los reinos. Sin embargo, las actividades comerciales entre regiones empezaron a exigir cierta uniformidad, aunque sin un sistema estándar ampliamente aceptado.</a:t>
          </a:r>
          <a:endParaRPr lang="en-US" sz="1500" kern="1200" dirty="0">
            <a:latin typeface="Arial" panose="020B0604020202020204" pitchFamily="34" charset="0"/>
            <a:cs typeface="Arial" panose="020B0604020202020204" pitchFamily="34" charset="0"/>
          </a:endParaRPr>
        </a:p>
      </dsp:txBody>
      <dsp:txXfrm>
        <a:off x="1437631" y="531"/>
        <a:ext cx="9077968" cy="1244702"/>
      </dsp:txXfrm>
    </dsp:sp>
    <dsp:sp modelId="{49B5AFD1-AC3C-407D-9DDC-6D59560A7D13}">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FA710-089D-436B-8D8A-5FD9998D7EE8}">
      <dsp:nvSpPr>
        <dsp:cNvPr id="0" name=""/>
        <dsp:cNvSpPr/>
      </dsp:nvSpPr>
      <dsp:spPr>
        <a:xfrm>
          <a:off x="376522" y="1836468"/>
          <a:ext cx="684586" cy="68458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34359A-B5FE-463A-BADB-0DB2CF99C5ED}">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666750">
            <a:lnSpc>
              <a:spcPct val="90000"/>
            </a:lnSpc>
            <a:spcBef>
              <a:spcPct val="0"/>
            </a:spcBef>
            <a:spcAft>
              <a:spcPct val="35000"/>
            </a:spcAft>
          </a:pPr>
          <a:r>
            <a:rPr lang="es-MX" sz="1500" b="0" i="0" kern="1200" baseline="0" dirty="0">
              <a:latin typeface="Arial" panose="020B0604020202020204" pitchFamily="34" charset="0"/>
              <a:cs typeface="Arial" panose="020B0604020202020204" pitchFamily="34" charset="0"/>
            </a:rPr>
            <a:t>2.2. Aparición de los Primeros Gremios y Estándares Durante el Renacimiento, con el resurgimiento del comercio y el inicio de la Revolución Científica, se evidenció la necesidad de mayor precisión y consistencia en las mediciones. Los gremios artesanales y mercantiles comenzaron a establecer sus propios estándares de medición, pero estos aún eran limitados en su alcance.</a:t>
          </a:r>
          <a:endParaRPr lang="en-US" sz="1500" kern="1200" dirty="0">
            <a:latin typeface="Arial" panose="020B0604020202020204" pitchFamily="34" charset="0"/>
            <a:cs typeface="Arial" panose="020B0604020202020204" pitchFamily="34" charset="0"/>
          </a:endParaRPr>
        </a:p>
      </dsp:txBody>
      <dsp:txXfrm>
        <a:off x="1437631" y="1556410"/>
        <a:ext cx="9077968" cy="1244702"/>
      </dsp:txXfrm>
    </dsp:sp>
    <dsp:sp modelId="{872BB291-919F-4B74-9A2B-B077EBAF7B44}">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61C9FA-2F53-4E27-A05D-0CB8CB70C5B4}">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91A1C-CF58-46FF-AEFB-0347EDE29C5E}">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666750">
            <a:lnSpc>
              <a:spcPct val="90000"/>
            </a:lnSpc>
            <a:spcBef>
              <a:spcPct val="0"/>
            </a:spcBef>
            <a:spcAft>
              <a:spcPct val="35000"/>
            </a:spcAft>
          </a:pPr>
          <a:r>
            <a:rPr lang="es-MX" sz="1500" b="0" i="0" kern="1200" baseline="0" dirty="0">
              <a:latin typeface="Arial" panose="020B0604020202020204" pitchFamily="34" charset="0"/>
              <a:cs typeface="Arial" panose="020B0604020202020204" pitchFamily="34" charset="0"/>
            </a:rPr>
            <a:t>El desarrollo de la ciencia en esta época, con figuras como Galileo Galilei e Isaac Newton, trajo consigo una mayor comprensión de la física y las matemáticas, sentando las bases para una metrología más científica y menos empírica.</a:t>
          </a:r>
          <a:endParaRPr lang="en-US" sz="1500" kern="1200" dirty="0">
            <a:latin typeface="Arial" panose="020B0604020202020204" pitchFamily="34" charset="0"/>
            <a:cs typeface="Arial" panose="020B0604020202020204" pitchFamily="34" charset="0"/>
          </a:endParaRPr>
        </a:p>
      </dsp:txBody>
      <dsp:txXfrm>
        <a:off x="1437631" y="3112289"/>
        <a:ext cx="9077968" cy="12447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BCB75-C114-4A68-9F1F-FFA8CF0ACCC9}">
      <dsp:nvSpPr>
        <dsp:cNvPr id="0" name=""/>
        <dsp:cNvSpPr/>
      </dsp:nvSpPr>
      <dsp:spPr>
        <a:xfrm>
          <a:off x="0" y="902501"/>
          <a:ext cx="10515600" cy="1666156"/>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BB4D3-0D49-423A-B0CF-3C1F3662796A}">
      <dsp:nvSpPr>
        <dsp:cNvPr id="0" name=""/>
        <dsp:cNvSpPr/>
      </dsp:nvSpPr>
      <dsp:spPr>
        <a:xfrm>
          <a:off x="504012" y="1277386"/>
          <a:ext cx="916386" cy="9163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BD90B-336C-4FAE-9E15-E9B03864D094}">
      <dsp:nvSpPr>
        <dsp:cNvPr id="0" name=""/>
        <dsp:cNvSpPr/>
      </dsp:nvSpPr>
      <dsp:spPr>
        <a:xfrm>
          <a:off x="1924411" y="902501"/>
          <a:ext cx="8591188" cy="166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35" tIns="176335" rIns="176335" bIns="176335" numCol="1" spcCol="1270" anchor="ctr" anchorCtr="0">
          <a:noAutofit/>
        </a:bodyPr>
        <a:lstStyle/>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La </a:t>
          </a:r>
          <a:r>
            <a:rPr lang="es-MX" sz="1600" b="1" i="0" kern="1200" baseline="0" dirty="0">
              <a:latin typeface="Arial" panose="020B0604020202020204" pitchFamily="34" charset="0"/>
              <a:cs typeface="Arial" panose="020B0604020202020204" pitchFamily="34" charset="0"/>
            </a:rPr>
            <a:t>incertidumbre de medición</a:t>
          </a:r>
          <a:r>
            <a:rPr lang="es-MX" sz="1600" b="0" i="0" kern="1200" baseline="0" dirty="0">
              <a:latin typeface="Arial" panose="020B0604020202020204" pitchFamily="34" charset="0"/>
              <a:cs typeface="Arial" panose="020B0604020202020204" pitchFamily="34" charset="0"/>
            </a:rPr>
            <a:t> es una medida de la dispersión de los valores atribuidos a una magnitud, basada en la información utilizada. Refleja el grado de duda que existe sobre el resultado de la medición, considerando todos los factores que podrían influir en ella, como el equipo, el operador o el entorno.</a:t>
          </a:r>
          <a:endParaRPr lang="en-US" sz="1600" kern="1200" dirty="0">
            <a:latin typeface="Arial" panose="020B0604020202020204" pitchFamily="34" charset="0"/>
            <a:cs typeface="Arial" panose="020B0604020202020204" pitchFamily="34" charset="0"/>
          </a:endParaRPr>
        </a:p>
      </dsp:txBody>
      <dsp:txXfrm>
        <a:off x="1924411" y="902501"/>
        <a:ext cx="8591188" cy="1666156"/>
      </dsp:txXfrm>
    </dsp:sp>
    <dsp:sp modelId="{B591D7CB-4E0C-426E-B78D-AB925FBD6246}">
      <dsp:nvSpPr>
        <dsp:cNvPr id="0" name=""/>
        <dsp:cNvSpPr/>
      </dsp:nvSpPr>
      <dsp:spPr>
        <a:xfrm>
          <a:off x="0" y="2985197"/>
          <a:ext cx="10515600" cy="1666156"/>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BBCC6B-1903-482D-9C67-E7AD55BA99BD}">
      <dsp:nvSpPr>
        <dsp:cNvPr id="0" name=""/>
        <dsp:cNvSpPr/>
      </dsp:nvSpPr>
      <dsp:spPr>
        <a:xfrm>
          <a:off x="504012" y="3360082"/>
          <a:ext cx="916386" cy="9163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4F935-57DF-4407-B7A5-938FE1125817}">
      <dsp:nvSpPr>
        <dsp:cNvPr id="0" name=""/>
        <dsp:cNvSpPr/>
      </dsp:nvSpPr>
      <dsp:spPr>
        <a:xfrm>
          <a:off x="1924411" y="2985197"/>
          <a:ext cx="8591188" cy="166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335" tIns="176335" rIns="176335" bIns="176335"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Ejemplo en la industria:</a:t>
          </a:r>
          <a:r>
            <a:rPr lang="es-MX" sz="1600" b="0" i="0" kern="1200" baseline="0" dirty="0">
              <a:latin typeface="Arial" panose="020B0604020202020204" pitchFamily="34" charset="0"/>
              <a:cs typeface="Arial" panose="020B0604020202020204" pitchFamily="34" charset="0"/>
            </a:rPr>
            <a:t> En un laboratorio de calibración, al medir la longitud de una pieza con un micrómetro, se podría estimar una incertidumbre de ±0.005 mm, lo que indica el rango dentro del cual se encuentra el valor verdadero.</a:t>
          </a:r>
          <a:endParaRPr lang="en-US" sz="1600" kern="1200" dirty="0">
            <a:latin typeface="Arial" panose="020B0604020202020204" pitchFamily="34" charset="0"/>
            <a:cs typeface="Arial" panose="020B0604020202020204" pitchFamily="34" charset="0"/>
          </a:endParaRPr>
        </a:p>
      </dsp:txBody>
      <dsp:txXfrm>
        <a:off x="1924411" y="2985197"/>
        <a:ext cx="8591188" cy="16661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99063-2DCF-4122-9B79-EF66B44845E8}">
      <dsp:nvSpPr>
        <dsp:cNvPr id="0" name=""/>
        <dsp:cNvSpPr/>
      </dsp:nvSpPr>
      <dsp:spPr>
        <a:xfrm>
          <a:off x="1344" y="71744"/>
          <a:ext cx="4718231" cy="29960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7A1AD-CBA8-44B3-A717-A92C99184E91}">
      <dsp:nvSpPr>
        <dsp:cNvPr id="0" name=""/>
        <dsp:cNvSpPr/>
      </dsp:nvSpPr>
      <dsp:spPr>
        <a:xfrm>
          <a:off x="525592" y="569780"/>
          <a:ext cx="4718231" cy="29960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baseline="0" dirty="0">
              <a:latin typeface="Arial" panose="020B0604020202020204" pitchFamily="34" charset="0"/>
              <a:cs typeface="Arial" panose="020B0604020202020204" pitchFamily="34" charset="0"/>
            </a:rPr>
            <a:t>Antes de realizar cualquier medición, es importante planificar el proceso de medición. Esto incluye la definición de los objetivos, la elección del instrumento adecuado y la preparación de las condiciones de </a:t>
          </a:r>
          <a:r>
            <a:rPr lang="es-MX" sz="1800" b="0" i="0" kern="1200" baseline="0" dirty="0" smtClean="0">
              <a:latin typeface="Arial" panose="020B0604020202020204" pitchFamily="34" charset="0"/>
              <a:cs typeface="Arial" panose="020B0604020202020204" pitchFamily="34" charset="0"/>
            </a:rPr>
            <a:t>medición.</a:t>
          </a:r>
          <a:endParaRPr lang="en-US" sz="2400" kern="1200" dirty="0"/>
        </a:p>
      </dsp:txBody>
      <dsp:txXfrm>
        <a:off x="613344" y="657532"/>
        <a:ext cx="4542727" cy="2820573"/>
      </dsp:txXfrm>
    </dsp:sp>
    <dsp:sp modelId="{A2B0CD74-F84A-405A-AB78-E6BF5F7A624B}">
      <dsp:nvSpPr>
        <dsp:cNvPr id="0" name=""/>
        <dsp:cNvSpPr/>
      </dsp:nvSpPr>
      <dsp:spPr>
        <a:xfrm>
          <a:off x="5768071" y="71744"/>
          <a:ext cx="4718231" cy="29960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14233-FCA2-4C84-916F-DDAB5BBEB00D}">
      <dsp:nvSpPr>
        <dsp:cNvPr id="0" name=""/>
        <dsp:cNvSpPr/>
      </dsp:nvSpPr>
      <dsp:spPr>
        <a:xfrm>
          <a:off x="6292319" y="569780"/>
          <a:ext cx="4718231" cy="29960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En la fabricación de piezas aeronáuticas, es necesario planificar cuidadosamente las mediciones de tolerancias dimensionales debido a las estrictas especificaciones de calidad.</a:t>
          </a:r>
          <a:endParaRPr lang="en-US" sz="1800" kern="1200" dirty="0">
            <a:latin typeface="Arial" panose="020B0604020202020204" pitchFamily="34" charset="0"/>
            <a:cs typeface="Arial" panose="020B0604020202020204" pitchFamily="34" charset="0"/>
          </a:endParaRPr>
        </a:p>
      </dsp:txBody>
      <dsp:txXfrm>
        <a:off x="6380071" y="657532"/>
        <a:ext cx="4542727" cy="28205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A0A04-06AD-4710-BAE8-BDE86805547F}">
      <dsp:nvSpPr>
        <dsp:cNvPr id="0" name=""/>
        <dsp:cNvSpPr/>
      </dsp:nvSpPr>
      <dsp:spPr>
        <a:xfrm>
          <a:off x="1372" y="628355"/>
          <a:ext cx="4817090" cy="30588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D7687E-C335-4229-8D83-909B69D1141E}">
      <dsp:nvSpPr>
        <dsp:cNvPr id="0" name=""/>
        <dsp:cNvSpPr/>
      </dsp:nvSpPr>
      <dsp:spPr>
        <a:xfrm>
          <a:off x="536604" y="1136826"/>
          <a:ext cx="4817090" cy="30588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baseline="0" dirty="0">
              <a:latin typeface="Arial" panose="020B0604020202020204" pitchFamily="34" charset="0"/>
              <a:cs typeface="Arial" panose="020B0604020202020204" pitchFamily="34" charset="0"/>
            </a:rPr>
            <a:t>La </a:t>
          </a:r>
          <a:r>
            <a:rPr lang="es-MX" sz="1800" b="1" i="0" kern="1200" baseline="0" dirty="0">
              <a:latin typeface="Arial" panose="020B0604020202020204" pitchFamily="34" charset="0"/>
              <a:cs typeface="Arial" panose="020B0604020202020204" pitchFamily="34" charset="0"/>
            </a:rPr>
            <a:t>ejecución</a:t>
          </a:r>
          <a:r>
            <a:rPr lang="es-MX" sz="1800" b="0" i="0" kern="1200" baseline="0" dirty="0">
              <a:latin typeface="Arial" panose="020B0604020202020204" pitchFamily="34" charset="0"/>
              <a:cs typeface="Arial" panose="020B0604020202020204" pitchFamily="34" charset="0"/>
            </a:rPr>
            <a:t> implica la realización de la medición de acuerdo con los procedimientos establecidos. Esto incluye el uso de equipos calibrados, la observación de las condiciones ambientales y la minimización de los factores que puedan introducir errores.</a:t>
          </a:r>
          <a:endParaRPr lang="en-US" sz="1800" kern="1200" dirty="0">
            <a:latin typeface="Arial" panose="020B0604020202020204" pitchFamily="34" charset="0"/>
            <a:cs typeface="Arial" panose="020B0604020202020204" pitchFamily="34" charset="0"/>
          </a:endParaRPr>
        </a:p>
      </dsp:txBody>
      <dsp:txXfrm>
        <a:off x="626195" y="1226417"/>
        <a:ext cx="4637908" cy="2879670"/>
      </dsp:txXfrm>
    </dsp:sp>
    <dsp:sp modelId="{4B509554-D779-4D8B-BF0B-8F628CEA68A1}">
      <dsp:nvSpPr>
        <dsp:cNvPr id="0" name=""/>
        <dsp:cNvSpPr/>
      </dsp:nvSpPr>
      <dsp:spPr>
        <a:xfrm>
          <a:off x="5888927" y="628355"/>
          <a:ext cx="4817090" cy="30588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6F3FD0-19CD-4BE5-BC69-CAEE9C301AB0}">
      <dsp:nvSpPr>
        <dsp:cNvPr id="0" name=""/>
        <dsp:cNvSpPr/>
      </dsp:nvSpPr>
      <dsp:spPr>
        <a:xfrm>
          <a:off x="6424159" y="1136826"/>
          <a:ext cx="4817090" cy="305885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Medición de la presión de una tubería bajo condiciones controladas de temperatura en una planta petroquímica.</a:t>
          </a:r>
          <a:endParaRPr lang="en-US" sz="1800" kern="1200" dirty="0">
            <a:latin typeface="Arial" panose="020B0604020202020204" pitchFamily="34" charset="0"/>
            <a:cs typeface="Arial" panose="020B0604020202020204" pitchFamily="34" charset="0"/>
          </a:endParaRPr>
        </a:p>
      </dsp:txBody>
      <dsp:txXfrm>
        <a:off x="6513750" y="1226417"/>
        <a:ext cx="4637908" cy="28796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03F77-C492-4CE0-B025-42DAC7D64B7B}">
      <dsp:nvSpPr>
        <dsp:cNvPr id="0" name=""/>
        <dsp:cNvSpPr/>
      </dsp:nvSpPr>
      <dsp:spPr>
        <a:xfrm>
          <a:off x="1170" y="1772898"/>
          <a:ext cx="4108338" cy="260879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EEDC7D-314C-47C1-A90D-3F700EE7BE20}">
      <dsp:nvSpPr>
        <dsp:cNvPr id="0" name=""/>
        <dsp:cNvSpPr/>
      </dsp:nvSpPr>
      <dsp:spPr>
        <a:xfrm>
          <a:off x="457652" y="2206556"/>
          <a:ext cx="4108338" cy="260879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0" i="0" kern="1200" baseline="0" dirty="0">
              <a:latin typeface="Arial" panose="020B0604020202020204" pitchFamily="34" charset="0"/>
              <a:cs typeface="Arial" panose="020B0604020202020204" pitchFamily="34" charset="0"/>
            </a:rPr>
            <a:t>Una vez obtenidos los resultados de la medición, es necesario evaluarlos para asegurar que cumplen con los requisitos de precisión y exactitud. Además, se deben realizar los cálculos necesarios para estimar la incertidumbre de la medición</a:t>
          </a:r>
          <a:r>
            <a:rPr lang="es-MX" sz="1900" b="0" i="0" kern="1200" baseline="0" dirty="0"/>
            <a:t>.</a:t>
          </a:r>
          <a:endParaRPr lang="en-US" sz="1900" kern="1200" dirty="0"/>
        </a:p>
      </dsp:txBody>
      <dsp:txXfrm>
        <a:off x="534061" y="2282965"/>
        <a:ext cx="3955520" cy="2455976"/>
      </dsp:txXfrm>
    </dsp:sp>
    <dsp:sp modelId="{F79BA097-3727-4A6E-AB67-81045DE590D9}">
      <dsp:nvSpPr>
        <dsp:cNvPr id="0" name=""/>
        <dsp:cNvSpPr/>
      </dsp:nvSpPr>
      <dsp:spPr>
        <a:xfrm>
          <a:off x="5022473" y="1772898"/>
          <a:ext cx="4108338" cy="260879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C6D7C5-04CD-4557-B8D4-FCB38FA5D84F}">
      <dsp:nvSpPr>
        <dsp:cNvPr id="0" name=""/>
        <dsp:cNvSpPr/>
      </dsp:nvSpPr>
      <dsp:spPr>
        <a:xfrm>
          <a:off x="5478955" y="2206556"/>
          <a:ext cx="4108338" cy="260879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Evaluación de los resultados de las mediciones de una máquina de corte CNC para asegurar que las piezas producidas cumplen con las tolerancias especificadas.</a:t>
          </a:r>
          <a:endParaRPr lang="en-US" sz="1800" kern="1200" dirty="0">
            <a:latin typeface="Arial" panose="020B0604020202020204" pitchFamily="34" charset="0"/>
            <a:cs typeface="Arial" panose="020B0604020202020204" pitchFamily="34" charset="0"/>
          </a:endParaRPr>
        </a:p>
      </dsp:txBody>
      <dsp:txXfrm>
        <a:off x="5555364" y="2282965"/>
        <a:ext cx="3955520" cy="24559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16FE4-CFB4-4817-B5A0-ECF367EA17B0}">
      <dsp:nvSpPr>
        <dsp:cNvPr id="0" name=""/>
        <dsp:cNvSpPr/>
      </dsp:nvSpPr>
      <dsp:spPr>
        <a:xfrm>
          <a:off x="0" y="3404"/>
          <a:ext cx="105156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5B494A-3239-483C-B162-8BFA82E736F5}">
      <dsp:nvSpPr>
        <dsp:cNvPr id="0" name=""/>
        <dsp:cNvSpPr/>
      </dsp:nvSpPr>
      <dsp:spPr>
        <a:xfrm>
          <a:off x="219348" y="166556"/>
          <a:ext cx="398815" cy="398815"/>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6E68CB-6CFF-44BB-A4A8-A4CC204D776A}">
      <dsp:nvSpPr>
        <dsp:cNvPr id="0" name=""/>
        <dsp:cNvSpPr/>
      </dsp:nvSpPr>
      <dsp:spPr>
        <a:xfrm>
          <a:off x="837512" y="3404"/>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El uso de </a:t>
          </a:r>
          <a:r>
            <a:rPr lang="es-MX" sz="1600" b="1" i="0" kern="1200" baseline="0" dirty="0">
              <a:latin typeface="Arial" panose="020B0604020202020204" pitchFamily="34" charset="0"/>
              <a:cs typeface="Arial" panose="020B0604020202020204" pitchFamily="34" charset="0"/>
            </a:rPr>
            <a:t>buenas prácticas</a:t>
          </a:r>
          <a:r>
            <a:rPr lang="es-MX" sz="1600" b="0" i="0" kern="1200" baseline="0" dirty="0">
              <a:latin typeface="Arial" panose="020B0604020202020204" pitchFamily="34" charset="0"/>
              <a:cs typeface="Arial" panose="020B0604020202020204" pitchFamily="34" charset="0"/>
            </a:rPr>
            <a:t> es esencial para mejorar la confiabilidad de las mediciones en la industria. Algunas de las más relevantes incluyen:</a:t>
          </a:r>
          <a:endParaRPr lang="en-US" sz="1600" kern="1200" dirty="0">
            <a:latin typeface="Arial" panose="020B0604020202020204" pitchFamily="34" charset="0"/>
            <a:cs typeface="Arial" panose="020B0604020202020204" pitchFamily="34" charset="0"/>
          </a:endParaRPr>
        </a:p>
      </dsp:txBody>
      <dsp:txXfrm>
        <a:off x="837512" y="3404"/>
        <a:ext cx="9678087" cy="725119"/>
      </dsp:txXfrm>
    </dsp:sp>
    <dsp:sp modelId="{7831C845-E601-41BD-B769-7FDF99552696}">
      <dsp:nvSpPr>
        <dsp:cNvPr id="0" name=""/>
        <dsp:cNvSpPr/>
      </dsp:nvSpPr>
      <dsp:spPr>
        <a:xfrm>
          <a:off x="0" y="909803"/>
          <a:ext cx="105156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69147-1F46-4F68-8F72-1B138CD3A69B}">
      <dsp:nvSpPr>
        <dsp:cNvPr id="0" name=""/>
        <dsp:cNvSpPr/>
      </dsp:nvSpPr>
      <dsp:spPr>
        <a:xfrm>
          <a:off x="219348" y="1072955"/>
          <a:ext cx="398815" cy="398815"/>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EB64DA-80F2-4105-932E-65C7DEB992F7}">
      <dsp:nvSpPr>
        <dsp:cNvPr id="0" name=""/>
        <dsp:cNvSpPr/>
      </dsp:nvSpPr>
      <dsp:spPr>
        <a:xfrm>
          <a:off x="837512" y="909803"/>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Uso adecuado de los equipos de medición:</a:t>
          </a:r>
          <a:r>
            <a:rPr lang="es-MX" sz="1600" b="0" i="0" kern="1200" baseline="0" dirty="0">
              <a:latin typeface="Arial" panose="020B0604020202020204" pitchFamily="34" charset="0"/>
              <a:cs typeface="Arial" panose="020B0604020202020204" pitchFamily="34" charset="0"/>
            </a:rPr>
            <a:t> Seleccionar el equipo adecuado para cada medición y asegurarse de que está calibrado correctamente.</a:t>
          </a:r>
          <a:endParaRPr lang="en-US" sz="1600" kern="1200" dirty="0">
            <a:latin typeface="Arial" panose="020B0604020202020204" pitchFamily="34" charset="0"/>
            <a:cs typeface="Arial" panose="020B0604020202020204" pitchFamily="34" charset="0"/>
          </a:endParaRPr>
        </a:p>
      </dsp:txBody>
      <dsp:txXfrm>
        <a:off x="837512" y="909803"/>
        <a:ext cx="9678087" cy="725119"/>
      </dsp:txXfrm>
    </dsp:sp>
    <dsp:sp modelId="{1E1430B8-B82F-4346-98A4-121B0A333F20}">
      <dsp:nvSpPr>
        <dsp:cNvPr id="0" name=""/>
        <dsp:cNvSpPr/>
      </dsp:nvSpPr>
      <dsp:spPr>
        <a:xfrm>
          <a:off x="0" y="1816202"/>
          <a:ext cx="105156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ABC252-124F-4852-A6B0-68EF3E2D9555}">
      <dsp:nvSpPr>
        <dsp:cNvPr id="0" name=""/>
        <dsp:cNvSpPr/>
      </dsp:nvSpPr>
      <dsp:spPr>
        <a:xfrm>
          <a:off x="219348" y="1979354"/>
          <a:ext cx="398815" cy="398815"/>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5CD47-4366-4C9E-8113-771E3F60896F}">
      <dsp:nvSpPr>
        <dsp:cNvPr id="0" name=""/>
        <dsp:cNvSpPr/>
      </dsp:nvSpPr>
      <dsp:spPr>
        <a:xfrm>
          <a:off x="837512" y="1816202"/>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Condiciones ambientales controladas:</a:t>
          </a:r>
          <a:r>
            <a:rPr lang="es-MX" sz="1600" b="0" i="0" kern="1200" baseline="0" dirty="0">
              <a:latin typeface="Arial" panose="020B0604020202020204" pitchFamily="34" charset="0"/>
              <a:cs typeface="Arial" panose="020B0604020202020204" pitchFamily="34" charset="0"/>
            </a:rPr>
            <a:t> Las mediciones deben realizarse en condiciones estables de temperatura, humedad y presión, ya que estos factores pueden afectar los resultados.</a:t>
          </a:r>
          <a:endParaRPr lang="en-US" sz="1600" kern="1200" dirty="0">
            <a:latin typeface="Arial" panose="020B0604020202020204" pitchFamily="34" charset="0"/>
            <a:cs typeface="Arial" panose="020B0604020202020204" pitchFamily="34" charset="0"/>
          </a:endParaRPr>
        </a:p>
      </dsp:txBody>
      <dsp:txXfrm>
        <a:off x="837512" y="1816202"/>
        <a:ext cx="9678087" cy="725119"/>
      </dsp:txXfrm>
    </dsp:sp>
    <dsp:sp modelId="{DA638CAE-BB12-41D3-999C-E4B6A655F686}">
      <dsp:nvSpPr>
        <dsp:cNvPr id="0" name=""/>
        <dsp:cNvSpPr/>
      </dsp:nvSpPr>
      <dsp:spPr>
        <a:xfrm>
          <a:off x="0" y="2722601"/>
          <a:ext cx="105156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3B7908-4FAC-4C48-B0BC-513CE209FF49}">
      <dsp:nvSpPr>
        <dsp:cNvPr id="0" name=""/>
        <dsp:cNvSpPr/>
      </dsp:nvSpPr>
      <dsp:spPr>
        <a:xfrm>
          <a:off x="219348" y="2885753"/>
          <a:ext cx="398815" cy="398815"/>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6EA048-2B44-4062-9D1C-8A94BFC3C853}">
      <dsp:nvSpPr>
        <dsp:cNvPr id="0" name=""/>
        <dsp:cNvSpPr/>
      </dsp:nvSpPr>
      <dsp:spPr>
        <a:xfrm>
          <a:off x="837512" y="2722601"/>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lvl="0" algn="l" defTabSz="622300">
            <a:lnSpc>
              <a:spcPct val="90000"/>
            </a:lnSpc>
            <a:spcBef>
              <a:spcPct val="0"/>
            </a:spcBef>
            <a:spcAft>
              <a:spcPct val="35000"/>
            </a:spcAft>
          </a:pPr>
          <a:r>
            <a:rPr lang="es-MX" sz="1400" b="1" i="0" kern="1200" baseline="0"/>
            <a:t>Mantenimiento preventivo de los instrumentos:</a:t>
          </a:r>
          <a:r>
            <a:rPr lang="es-MX" sz="1400" b="0" i="0" kern="1200" baseline="0"/>
            <a:t> Es importante realizar un mantenimiento regular de los equipos de medición para evitar errores y prolongar su vida útil.</a:t>
          </a:r>
          <a:endParaRPr lang="en-US" sz="1400" kern="1200"/>
        </a:p>
      </dsp:txBody>
      <dsp:txXfrm>
        <a:off x="837512" y="2722601"/>
        <a:ext cx="9678087" cy="725119"/>
      </dsp:txXfrm>
    </dsp:sp>
    <dsp:sp modelId="{B61E8416-09B3-4F55-B6E3-0B60B1491720}">
      <dsp:nvSpPr>
        <dsp:cNvPr id="0" name=""/>
        <dsp:cNvSpPr/>
      </dsp:nvSpPr>
      <dsp:spPr>
        <a:xfrm>
          <a:off x="0" y="3629000"/>
          <a:ext cx="105156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272F8-BA3D-4082-B6C5-7782C4125BFF}">
      <dsp:nvSpPr>
        <dsp:cNvPr id="0" name=""/>
        <dsp:cNvSpPr/>
      </dsp:nvSpPr>
      <dsp:spPr>
        <a:xfrm>
          <a:off x="219348" y="3792152"/>
          <a:ext cx="398815" cy="398815"/>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F2972-9964-4968-946A-69FF7B20BC2F}">
      <dsp:nvSpPr>
        <dsp:cNvPr id="0" name=""/>
        <dsp:cNvSpPr/>
      </dsp:nvSpPr>
      <dsp:spPr>
        <a:xfrm>
          <a:off x="837512" y="3629000"/>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lvl="0" algn="l" defTabSz="622300">
            <a:lnSpc>
              <a:spcPct val="90000"/>
            </a:lnSpc>
            <a:spcBef>
              <a:spcPct val="0"/>
            </a:spcBef>
            <a:spcAft>
              <a:spcPct val="35000"/>
            </a:spcAft>
          </a:pPr>
          <a:r>
            <a:rPr lang="es-MX" sz="1400" b="1" i="0" kern="1200" baseline="0" dirty="0">
              <a:latin typeface="Arial" panose="020B0604020202020204" pitchFamily="34" charset="0"/>
              <a:cs typeface="Arial" panose="020B0604020202020204" pitchFamily="34" charset="0"/>
            </a:rPr>
            <a:t>Capacitación del personal:</a:t>
          </a:r>
          <a:r>
            <a:rPr lang="es-MX" sz="1400" b="0" i="0" kern="1200" baseline="0" dirty="0">
              <a:latin typeface="Arial" panose="020B0604020202020204" pitchFamily="34" charset="0"/>
              <a:cs typeface="Arial" panose="020B0604020202020204" pitchFamily="34" charset="0"/>
            </a:rPr>
            <a:t> El personal que realiza las mediciones debe estar capacitado adecuadamente en el uso de los equipos y en la interpretación de los resultados.</a:t>
          </a:r>
          <a:endParaRPr lang="en-US" sz="1400" kern="1200" dirty="0">
            <a:latin typeface="Arial" panose="020B0604020202020204" pitchFamily="34" charset="0"/>
            <a:cs typeface="Arial" panose="020B0604020202020204" pitchFamily="34" charset="0"/>
          </a:endParaRPr>
        </a:p>
      </dsp:txBody>
      <dsp:txXfrm>
        <a:off x="837512" y="3629000"/>
        <a:ext cx="9678087" cy="7251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539C6-FEC5-4963-A9E1-596E4FFF7319}">
      <dsp:nvSpPr>
        <dsp:cNvPr id="0" name=""/>
        <dsp:cNvSpPr/>
      </dsp:nvSpPr>
      <dsp:spPr>
        <a:xfrm>
          <a:off x="0" y="4028"/>
          <a:ext cx="827878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A99E188-B5AB-4C8F-92A2-694E08B08F90}">
      <dsp:nvSpPr>
        <dsp:cNvPr id="0" name=""/>
        <dsp:cNvSpPr/>
      </dsp:nvSpPr>
      <dsp:spPr>
        <a:xfrm>
          <a:off x="0" y="4028"/>
          <a:ext cx="8278788" cy="727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L" sz="2000" b="1" i="0" kern="1200" baseline="0" dirty="0">
              <a:latin typeface="Arial" panose="020B0604020202020204" pitchFamily="34" charset="0"/>
              <a:cs typeface="Arial" panose="020B0604020202020204" pitchFamily="34" charset="0"/>
            </a:rPr>
            <a:t>Conclusión:</a:t>
          </a:r>
          <a:endParaRPr lang="en-US" sz="2000" b="1" kern="1200" dirty="0">
            <a:latin typeface="Arial" panose="020B0604020202020204" pitchFamily="34" charset="0"/>
            <a:cs typeface="Arial" panose="020B0604020202020204" pitchFamily="34" charset="0"/>
          </a:endParaRPr>
        </a:p>
      </dsp:txBody>
      <dsp:txXfrm>
        <a:off x="0" y="4028"/>
        <a:ext cx="8278788" cy="727063"/>
      </dsp:txXfrm>
    </dsp:sp>
    <dsp:sp modelId="{DB7A1264-2D34-47DC-B3A0-38CDE5BF05C5}">
      <dsp:nvSpPr>
        <dsp:cNvPr id="0" name=""/>
        <dsp:cNvSpPr/>
      </dsp:nvSpPr>
      <dsp:spPr>
        <a:xfrm>
          <a:off x="0" y="731091"/>
          <a:ext cx="827878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D5855D7-7E4C-48D3-B337-D904FC7FD775}">
      <dsp:nvSpPr>
        <dsp:cNvPr id="0" name=""/>
        <dsp:cNvSpPr/>
      </dsp:nvSpPr>
      <dsp:spPr>
        <a:xfrm>
          <a:off x="0" y="731091"/>
          <a:ext cx="8270703" cy="4381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La </a:t>
          </a:r>
          <a:r>
            <a:rPr lang="es-MX" sz="1600" b="1" i="0" kern="1200" baseline="0" dirty="0">
              <a:latin typeface="Arial" panose="020B0604020202020204" pitchFamily="34" charset="0"/>
              <a:cs typeface="Arial" panose="020B0604020202020204" pitchFamily="34" charset="0"/>
            </a:rPr>
            <a:t>metrología industrial</a:t>
          </a:r>
          <a:r>
            <a:rPr lang="es-MX" sz="1600" b="0" i="0" kern="1200" baseline="0" dirty="0">
              <a:latin typeface="Arial" panose="020B0604020202020204" pitchFamily="34" charset="0"/>
              <a:cs typeface="Arial" panose="020B0604020202020204" pitchFamily="34" charset="0"/>
            </a:rPr>
            <a:t> es un componente crítico para garantizar la calidad y consistencia de los productos en sectores industriales. </a:t>
          </a:r>
          <a:endParaRPr lang="es-MX" sz="1600" b="0" i="0" kern="1200" baseline="0" dirty="0" smtClean="0">
            <a:latin typeface="Arial" panose="020B0604020202020204" pitchFamily="34" charset="0"/>
            <a:cs typeface="Arial" panose="020B0604020202020204" pitchFamily="34" charset="0"/>
          </a:endParaRPr>
        </a:p>
        <a:p>
          <a:pPr lvl="0" algn="l" defTabSz="711200">
            <a:lnSpc>
              <a:spcPct val="90000"/>
            </a:lnSpc>
            <a:spcBef>
              <a:spcPct val="0"/>
            </a:spcBef>
            <a:spcAft>
              <a:spcPct val="35000"/>
            </a:spcAft>
          </a:pPr>
          <a:endParaRPr lang="es-MX" sz="1600" b="0" i="0" kern="1200" baseline="0" dirty="0">
            <a:latin typeface="Arial" panose="020B0604020202020204" pitchFamily="34" charset="0"/>
            <a:cs typeface="Arial" panose="020B0604020202020204" pitchFamily="34" charset="0"/>
          </a:endParaRPr>
        </a:p>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Los conceptos fundamentales, como la exactitud, la precisión, la calibración, la incertidumbre y la trazabilidad, son esenciales para asegurar que las mediciones realizadas en los procesos productivos sean confiables y comparables a nivel internacional. </a:t>
          </a:r>
          <a:endParaRPr lang="es-MX" sz="1600" b="0" i="0" kern="1200" baseline="0" dirty="0" smtClean="0">
            <a:latin typeface="Arial" panose="020B0604020202020204" pitchFamily="34" charset="0"/>
            <a:cs typeface="Arial" panose="020B0604020202020204" pitchFamily="34" charset="0"/>
          </a:endParaRPr>
        </a:p>
        <a:p>
          <a:pPr lvl="0" algn="l" defTabSz="711200">
            <a:lnSpc>
              <a:spcPct val="90000"/>
            </a:lnSpc>
            <a:spcBef>
              <a:spcPct val="0"/>
            </a:spcBef>
            <a:spcAft>
              <a:spcPct val="35000"/>
            </a:spcAft>
          </a:pPr>
          <a:endParaRPr lang="es-MX" sz="1600" b="0" i="0" kern="1200" baseline="0" dirty="0">
            <a:latin typeface="Arial" panose="020B0604020202020204" pitchFamily="34" charset="0"/>
            <a:cs typeface="Arial" panose="020B0604020202020204" pitchFamily="34" charset="0"/>
          </a:endParaRPr>
        </a:p>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A través del uso adecuado de instrumentos de medición y la aplicación de buenas prácticas, las empresas pueden mejorar la eficiencia de sus procesos, reducir los costos de producción y asegurar la conformidad con los estándares de calidad.</a:t>
          </a:r>
          <a:endParaRPr lang="en-US" sz="1600" kern="1200" dirty="0">
            <a:latin typeface="Arial" panose="020B0604020202020204" pitchFamily="34" charset="0"/>
            <a:cs typeface="Arial" panose="020B0604020202020204" pitchFamily="34" charset="0"/>
          </a:endParaRPr>
        </a:p>
      </dsp:txBody>
      <dsp:txXfrm>
        <a:off x="0" y="731091"/>
        <a:ext cx="8270703" cy="43818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BDFB-768E-467A-900F-D57CF1D960FF}">
      <dsp:nvSpPr>
        <dsp:cNvPr id="0" name=""/>
        <dsp:cNvSpPr/>
      </dsp:nvSpPr>
      <dsp:spPr>
        <a:xfrm>
          <a:off x="0" y="10069"/>
          <a:ext cx="5115491" cy="11044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kern="1200" baseline="0" dirty="0">
              <a:latin typeface="Arial" panose="020B0604020202020204" pitchFamily="34" charset="0"/>
              <a:cs typeface="Arial" panose="020B0604020202020204" pitchFamily="34" charset="0"/>
            </a:rPr>
            <a:t>La </a:t>
          </a:r>
          <a:r>
            <a:rPr lang="en-US" sz="1600" b="1" i="0" kern="1200" baseline="0" dirty="0" err="1">
              <a:latin typeface="Arial" panose="020B0604020202020204" pitchFamily="34" charset="0"/>
              <a:cs typeface="Arial" panose="020B0604020202020204" pitchFamily="34" charset="0"/>
            </a:rPr>
            <a:t>Organización</a:t>
          </a:r>
          <a:r>
            <a:rPr lang="en-US" sz="1600" b="1" i="0" kern="1200" baseline="0" dirty="0">
              <a:latin typeface="Arial" panose="020B0604020202020204" pitchFamily="34" charset="0"/>
              <a:cs typeface="Arial" panose="020B0604020202020204" pitchFamily="34" charset="0"/>
            </a:rPr>
            <a:t> </a:t>
          </a:r>
          <a:r>
            <a:rPr lang="en-US" sz="1600" b="1" i="0" kern="1200" baseline="0" dirty="0" err="1">
              <a:latin typeface="Arial" panose="020B0604020202020204" pitchFamily="34" charset="0"/>
              <a:cs typeface="Arial" panose="020B0604020202020204" pitchFamily="34" charset="0"/>
            </a:rPr>
            <a:t>Internacional</a:t>
          </a:r>
          <a:r>
            <a:rPr lang="en-US" sz="1600" b="1" i="0" kern="1200" baseline="0" dirty="0">
              <a:latin typeface="Arial" panose="020B0604020202020204" pitchFamily="34" charset="0"/>
              <a:cs typeface="Arial" panose="020B0604020202020204" pitchFamily="34" charset="0"/>
            </a:rPr>
            <a:t> de </a:t>
          </a:r>
          <a:r>
            <a:rPr lang="en-US" sz="1600" b="1" i="0" kern="1200" baseline="0" dirty="0" err="1">
              <a:latin typeface="Arial" panose="020B0604020202020204" pitchFamily="34" charset="0"/>
              <a:cs typeface="Arial" panose="020B0604020202020204" pitchFamily="34" charset="0"/>
            </a:rPr>
            <a:t>Normalización</a:t>
          </a:r>
          <a:r>
            <a:rPr lang="en-US" sz="1600" b="1" i="0" kern="1200" baseline="0" dirty="0">
              <a:latin typeface="Arial" panose="020B0604020202020204" pitchFamily="34" charset="0"/>
              <a:cs typeface="Arial" panose="020B0604020202020204" pitchFamily="34" charset="0"/>
            </a:rPr>
            <a:t> (ISO)</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es</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otro</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organismo</a:t>
          </a:r>
          <a:r>
            <a:rPr lang="en-US" sz="1600" b="0" i="0" kern="1200" baseline="0" dirty="0">
              <a:latin typeface="Arial" panose="020B0604020202020204" pitchFamily="34" charset="0"/>
              <a:cs typeface="Arial" panose="020B0604020202020204" pitchFamily="34" charset="0"/>
            </a:rPr>
            <a:t> clave </a:t>
          </a:r>
          <a:r>
            <a:rPr lang="en-US" sz="1600" b="0" i="0" kern="1200" baseline="0" dirty="0" err="1">
              <a:latin typeface="Arial" panose="020B0604020202020204" pitchFamily="34" charset="0"/>
              <a:cs typeface="Arial" panose="020B0604020202020204" pitchFamily="34" charset="0"/>
            </a:rPr>
            <a:t>en</a:t>
          </a:r>
          <a:r>
            <a:rPr lang="en-US" sz="1600" b="0" i="0" kern="1200" baseline="0" dirty="0">
              <a:latin typeface="Arial" panose="020B0604020202020204" pitchFamily="34" charset="0"/>
              <a:cs typeface="Arial" panose="020B0604020202020204" pitchFamily="34" charset="0"/>
            </a:rPr>
            <a:t> la </a:t>
          </a:r>
          <a:r>
            <a:rPr lang="en-US" sz="1600" b="0" i="0" kern="1200" baseline="0" dirty="0" err="1">
              <a:latin typeface="Arial" panose="020B0604020202020204" pitchFamily="34" charset="0"/>
              <a:cs typeface="Arial" panose="020B0604020202020204" pitchFamily="34" charset="0"/>
            </a:rPr>
            <a:t>infraestructura</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metrológica</a:t>
          </a:r>
          <a:r>
            <a:rPr lang="en-US" sz="1600" b="0" i="0" kern="1200" baseline="0" dirty="0">
              <a:latin typeface="Arial" panose="020B0604020202020204" pitchFamily="34" charset="0"/>
              <a:cs typeface="Arial" panose="020B0604020202020204" pitchFamily="34" charset="0"/>
            </a:rPr>
            <a:t> </a:t>
          </a:r>
          <a:r>
            <a:rPr lang="en-US" sz="1600" b="0" i="0" kern="1200" baseline="0" dirty="0" err="1">
              <a:latin typeface="Arial" panose="020B0604020202020204" pitchFamily="34" charset="0"/>
              <a:cs typeface="Arial" panose="020B0604020202020204" pitchFamily="34" charset="0"/>
            </a:rPr>
            <a:t>internacional</a:t>
          </a:r>
          <a:r>
            <a:rPr lang="en-US" sz="1600" b="0" i="0" kern="1200" baseline="0" dirty="0">
              <a:latin typeface="Arial" panose="020B0604020202020204" pitchFamily="34" charset="0"/>
              <a:cs typeface="Arial" panose="020B0604020202020204" pitchFamily="34" charset="0"/>
            </a:rPr>
            <a:t>. </a:t>
          </a:r>
          <a:endParaRPr lang="en-US" sz="1600" kern="1200" dirty="0">
            <a:latin typeface="Arial" panose="020B0604020202020204" pitchFamily="34" charset="0"/>
            <a:cs typeface="Arial" panose="020B0604020202020204" pitchFamily="34" charset="0"/>
          </a:endParaRPr>
        </a:p>
      </dsp:txBody>
      <dsp:txXfrm>
        <a:off x="53916" y="63985"/>
        <a:ext cx="5007659" cy="996648"/>
      </dsp:txXfrm>
    </dsp:sp>
    <dsp:sp modelId="{E5401634-BE40-474E-96D3-3B8372770942}">
      <dsp:nvSpPr>
        <dsp:cNvPr id="0" name=""/>
        <dsp:cNvSpPr/>
      </dsp:nvSpPr>
      <dsp:spPr>
        <a:xfrm>
          <a:off x="0" y="1284469"/>
          <a:ext cx="5115491" cy="110448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kern="1200" baseline="0">
              <a:latin typeface="Arial" panose="020B0604020202020204" pitchFamily="34" charset="0"/>
              <a:cs typeface="Arial" panose="020B0604020202020204" pitchFamily="34" charset="0"/>
            </a:rPr>
            <a:t>Aunque su enfoque no está exclusivamente en la metrología, muchas de sus normas están directamente relacionadas con la calidad de las mediciones industriales. </a:t>
          </a:r>
          <a:endParaRPr lang="en-US" sz="1600" kern="1200">
            <a:latin typeface="Arial" panose="020B0604020202020204" pitchFamily="34" charset="0"/>
            <a:cs typeface="Arial" panose="020B0604020202020204" pitchFamily="34" charset="0"/>
          </a:endParaRPr>
        </a:p>
      </dsp:txBody>
      <dsp:txXfrm>
        <a:off x="53916" y="1338385"/>
        <a:ext cx="5007659" cy="996648"/>
      </dsp:txXfrm>
    </dsp:sp>
    <dsp:sp modelId="{04B8FD01-0F33-467A-A49A-93D6A80AE7FF}">
      <dsp:nvSpPr>
        <dsp:cNvPr id="0" name=""/>
        <dsp:cNvSpPr/>
      </dsp:nvSpPr>
      <dsp:spPr>
        <a:xfrm>
          <a:off x="0" y="2558869"/>
          <a:ext cx="5115491" cy="110448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kern="1200" baseline="0">
              <a:latin typeface="Arial" panose="020B0604020202020204" pitchFamily="34" charset="0"/>
              <a:cs typeface="Arial" panose="020B0604020202020204" pitchFamily="34" charset="0"/>
            </a:rPr>
            <a:t>Una de las más importantes es la </a:t>
          </a:r>
          <a:r>
            <a:rPr lang="en-US" sz="1600" b="1" i="0" kern="1200" baseline="0">
              <a:latin typeface="Arial" panose="020B0604020202020204" pitchFamily="34" charset="0"/>
              <a:cs typeface="Arial" panose="020B0604020202020204" pitchFamily="34" charset="0"/>
            </a:rPr>
            <a:t>ISO/IEC 17025</a:t>
          </a:r>
          <a:r>
            <a:rPr lang="en-US" sz="1600" b="0" i="0" kern="1200" baseline="0">
              <a:latin typeface="Arial" panose="020B0604020202020204" pitchFamily="34" charset="0"/>
              <a:cs typeface="Arial" panose="020B0604020202020204" pitchFamily="34" charset="0"/>
            </a:rPr>
            <a:t>, que establece los requisitos para la competencia de los laboratorios de ensayo y calibración.</a:t>
          </a:r>
          <a:endParaRPr lang="en-US" sz="1600" kern="1200">
            <a:latin typeface="Arial" panose="020B0604020202020204" pitchFamily="34" charset="0"/>
            <a:cs typeface="Arial" panose="020B0604020202020204" pitchFamily="34" charset="0"/>
          </a:endParaRPr>
        </a:p>
      </dsp:txBody>
      <dsp:txXfrm>
        <a:off x="53916" y="2612785"/>
        <a:ext cx="5007659" cy="996648"/>
      </dsp:txXfrm>
    </dsp:sp>
    <dsp:sp modelId="{CC2870F1-486D-463B-A029-6FFB892B00AB}">
      <dsp:nvSpPr>
        <dsp:cNvPr id="0" name=""/>
        <dsp:cNvSpPr/>
      </dsp:nvSpPr>
      <dsp:spPr>
        <a:xfrm>
          <a:off x="0" y="3833268"/>
          <a:ext cx="5115491" cy="11044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kern="1200" baseline="0">
              <a:latin typeface="Arial" panose="020B0604020202020204" pitchFamily="34" charset="0"/>
              <a:cs typeface="Arial" panose="020B0604020202020204" pitchFamily="34" charset="0"/>
            </a:rPr>
            <a:t>La ISO también colabora con el BIPM y otros organismos metrológicos para garantizar que las normas internacionales sean coherentes con las mejores prácticas metrológicas.</a:t>
          </a:r>
          <a:endParaRPr lang="en-US" sz="1600" kern="1200">
            <a:latin typeface="Arial" panose="020B0604020202020204" pitchFamily="34" charset="0"/>
            <a:cs typeface="Arial" panose="020B0604020202020204" pitchFamily="34" charset="0"/>
          </a:endParaRPr>
        </a:p>
      </dsp:txBody>
      <dsp:txXfrm>
        <a:off x="53916" y="3887184"/>
        <a:ext cx="5007659" cy="9966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5EEB7-6ED4-4AF9-A950-A658826A3F36}">
      <dsp:nvSpPr>
        <dsp:cNvPr id="0" name=""/>
        <dsp:cNvSpPr/>
      </dsp:nvSpPr>
      <dsp:spPr>
        <a:xfrm>
          <a:off x="0" y="1041347"/>
          <a:ext cx="11350751" cy="1922488"/>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D480F-17EE-44B8-B217-086FB82D4047}">
      <dsp:nvSpPr>
        <dsp:cNvPr id="0" name=""/>
        <dsp:cNvSpPr/>
      </dsp:nvSpPr>
      <dsp:spPr>
        <a:xfrm>
          <a:off x="581552" y="1473907"/>
          <a:ext cx="1057368" cy="105736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84DB22-CEBB-413F-AA95-51FF5F633996}">
      <dsp:nvSpPr>
        <dsp:cNvPr id="0" name=""/>
        <dsp:cNvSpPr/>
      </dsp:nvSpPr>
      <dsp:spPr>
        <a:xfrm>
          <a:off x="2220474" y="1041347"/>
          <a:ext cx="9130276" cy="192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463" tIns="203463" rIns="203463" bIns="203463" numCol="1" spcCol="1270" anchor="ctr" anchorCtr="0">
          <a:noAutofit/>
        </a:bodyPr>
        <a:lstStyle/>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La </a:t>
          </a:r>
          <a:r>
            <a:rPr lang="es-MX" sz="1600" b="1" i="0" kern="1200" baseline="0" dirty="0">
              <a:latin typeface="Arial" panose="020B0604020202020204" pitchFamily="34" charset="0"/>
              <a:cs typeface="Arial" panose="020B0604020202020204" pitchFamily="34" charset="0"/>
            </a:rPr>
            <a:t>Organización Internacional de Metrología Legal (OIML)</a:t>
          </a:r>
          <a:r>
            <a:rPr lang="es-MX" sz="1600" b="0" i="0" kern="1200" baseline="0" dirty="0">
              <a:latin typeface="Arial" panose="020B0604020202020204" pitchFamily="34" charset="0"/>
              <a:cs typeface="Arial" panose="020B0604020202020204" pitchFamily="34" charset="0"/>
            </a:rPr>
            <a:t> fue creada en 1955 y tiene como objetivo armonizar las regulaciones metrológicas que afectan al comercio y la protección del consumidor. La OIML elabora recomendaciones internacionales para la metrología legal, que cubren desde la certificación de instrumentos de medición hasta los requisitos para transacciones comerciales que involucran mediciones (como las balanzas comerciales, surtidores de gasolina, etc.).</a:t>
          </a:r>
          <a:endParaRPr lang="en-US" sz="1600" kern="1200" dirty="0">
            <a:latin typeface="Arial" panose="020B0604020202020204" pitchFamily="34" charset="0"/>
            <a:cs typeface="Arial" panose="020B0604020202020204" pitchFamily="34" charset="0"/>
          </a:endParaRPr>
        </a:p>
      </dsp:txBody>
      <dsp:txXfrm>
        <a:off x="2220474" y="1041347"/>
        <a:ext cx="9130276" cy="1922488"/>
      </dsp:txXfrm>
    </dsp:sp>
    <dsp:sp modelId="{26AB6FC1-4A49-477E-B393-A5A9D10E3D19}">
      <dsp:nvSpPr>
        <dsp:cNvPr id="0" name=""/>
        <dsp:cNvSpPr/>
      </dsp:nvSpPr>
      <dsp:spPr>
        <a:xfrm>
          <a:off x="0" y="3444458"/>
          <a:ext cx="11350751" cy="1922488"/>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83282-1B45-4CC3-8B09-9074C22BABFB}">
      <dsp:nvSpPr>
        <dsp:cNvPr id="0" name=""/>
        <dsp:cNvSpPr/>
      </dsp:nvSpPr>
      <dsp:spPr>
        <a:xfrm>
          <a:off x="581552" y="3877018"/>
          <a:ext cx="1057368" cy="1057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D61B2-F888-4195-BC3A-9B7A366F9988}">
      <dsp:nvSpPr>
        <dsp:cNvPr id="0" name=""/>
        <dsp:cNvSpPr/>
      </dsp:nvSpPr>
      <dsp:spPr>
        <a:xfrm>
          <a:off x="2220474" y="3444458"/>
          <a:ext cx="9130276" cy="192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463" tIns="203463" rIns="203463" bIns="203463" numCol="1" spcCol="1270" anchor="ctr" anchorCtr="0">
          <a:noAutofit/>
        </a:bodyPr>
        <a:lstStyle/>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Las recomendaciones de la OIML son adoptadas por muchos países para regular la metrología legal y garantizar que los instrumentos de medición utilizados en transacciones comerciales cumplan con los estándares internacionales.</a:t>
          </a:r>
          <a:endParaRPr lang="en-US" sz="1600" kern="1200" dirty="0">
            <a:latin typeface="Arial" panose="020B0604020202020204" pitchFamily="34" charset="0"/>
            <a:cs typeface="Arial" panose="020B0604020202020204" pitchFamily="34" charset="0"/>
          </a:endParaRPr>
        </a:p>
      </dsp:txBody>
      <dsp:txXfrm>
        <a:off x="2220474" y="3444458"/>
        <a:ext cx="9130276" cy="19224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CB41-7002-4ADA-8239-A1493033B9E6}">
      <dsp:nvSpPr>
        <dsp:cNvPr id="0" name=""/>
        <dsp:cNvSpPr/>
      </dsp:nvSpPr>
      <dsp:spPr>
        <a:xfrm>
          <a:off x="0" y="3934"/>
          <a:ext cx="10515600" cy="8879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95761-5678-40AB-BE17-21C097DEE752}">
      <dsp:nvSpPr>
        <dsp:cNvPr id="0" name=""/>
        <dsp:cNvSpPr/>
      </dsp:nvSpPr>
      <dsp:spPr>
        <a:xfrm>
          <a:off x="268610" y="203727"/>
          <a:ext cx="488859" cy="488382"/>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0D7531-E497-445A-B978-2506A162E962}">
      <dsp:nvSpPr>
        <dsp:cNvPr id="0" name=""/>
        <dsp:cNvSpPr/>
      </dsp:nvSpPr>
      <dsp:spPr>
        <a:xfrm>
          <a:off x="1026080" y="3934"/>
          <a:ext cx="9473717"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lvl="0" algn="l" defTabSz="622300">
            <a:lnSpc>
              <a:spcPct val="90000"/>
            </a:lnSpc>
            <a:spcBef>
              <a:spcPct val="0"/>
            </a:spcBef>
            <a:spcAft>
              <a:spcPct val="35000"/>
            </a:spcAft>
          </a:pPr>
          <a:r>
            <a:rPr lang="es-MX" sz="1400" b="0" i="0" kern="1200" baseline="0" dirty="0">
              <a:latin typeface="Arial" panose="020B0604020202020204" pitchFamily="34" charset="0"/>
              <a:cs typeface="Arial" panose="020B0604020202020204" pitchFamily="34" charset="0"/>
            </a:rPr>
            <a:t>La </a:t>
          </a:r>
          <a:r>
            <a:rPr lang="es-MX" sz="1400" b="1" i="0" kern="1200" baseline="0" dirty="0">
              <a:latin typeface="Arial" panose="020B0604020202020204" pitchFamily="34" charset="0"/>
              <a:cs typeface="Arial" panose="020B0604020202020204" pitchFamily="34" charset="0"/>
            </a:rPr>
            <a:t>International </a:t>
          </a:r>
          <a:r>
            <a:rPr lang="es-MX" sz="1400" b="1" i="0" kern="1200" baseline="0" dirty="0" err="1">
              <a:latin typeface="Arial" panose="020B0604020202020204" pitchFamily="34" charset="0"/>
              <a:cs typeface="Arial" panose="020B0604020202020204" pitchFamily="34" charset="0"/>
            </a:rPr>
            <a:t>Laboratory</a:t>
          </a:r>
          <a:r>
            <a:rPr lang="es-MX" sz="1400" b="1" i="0" kern="1200" baseline="0" dirty="0">
              <a:latin typeface="Arial" panose="020B0604020202020204" pitchFamily="34" charset="0"/>
              <a:cs typeface="Arial" panose="020B0604020202020204" pitchFamily="34" charset="0"/>
            </a:rPr>
            <a:t> </a:t>
          </a:r>
          <a:r>
            <a:rPr lang="es-MX" sz="1400" b="1" i="0" kern="1200" baseline="0" dirty="0" err="1">
              <a:latin typeface="Arial" panose="020B0604020202020204" pitchFamily="34" charset="0"/>
              <a:cs typeface="Arial" panose="020B0604020202020204" pitchFamily="34" charset="0"/>
            </a:rPr>
            <a:t>Accreditation</a:t>
          </a:r>
          <a:r>
            <a:rPr lang="es-MX" sz="1400" b="1" i="0" kern="1200" baseline="0" dirty="0">
              <a:latin typeface="Arial" panose="020B0604020202020204" pitchFamily="34" charset="0"/>
              <a:cs typeface="Arial" panose="020B0604020202020204" pitchFamily="34" charset="0"/>
            </a:rPr>
            <a:t> </a:t>
          </a:r>
          <a:r>
            <a:rPr lang="es-MX" sz="1400" b="1" i="0" kern="1200" baseline="0" dirty="0" err="1">
              <a:latin typeface="Arial" panose="020B0604020202020204" pitchFamily="34" charset="0"/>
              <a:cs typeface="Arial" panose="020B0604020202020204" pitchFamily="34" charset="0"/>
            </a:rPr>
            <a:t>Cooperation</a:t>
          </a:r>
          <a:r>
            <a:rPr lang="es-MX" sz="1400" b="1" i="0" kern="1200" baseline="0" dirty="0">
              <a:latin typeface="Arial" panose="020B0604020202020204" pitchFamily="34" charset="0"/>
              <a:cs typeface="Arial" panose="020B0604020202020204" pitchFamily="34" charset="0"/>
            </a:rPr>
            <a:t> (ILAC)</a:t>
          </a:r>
          <a:r>
            <a:rPr lang="es-MX" sz="1400" b="0" i="0" kern="1200" baseline="0" dirty="0">
              <a:latin typeface="Arial" panose="020B0604020202020204" pitchFamily="34" charset="0"/>
              <a:cs typeface="Arial" panose="020B0604020202020204" pitchFamily="34" charset="0"/>
            </a:rPr>
            <a:t> es una red internacional de organismos de acreditación de laboratorios. ILAC coordina la acreditación de laboratorios de ensayo y calibración en todo el mundo, lo que garantiza que los resultados de las mediciones y calibraciones realizadas en laboratorios acreditados sean reconocidos internacionalmente.</a:t>
          </a:r>
          <a:endParaRPr lang="en-US" sz="1400" kern="1200" dirty="0">
            <a:latin typeface="Arial" panose="020B0604020202020204" pitchFamily="34" charset="0"/>
            <a:cs typeface="Arial" panose="020B0604020202020204" pitchFamily="34" charset="0"/>
          </a:endParaRPr>
        </a:p>
      </dsp:txBody>
      <dsp:txXfrm>
        <a:off x="1026080" y="3934"/>
        <a:ext cx="9473717" cy="915716"/>
      </dsp:txXfrm>
    </dsp:sp>
    <dsp:sp modelId="{04F6162A-0EFC-4CA6-B37B-E73EC055E7F2}">
      <dsp:nvSpPr>
        <dsp:cNvPr id="0" name=""/>
        <dsp:cNvSpPr/>
      </dsp:nvSpPr>
      <dsp:spPr>
        <a:xfrm>
          <a:off x="0" y="1148580"/>
          <a:ext cx="10515600" cy="88796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9CE3D-71F9-4FA4-BC5E-4454C9E4663B}">
      <dsp:nvSpPr>
        <dsp:cNvPr id="0" name=""/>
        <dsp:cNvSpPr/>
      </dsp:nvSpPr>
      <dsp:spPr>
        <a:xfrm>
          <a:off x="268610" y="1348373"/>
          <a:ext cx="488859" cy="488382"/>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5BCF36-DEEA-42D2-97CF-01C017B8DC1A}">
      <dsp:nvSpPr>
        <dsp:cNvPr id="0" name=""/>
        <dsp:cNvSpPr/>
      </dsp:nvSpPr>
      <dsp:spPr>
        <a:xfrm>
          <a:off x="1026080" y="1148580"/>
          <a:ext cx="9473717"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lvl="0" algn="l" defTabSz="622300">
            <a:lnSpc>
              <a:spcPct val="90000"/>
            </a:lnSpc>
            <a:spcBef>
              <a:spcPct val="0"/>
            </a:spcBef>
            <a:spcAft>
              <a:spcPct val="35000"/>
            </a:spcAft>
          </a:pPr>
          <a:r>
            <a:rPr lang="es-CL" sz="1400" b="1" i="0" kern="1200" baseline="0" dirty="0">
              <a:latin typeface="Arial" panose="020B0604020202020204" pitchFamily="34" charset="0"/>
              <a:cs typeface="Arial" panose="020B0604020202020204" pitchFamily="34" charset="0"/>
            </a:rPr>
            <a:t>Función en la metrología:</a:t>
          </a:r>
          <a:endParaRPr lang="en-US" sz="1400" b="1" kern="1200" dirty="0">
            <a:latin typeface="Arial" panose="020B0604020202020204" pitchFamily="34" charset="0"/>
            <a:cs typeface="Arial" panose="020B0604020202020204" pitchFamily="34" charset="0"/>
          </a:endParaRPr>
        </a:p>
      </dsp:txBody>
      <dsp:txXfrm>
        <a:off x="1026080" y="1148580"/>
        <a:ext cx="9473717" cy="915716"/>
      </dsp:txXfrm>
    </dsp:sp>
    <dsp:sp modelId="{4D86EB1E-3784-4368-8AEA-2D1DA7A79095}">
      <dsp:nvSpPr>
        <dsp:cNvPr id="0" name=""/>
        <dsp:cNvSpPr/>
      </dsp:nvSpPr>
      <dsp:spPr>
        <a:xfrm>
          <a:off x="0" y="2293226"/>
          <a:ext cx="10515600" cy="88796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71591-6AAF-417C-830D-070679F0BCFC}">
      <dsp:nvSpPr>
        <dsp:cNvPr id="0" name=""/>
        <dsp:cNvSpPr/>
      </dsp:nvSpPr>
      <dsp:spPr>
        <a:xfrm>
          <a:off x="268610" y="2493019"/>
          <a:ext cx="488859" cy="488382"/>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60F38E-BB2A-43D5-8F2E-951E3B739471}">
      <dsp:nvSpPr>
        <dsp:cNvPr id="0" name=""/>
        <dsp:cNvSpPr/>
      </dsp:nvSpPr>
      <dsp:spPr>
        <a:xfrm>
          <a:off x="1026080" y="2293226"/>
          <a:ext cx="9473717"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lvl="0" algn="l" defTabSz="622300">
            <a:lnSpc>
              <a:spcPct val="90000"/>
            </a:lnSpc>
            <a:spcBef>
              <a:spcPct val="0"/>
            </a:spcBef>
            <a:spcAft>
              <a:spcPct val="35000"/>
            </a:spcAft>
          </a:pPr>
          <a:r>
            <a:rPr lang="es-MX" sz="1400" b="0" i="0" kern="1200" baseline="0">
              <a:latin typeface="Arial" panose="020B0604020202020204" pitchFamily="34" charset="0"/>
              <a:cs typeface="Arial" panose="020B0604020202020204" pitchFamily="34" charset="0"/>
            </a:rPr>
            <a:t>Proporcionar un marco global para la acreditación de laboratorios según normas internacionales, como la </a:t>
          </a:r>
          <a:r>
            <a:rPr lang="es-MX" sz="1400" b="1" i="0" kern="1200" baseline="0">
              <a:latin typeface="Arial" panose="020B0604020202020204" pitchFamily="34" charset="0"/>
              <a:cs typeface="Arial" panose="020B0604020202020204" pitchFamily="34" charset="0"/>
            </a:rPr>
            <a:t>ISO/IEC 17025</a:t>
          </a:r>
          <a:r>
            <a:rPr lang="es-MX" sz="1400" b="0" i="0" kern="1200" baseline="0">
              <a:latin typeface="Arial" panose="020B0604020202020204" pitchFamily="34" charset="0"/>
              <a:cs typeface="Arial" panose="020B0604020202020204" pitchFamily="34" charset="0"/>
            </a:rPr>
            <a:t>.</a:t>
          </a:r>
          <a:endParaRPr lang="en-US" sz="1400" kern="1200">
            <a:latin typeface="Arial" panose="020B0604020202020204" pitchFamily="34" charset="0"/>
            <a:cs typeface="Arial" panose="020B0604020202020204" pitchFamily="34" charset="0"/>
          </a:endParaRPr>
        </a:p>
      </dsp:txBody>
      <dsp:txXfrm>
        <a:off x="1026080" y="2293226"/>
        <a:ext cx="9473717" cy="915716"/>
      </dsp:txXfrm>
    </dsp:sp>
    <dsp:sp modelId="{E405FC9C-30B9-4762-86CE-B000599C8B6E}">
      <dsp:nvSpPr>
        <dsp:cNvPr id="0" name=""/>
        <dsp:cNvSpPr/>
      </dsp:nvSpPr>
      <dsp:spPr>
        <a:xfrm>
          <a:off x="0" y="3437872"/>
          <a:ext cx="10515600" cy="88796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3721F9-34D2-4613-8211-63FCC6C5CF32}">
      <dsp:nvSpPr>
        <dsp:cNvPr id="0" name=""/>
        <dsp:cNvSpPr/>
      </dsp:nvSpPr>
      <dsp:spPr>
        <a:xfrm>
          <a:off x="268610" y="3637665"/>
          <a:ext cx="488859" cy="488382"/>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2F478D-A746-43E9-A072-6A478B9CD967}">
      <dsp:nvSpPr>
        <dsp:cNvPr id="0" name=""/>
        <dsp:cNvSpPr/>
      </dsp:nvSpPr>
      <dsp:spPr>
        <a:xfrm>
          <a:off x="1026080" y="3437872"/>
          <a:ext cx="9473717"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lvl="0" algn="l" defTabSz="622300">
            <a:lnSpc>
              <a:spcPct val="90000"/>
            </a:lnSpc>
            <a:spcBef>
              <a:spcPct val="0"/>
            </a:spcBef>
            <a:spcAft>
              <a:spcPct val="35000"/>
            </a:spcAft>
          </a:pPr>
          <a:r>
            <a:rPr lang="es-MX" sz="1400" b="0" i="0" kern="1200" baseline="0">
              <a:latin typeface="Arial" panose="020B0604020202020204" pitchFamily="34" charset="0"/>
              <a:cs typeface="Arial" panose="020B0604020202020204" pitchFamily="34" charset="0"/>
            </a:rPr>
            <a:t>Facilitar la comparabilidad de los resultados de mediciones y calibraciones entre diferentes países.</a:t>
          </a:r>
          <a:endParaRPr lang="en-US" sz="1400" kern="1200">
            <a:latin typeface="Arial" panose="020B0604020202020204" pitchFamily="34" charset="0"/>
            <a:cs typeface="Arial" panose="020B0604020202020204" pitchFamily="34" charset="0"/>
          </a:endParaRPr>
        </a:p>
      </dsp:txBody>
      <dsp:txXfrm>
        <a:off x="1026080" y="3437872"/>
        <a:ext cx="9473717" cy="9157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86BD6-087C-44C3-8528-5C2CD2A1C952}">
      <dsp:nvSpPr>
        <dsp:cNvPr id="0" name=""/>
        <dsp:cNvSpPr/>
      </dsp:nvSpPr>
      <dsp:spPr>
        <a:xfrm>
          <a:off x="0" y="890321"/>
          <a:ext cx="10515600" cy="16436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CFDFC-2B08-44FE-8A6F-12E003F59CA8}">
      <dsp:nvSpPr>
        <dsp:cNvPr id="0" name=""/>
        <dsp:cNvSpPr/>
      </dsp:nvSpPr>
      <dsp:spPr>
        <a:xfrm>
          <a:off x="497210" y="1260147"/>
          <a:ext cx="904019" cy="904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C760AD-A701-4007-B0D7-41211106C58F}">
      <dsp:nvSpPr>
        <dsp:cNvPr id="0" name=""/>
        <dsp:cNvSpPr/>
      </dsp:nvSpPr>
      <dsp:spPr>
        <a:xfrm>
          <a:off x="1898440" y="890321"/>
          <a:ext cx="8617159" cy="164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55" tIns="173955" rIns="173955" bIns="173955" numCol="1" spcCol="1270" anchor="ctr" anchorCtr="0">
          <a:noAutofit/>
        </a:bodyPr>
        <a:lstStyle/>
        <a:p>
          <a:pPr lvl="0" algn="l" defTabSz="800100">
            <a:lnSpc>
              <a:spcPct val="90000"/>
            </a:lnSpc>
            <a:spcBef>
              <a:spcPct val="0"/>
            </a:spcBef>
            <a:spcAft>
              <a:spcPct val="35000"/>
            </a:spcAft>
          </a:pPr>
          <a:r>
            <a:rPr lang="es-MX" sz="1800" b="0" i="0" kern="1200" baseline="0" dirty="0">
              <a:latin typeface="Arial" panose="020B0604020202020204" pitchFamily="34" charset="0"/>
              <a:cs typeface="Arial" panose="020B0604020202020204" pitchFamily="34" charset="0"/>
            </a:rPr>
            <a:t>La </a:t>
          </a:r>
          <a:r>
            <a:rPr lang="es-MX" sz="1800" b="1" i="0" kern="1200" baseline="0" dirty="0">
              <a:latin typeface="Arial" panose="020B0604020202020204" pitchFamily="34" charset="0"/>
              <a:cs typeface="Arial" panose="020B0604020202020204" pitchFamily="34" charset="0"/>
            </a:rPr>
            <a:t>Superintendencia de Electricidad y Combustibles (SEC)</a:t>
          </a:r>
          <a:r>
            <a:rPr lang="es-MX" sz="1800" b="0" i="0" kern="1200" baseline="0" dirty="0">
              <a:latin typeface="Arial" panose="020B0604020202020204" pitchFamily="34" charset="0"/>
              <a:cs typeface="Arial" panose="020B0604020202020204" pitchFamily="34" charset="0"/>
            </a:rPr>
            <a:t> tiene un papel importante en la regulación y supervisión de las mediciones en sectores clave como la electricidad, el gas y los combustibles. La SEC asegura que los instrumentos de medición utilizados en estos sectores sean exactos y cumplan con las normativas internacionales.</a:t>
          </a:r>
          <a:endParaRPr lang="en-US" sz="1800" kern="1200" dirty="0">
            <a:latin typeface="Arial" panose="020B0604020202020204" pitchFamily="34" charset="0"/>
            <a:cs typeface="Arial" panose="020B0604020202020204" pitchFamily="34" charset="0"/>
          </a:endParaRPr>
        </a:p>
      </dsp:txBody>
      <dsp:txXfrm>
        <a:off x="1898440" y="890321"/>
        <a:ext cx="8617159" cy="1643671"/>
      </dsp:txXfrm>
    </dsp:sp>
    <dsp:sp modelId="{2626DE5B-3873-4DAE-8BA4-92AB1321459A}">
      <dsp:nvSpPr>
        <dsp:cNvPr id="0" name=""/>
        <dsp:cNvSpPr/>
      </dsp:nvSpPr>
      <dsp:spPr>
        <a:xfrm>
          <a:off x="0" y="2944910"/>
          <a:ext cx="10515600" cy="16436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E9138-9DF4-4A6C-AD06-90C7AD5D1D51}">
      <dsp:nvSpPr>
        <dsp:cNvPr id="0" name=""/>
        <dsp:cNvSpPr/>
      </dsp:nvSpPr>
      <dsp:spPr>
        <a:xfrm>
          <a:off x="497210" y="3314736"/>
          <a:ext cx="904019" cy="904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F57BF7-765F-40F5-9BCA-205457B421AC}">
      <dsp:nvSpPr>
        <dsp:cNvPr id="0" name=""/>
        <dsp:cNvSpPr/>
      </dsp:nvSpPr>
      <dsp:spPr>
        <a:xfrm>
          <a:off x="1898440" y="2944910"/>
          <a:ext cx="8617159" cy="164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55" tIns="173955" rIns="173955" bIns="173955" numCol="1" spcCol="1270" anchor="ctr" anchorCtr="0">
          <a:noAutofit/>
        </a:bodyPr>
        <a:lstStyle/>
        <a:p>
          <a:pPr lvl="0" algn="l"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La SEC verifica y controla los medidores de electricidad y gas que se utilizan en las transacciones comerciales entre empresas y consumidores.</a:t>
          </a:r>
          <a:endParaRPr lang="en-US" sz="1800" kern="1200" dirty="0">
            <a:latin typeface="Arial" panose="020B0604020202020204" pitchFamily="34" charset="0"/>
            <a:cs typeface="Arial" panose="020B0604020202020204" pitchFamily="34" charset="0"/>
          </a:endParaRPr>
        </a:p>
      </dsp:txBody>
      <dsp:txXfrm>
        <a:off x="1898440" y="2944910"/>
        <a:ext cx="8617159" cy="1643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7F9C1-E57D-4E66-9AF8-14DCC263EF06}">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CF5AC-B816-46EA-A7CB-3AB837992F9A}">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8DB3D-72CE-40AD-9144-0C79D99C0428}">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lvl="0" algn="l" defTabSz="800100">
            <a:lnSpc>
              <a:spcPct val="90000"/>
            </a:lnSpc>
            <a:spcBef>
              <a:spcPct val="0"/>
            </a:spcBef>
            <a:spcAft>
              <a:spcPct val="35000"/>
            </a:spcAft>
          </a:pPr>
          <a:r>
            <a:rPr lang="es-MX" sz="1800" b="0" i="0" kern="1200" baseline="0" dirty="0">
              <a:latin typeface="Arial" panose="020B0604020202020204" pitchFamily="34" charset="0"/>
              <a:cs typeface="Arial" panose="020B0604020202020204" pitchFamily="34" charset="0"/>
            </a:rPr>
            <a:t>El </a:t>
          </a:r>
          <a:r>
            <a:rPr lang="es-MX" sz="1800" b="1" i="0" kern="1200" baseline="0" dirty="0">
              <a:latin typeface="Arial" panose="020B0604020202020204" pitchFamily="34" charset="0"/>
              <a:cs typeface="Arial" panose="020B0604020202020204" pitchFamily="34" charset="0"/>
            </a:rPr>
            <a:t>kelvin</a:t>
          </a:r>
          <a:r>
            <a:rPr lang="es-MX" sz="1800" b="0" i="0" kern="1200" baseline="0" dirty="0">
              <a:latin typeface="Arial" panose="020B0604020202020204" pitchFamily="34" charset="0"/>
              <a:cs typeface="Arial" panose="020B0604020202020204" pitchFamily="34" charset="0"/>
            </a:rPr>
            <a:t> es la unidad básica de temperatura en el SI y es fundamental para procesos industriales que dependen de la gestión precisa de la temperatura, como la manufactura de semiconductores y el procesamiento de alimentos.</a:t>
          </a:r>
          <a:endParaRPr lang="en-US" sz="1800" kern="1200" dirty="0">
            <a:latin typeface="Arial" panose="020B0604020202020204" pitchFamily="34" charset="0"/>
            <a:cs typeface="Arial" panose="020B0604020202020204" pitchFamily="34" charset="0"/>
          </a:endParaRPr>
        </a:p>
      </dsp:txBody>
      <dsp:txXfrm>
        <a:off x="1509882" y="708097"/>
        <a:ext cx="9005717" cy="1307257"/>
      </dsp:txXfrm>
    </dsp:sp>
    <dsp:sp modelId="{40C7208F-A1AA-4F33-BF7E-92A5F84609EA}">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4DA25C-8B2D-47F8-ABB7-11B3FE37D357}">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73007-B9FD-4ED8-9335-6BF92CFE94F5}">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lvl="0" algn="l" defTabSz="889000">
            <a:lnSpc>
              <a:spcPct val="90000"/>
            </a:lnSpc>
            <a:spcBef>
              <a:spcPct val="0"/>
            </a:spcBef>
            <a:spcAft>
              <a:spcPct val="35000"/>
            </a:spcAft>
          </a:pPr>
          <a:r>
            <a:rPr lang="es-MX" sz="2000" b="1" i="0" kern="1200" baseline="0" dirty="0">
              <a:latin typeface="Arial" panose="020B0604020202020204" pitchFamily="34" charset="0"/>
              <a:cs typeface="Arial" panose="020B0604020202020204" pitchFamily="34" charset="0"/>
            </a:rPr>
            <a:t>Definición actual:</a:t>
          </a:r>
          <a:r>
            <a:rPr lang="es-MX" sz="2000" b="0" i="0" kern="1200" baseline="0" dirty="0">
              <a:latin typeface="Arial" panose="020B0604020202020204" pitchFamily="34" charset="0"/>
              <a:cs typeface="Arial" panose="020B0604020202020204" pitchFamily="34" charset="0"/>
            </a:rPr>
            <a:t> Basado en la constante de </a:t>
          </a:r>
          <a:r>
            <a:rPr lang="es-MX" sz="2000" b="0" i="0" kern="1200" baseline="0" dirty="0" err="1">
              <a:latin typeface="Arial" panose="020B0604020202020204" pitchFamily="34" charset="0"/>
              <a:cs typeface="Arial" panose="020B0604020202020204" pitchFamily="34" charset="0"/>
            </a:rPr>
            <a:t>Boltzmann</a:t>
          </a:r>
          <a:r>
            <a:rPr lang="es-MX" sz="2000" b="0" i="0" kern="1200" baseline="0" dirty="0">
              <a:latin typeface="Arial" panose="020B0604020202020204" pitchFamily="34" charset="0"/>
              <a:cs typeface="Arial" panose="020B0604020202020204" pitchFamily="34" charset="0"/>
            </a:rPr>
            <a:t>, que relaciona la energía cinética promedio de las partículas con la temperatura.</a:t>
          </a:r>
          <a:endParaRPr lang="en-US" sz="2000" kern="1200" dirty="0">
            <a:latin typeface="Arial" panose="020B0604020202020204" pitchFamily="34" charset="0"/>
            <a:cs typeface="Arial" panose="020B0604020202020204" pitchFamily="34" charset="0"/>
          </a:endParaRPr>
        </a:p>
      </dsp:txBody>
      <dsp:txXfrm>
        <a:off x="1509882" y="2342169"/>
        <a:ext cx="9005717" cy="130725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D8409-CA86-4643-B0B1-75CE8EE7A5BF}">
      <dsp:nvSpPr>
        <dsp:cNvPr id="0" name=""/>
        <dsp:cNvSpPr/>
      </dsp:nvSpPr>
      <dsp:spPr>
        <a:xfrm>
          <a:off x="0" y="982886"/>
          <a:ext cx="10515600" cy="18145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17ACE-81E7-42FE-BC67-4FFEBFB5416D}">
      <dsp:nvSpPr>
        <dsp:cNvPr id="0" name=""/>
        <dsp:cNvSpPr/>
      </dsp:nvSpPr>
      <dsp:spPr>
        <a:xfrm>
          <a:off x="548904" y="1391162"/>
          <a:ext cx="998007" cy="9980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58A339-A605-4079-8714-748B41122E02}">
      <dsp:nvSpPr>
        <dsp:cNvPr id="0" name=""/>
        <dsp:cNvSpPr/>
      </dsp:nvSpPr>
      <dsp:spPr>
        <a:xfrm>
          <a:off x="2095815" y="982886"/>
          <a:ext cx="8419784" cy="1814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41" tIns="192041" rIns="192041" bIns="192041" numCol="1" spcCol="1270" anchor="ctr" anchorCtr="0">
          <a:noAutofit/>
        </a:bodyPr>
        <a:lstStyle/>
        <a:p>
          <a:pPr lvl="0" algn="l" defTabSz="711200">
            <a:lnSpc>
              <a:spcPct val="90000"/>
            </a:lnSpc>
            <a:spcBef>
              <a:spcPct val="0"/>
            </a:spcBef>
            <a:spcAft>
              <a:spcPct val="35000"/>
            </a:spcAft>
          </a:pPr>
          <a:r>
            <a:rPr lang="es-MX" sz="1600" b="0" i="0" kern="1200" baseline="0" dirty="0">
              <a:latin typeface="Arial" panose="020B0604020202020204" pitchFamily="34" charset="0"/>
              <a:cs typeface="Arial" panose="020B0604020202020204" pitchFamily="34" charset="0"/>
            </a:rPr>
            <a:t>La </a:t>
          </a:r>
          <a:r>
            <a:rPr lang="es-MX" sz="1600" b="1" i="0" kern="1200" baseline="0" dirty="0">
              <a:latin typeface="Arial" panose="020B0604020202020204" pitchFamily="34" charset="0"/>
              <a:cs typeface="Arial" panose="020B0604020202020204" pitchFamily="34" charset="0"/>
            </a:rPr>
            <a:t>Superintendencia de Medio Ambiente (SMA)</a:t>
          </a:r>
          <a:r>
            <a:rPr lang="es-MX" sz="1600" b="0" i="0" kern="1200" baseline="0" dirty="0">
              <a:latin typeface="Arial" panose="020B0604020202020204" pitchFamily="34" charset="0"/>
              <a:cs typeface="Arial" panose="020B0604020202020204" pitchFamily="34" charset="0"/>
            </a:rPr>
            <a:t> supervisa la medición de parámetros ambientales en Chile, como la calidad del aire, el agua y las emisiones industriales. La SMA colabora con laboratorios de metrología acreditados para garantizar que las mediciones ambientales sean precisas y trazables a estándares internacionales.</a:t>
          </a:r>
          <a:endParaRPr lang="en-US" sz="1600" kern="1200" dirty="0">
            <a:latin typeface="Arial" panose="020B0604020202020204" pitchFamily="34" charset="0"/>
            <a:cs typeface="Arial" panose="020B0604020202020204" pitchFamily="34" charset="0"/>
          </a:endParaRPr>
        </a:p>
      </dsp:txBody>
      <dsp:txXfrm>
        <a:off x="2095815" y="982886"/>
        <a:ext cx="8419784" cy="1814559"/>
      </dsp:txXfrm>
    </dsp:sp>
    <dsp:sp modelId="{DA41718D-3B1F-4F15-9D25-BA5F6B830CCD}">
      <dsp:nvSpPr>
        <dsp:cNvPr id="0" name=""/>
        <dsp:cNvSpPr/>
      </dsp:nvSpPr>
      <dsp:spPr>
        <a:xfrm>
          <a:off x="0" y="3251085"/>
          <a:ext cx="10515600" cy="18145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7CDAFE-AC56-4D46-BD9B-F0D66278F361}">
      <dsp:nvSpPr>
        <dsp:cNvPr id="0" name=""/>
        <dsp:cNvSpPr/>
      </dsp:nvSpPr>
      <dsp:spPr>
        <a:xfrm>
          <a:off x="548904" y="3659361"/>
          <a:ext cx="998007" cy="9980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FAD5BF-5ABE-4627-8727-25FD288E34B8}">
      <dsp:nvSpPr>
        <dsp:cNvPr id="0" name=""/>
        <dsp:cNvSpPr/>
      </dsp:nvSpPr>
      <dsp:spPr>
        <a:xfrm>
          <a:off x="2095815" y="3251085"/>
          <a:ext cx="8419784" cy="1814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41" tIns="192041" rIns="192041" bIns="192041"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Ejemplo en la industria:</a:t>
          </a:r>
          <a:r>
            <a:rPr lang="es-MX" sz="1600" b="0" i="0" kern="1200" baseline="0" dirty="0">
              <a:latin typeface="Arial" panose="020B0604020202020204" pitchFamily="34" charset="0"/>
              <a:cs typeface="Arial" panose="020B0604020202020204" pitchFamily="34" charset="0"/>
            </a:rPr>
            <a:t> La medición de emisiones de gases contaminantes de las industrias debe cumplir con las normativas establecidas por la SMA y utilizar instrumentos calibrados y trazables.</a:t>
          </a:r>
          <a:endParaRPr lang="en-US" sz="1600" kern="1200" dirty="0">
            <a:latin typeface="Arial" panose="020B0604020202020204" pitchFamily="34" charset="0"/>
            <a:cs typeface="Arial" panose="020B0604020202020204" pitchFamily="34" charset="0"/>
          </a:endParaRPr>
        </a:p>
      </dsp:txBody>
      <dsp:txXfrm>
        <a:off x="2095815" y="3251085"/>
        <a:ext cx="8419784" cy="18145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576DE-69B4-4294-9A33-236B9552B718}">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9F328-A0FB-4B37-AC7D-58AFA188264B}">
      <dsp:nvSpPr>
        <dsp:cNvPr id="0" name=""/>
        <dsp:cNvSpPr/>
      </dsp:nvSpPr>
      <dsp:spPr>
        <a:xfrm>
          <a:off x="277275" y="208046"/>
          <a:ext cx="504136" cy="50413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F8EFD9-33F6-419D-A1B9-F353D5FFCB90}">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800100">
            <a:lnSpc>
              <a:spcPct val="90000"/>
            </a:lnSpc>
            <a:spcBef>
              <a:spcPct val="0"/>
            </a:spcBef>
            <a:spcAft>
              <a:spcPct val="35000"/>
            </a:spcAft>
          </a:pPr>
          <a:r>
            <a:rPr lang="en-US" sz="1800" b="1" i="0" kern="1200" baseline="0" dirty="0" err="1">
              <a:latin typeface="Arial" panose="020B0604020202020204" pitchFamily="34" charset="0"/>
              <a:cs typeface="Arial" panose="020B0604020202020204" pitchFamily="34" charset="0"/>
            </a:rPr>
            <a:t>Conclusión</a:t>
          </a:r>
          <a:r>
            <a:rPr lang="en-US" sz="1800" b="1" i="0" kern="1200" baseline="0" dirty="0">
              <a:latin typeface="Arial" panose="020B0604020202020204" pitchFamily="34" charset="0"/>
              <a:cs typeface="Arial" panose="020B0604020202020204" pitchFamily="34" charset="0"/>
            </a:rPr>
            <a:t>: </a:t>
          </a:r>
          <a:r>
            <a:rPr lang="en-US" sz="1800" b="1" i="0" kern="1200" baseline="0" dirty="0" err="1">
              <a:latin typeface="Arial" panose="020B0604020202020204" pitchFamily="34" charset="0"/>
              <a:cs typeface="Arial" panose="020B0604020202020204" pitchFamily="34" charset="0"/>
            </a:rPr>
            <a:t>Relevancia</a:t>
          </a:r>
          <a:r>
            <a:rPr lang="en-US" sz="1800" b="1" i="0" kern="1200" baseline="0" dirty="0">
              <a:latin typeface="Arial" panose="020B0604020202020204" pitchFamily="34" charset="0"/>
              <a:cs typeface="Arial" panose="020B0604020202020204" pitchFamily="34" charset="0"/>
            </a:rPr>
            <a:t> del SI </a:t>
          </a:r>
          <a:r>
            <a:rPr lang="en-US" sz="1800" b="1" i="0" kern="1200" baseline="0" dirty="0" err="1">
              <a:latin typeface="Arial" panose="020B0604020202020204" pitchFamily="34" charset="0"/>
              <a:cs typeface="Arial" panose="020B0604020202020204" pitchFamily="34" charset="0"/>
            </a:rPr>
            <a:t>en</a:t>
          </a:r>
          <a:r>
            <a:rPr lang="en-US" sz="1800" b="1" i="0" kern="1200" baseline="0" dirty="0">
              <a:latin typeface="Arial" panose="020B0604020202020204" pitchFamily="34" charset="0"/>
              <a:cs typeface="Arial" panose="020B0604020202020204" pitchFamily="34" charset="0"/>
            </a:rPr>
            <a:t> la </a:t>
          </a:r>
          <a:r>
            <a:rPr lang="en-US" sz="1800" b="1" i="0" kern="1200" baseline="0" dirty="0" err="1">
              <a:latin typeface="Arial" panose="020B0604020202020204" pitchFamily="34" charset="0"/>
              <a:cs typeface="Arial" panose="020B0604020202020204" pitchFamily="34" charset="0"/>
            </a:rPr>
            <a:t>Metrología</a:t>
          </a:r>
          <a:r>
            <a:rPr lang="en-US" sz="1800" b="1" i="0" kern="1200" baseline="0" dirty="0">
              <a:latin typeface="Arial" panose="020B0604020202020204" pitchFamily="34" charset="0"/>
              <a:cs typeface="Arial" panose="020B0604020202020204" pitchFamily="34" charset="0"/>
            </a:rPr>
            <a:t> Industrial</a:t>
          </a:r>
          <a:endParaRPr lang="en-US" sz="1800" kern="1200" dirty="0">
            <a:latin typeface="Arial" panose="020B0604020202020204" pitchFamily="34" charset="0"/>
            <a:cs typeface="Arial" panose="020B0604020202020204" pitchFamily="34" charset="0"/>
          </a:endParaRPr>
        </a:p>
      </dsp:txBody>
      <dsp:txXfrm>
        <a:off x="1058686" y="1808"/>
        <a:ext cx="9456913" cy="916611"/>
      </dsp:txXfrm>
    </dsp:sp>
    <dsp:sp modelId="{A60A6739-2734-44F6-BB85-03BD20A21914}">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0E41-E448-4D4F-B202-091CA765AD9A}">
      <dsp:nvSpPr>
        <dsp:cNvPr id="0" name=""/>
        <dsp:cNvSpPr/>
      </dsp:nvSpPr>
      <dsp:spPr>
        <a:xfrm>
          <a:off x="277275" y="1353811"/>
          <a:ext cx="504136" cy="50413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BF77BE-804B-4C0C-B3A1-8BC9AF83B367}">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800100">
            <a:lnSpc>
              <a:spcPct val="90000"/>
            </a:lnSpc>
            <a:spcBef>
              <a:spcPct val="0"/>
            </a:spcBef>
            <a:spcAft>
              <a:spcPct val="35000"/>
            </a:spcAft>
          </a:pPr>
          <a:r>
            <a:rPr lang="en-US" sz="1800" b="0" i="0" kern="1200" baseline="0" dirty="0">
              <a:latin typeface="Arial" panose="020B0604020202020204" pitchFamily="34" charset="0"/>
              <a:cs typeface="Arial" panose="020B0604020202020204" pitchFamily="34" charset="0"/>
            </a:rPr>
            <a:t>El </a:t>
          </a:r>
          <a:r>
            <a:rPr lang="en-US" sz="1800" b="1" i="0" kern="1200" baseline="0" dirty="0">
              <a:latin typeface="Arial" panose="020B0604020202020204" pitchFamily="34" charset="0"/>
              <a:cs typeface="Arial" panose="020B0604020202020204" pitchFamily="34" charset="0"/>
            </a:rPr>
            <a:t>Sistema </a:t>
          </a:r>
          <a:r>
            <a:rPr lang="en-US" sz="1800" b="1" i="0" kern="1200" baseline="0" dirty="0" err="1">
              <a:latin typeface="Arial" panose="020B0604020202020204" pitchFamily="34" charset="0"/>
              <a:cs typeface="Arial" panose="020B0604020202020204" pitchFamily="34" charset="0"/>
            </a:rPr>
            <a:t>Internacional</a:t>
          </a:r>
          <a:r>
            <a:rPr lang="en-US" sz="1800" b="1" i="0" kern="1200" baseline="0" dirty="0">
              <a:latin typeface="Arial" panose="020B0604020202020204" pitchFamily="34" charset="0"/>
              <a:cs typeface="Arial" panose="020B0604020202020204" pitchFamily="34" charset="0"/>
            </a:rPr>
            <a:t> de </a:t>
          </a:r>
          <a:r>
            <a:rPr lang="en-US" sz="1800" b="1" i="0" kern="1200" baseline="0" dirty="0" err="1">
              <a:latin typeface="Arial" panose="020B0604020202020204" pitchFamily="34" charset="0"/>
              <a:cs typeface="Arial" panose="020B0604020202020204" pitchFamily="34" charset="0"/>
            </a:rPr>
            <a:t>Unidades</a:t>
          </a:r>
          <a:r>
            <a:rPr lang="en-US" sz="1800" b="1" i="0" kern="1200" baseline="0" dirty="0">
              <a:latin typeface="Arial" panose="020B0604020202020204" pitchFamily="34" charset="0"/>
              <a:cs typeface="Arial" panose="020B0604020202020204" pitchFamily="34" charset="0"/>
            </a:rPr>
            <a:t> (SI)</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es</a:t>
          </a:r>
          <a:r>
            <a:rPr lang="en-US" sz="1800" b="0" i="0" kern="1200" baseline="0" dirty="0">
              <a:latin typeface="Arial" panose="020B0604020202020204" pitchFamily="34" charset="0"/>
              <a:cs typeface="Arial" panose="020B0604020202020204" pitchFamily="34" charset="0"/>
            </a:rPr>
            <a:t> el </a:t>
          </a:r>
          <a:r>
            <a:rPr lang="en-US" sz="1800" b="0" i="0" kern="1200" baseline="0" dirty="0" err="1">
              <a:latin typeface="Arial" panose="020B0604020202020204" pitchFamily="34" charset="0"/>
              <a:cs typeface="Arial" panose="020B0604020202020204" pitchFamily="34" charset="0"/>
            </a:rPr>
            <a:t>pilar</a:t>
          </a:r>
          <a:r>
            <a:rPr lang="en-US" sz="1800" b="0" i="0" kern="1200" baseline="0" dirty="0">
              <a:latin typeface="Arial" panose="020B0604020202020204" pitchFamily="34" charset="0"/>
              <a:cs typeface="Arial" panose="020B0604020202020204" pitchFamily="34" charset="0"/>
            </a:rPr>
            <a:t> fundamental </a:t>
          </a:r>
          <a:r>
            <a:rPr lang="en-US" sz="1800" b="0" i="0" kern="1200" baseline="0" dirty="0" err="1">
              <a:latin typeface="Arial" panose="020B0604020202020204" pitchFamily="34" charset="0"/>
              <a:cs typeface="Arial" panose="020B0604020202020204" pitchFamily="34" charset="0"/>
            </a:rPr>
            <a:t>sobre</a:t>
          </a:r>
          <a:r>
            <a:rPr lang="en-US" sz="1800" b="0" i="0" kern="1200" baseline="0" dirty="0">
              <a:latin typeface="Arial" panose="020B0604020202020204" pitchFamily="34" charset="0"/>
              <a:cs typeface="Arial" panose="020B0604020202020204" pitchFamily="34" charset="0"/>
            </a:rPr>
            <a:t> el que se </a:t>
          </a:r>
          <a:r>
            <a:rPr lang="en-US" sz="1800" b="0" i="0" kern="1200" baseline="0" dirty="0" err="1">
              <a:latin typeface="Arial" panose="020B0604020202020204" pitchFamily="34" charset="0"/>
              <a:cs typeface="Arial" panose="020B0604020202020204" pitchFamily="34" charset="0"/>
            </a:rPr>
            <a:t>basa</a:t>
          </a:r>
          <a:r>
            <a:rPr lang="en-US" sz="1800" b="0" i="0" kern="1200" baseline="0" dirty="0">
              <a:latin typeface="Arial" panose="020B0604020202020204" pitchFamily="34" charset="0"/>
              <a:cs typeface="Arial" panose="020B0604020202020204" pitchFamily="34" charset="0"/>
            </a:rPr>
            <a:t> la </a:t>
          </a:r>
          <a:r>
            <a:rPr lang="en-US" sz="1800" b="0" i="0" kern="1200" baseline="0" dirty="0" err="1">
              <a:latin typeface="Arial" panose="020B0604020202020204" pitchFamily="34" charset="0"/>
              <a:cs typeface="Arial" panose="020B0604020202020204" pitchFamily="34" charset="0"/>
            </a:rPr>
            <a:t>metrología</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moderna</a:t>
          </a:r>
          <a:r>
            <a:rPr lang="en-US" sz="1800" b="0" i="0" kern="1200" baseline="0" dirty="0">
              <a:latin typeface="Arial" panose="020B0604020202020204" pitchFamily="34" charset="0"/>
              <a:cs typeface="Arial" panose="020B0604020202020204" pitchFamily="34" charset="0"/>
            </a:rPr>
            <a:t>, y </a:t>
          </a:r>
          <a:r>
            <a:rPr lang="en-US" sz="1800" b="0" i="0" kern="1200" baseline="0" dirty="0" err="1">
              <a:latin typeface="Arial" panose="020B0604020202020204" pitchFamily="34" charset="0"/>
              <a:cs typeface="Arial" panose="020B0604020202020204" pitchFamily="34" charset="0"/>
            </a:rPr>
            <a:t>su</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importancia</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en</a:t>
          </a:r>
          <a:r>
            <a:rPr lang="en-US" sz="1800" b="0" i="0" kern="1200" baseline="0" dirty="0">
              <a:latin typeface="Arial" panose="020B0604020202020204" pitchFamily="34" charset="0"/>
              <a:cs typeface="Arial" panose="020B0604020202020204" pitchFamily="34" charset="0"/>
            </a:rPr>
            <a:t> la </a:t>
          </a:r>
          <a:r>
            <a:rPr lang="en-US" sz="1800" b="0" i="0" kern="1200" baseline="0" dirty="0" err="1">
              <a:latin typeface="Arial" panose="020B0604020202020204" pitchFamily="34" charset="0"/>
              <a:cs typeface="Arial" panose="020B0604020202020204" pitchFamily="34" charset="0"/>
            </a:rPr>
            <a:t>industria</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es</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incuestionable</a:t>
          </a:r>
          <a:r>
            <a:rPr lang="en-US" sz="1800" b="0" i="0" kern="1200" baseline="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1058686" y="1147573"/>
        <a:ext cx="9456913" cy="916611"/>
      </dsp:txXfrm>
    </dsp:sp>
    <dsp:sp modelId="{42D30772-95E4-4813-999B-7773C91B030A}">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018C5-D3FA-4D2F-A985-1735EB0A03A5}">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1575FA-08F5-4596-882C-E48F1D5E9652}">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800100">
            <a:lnSpc>
              <a:spcPct val="90000"/>
            </a:lnSpc>
            <a:spcBef>
              <a:spcPct val="0"/>
            </a:spcBef>
            <a:spcAft>
              <a:spcPct val="35000"/>
            </a:spcAft>
          </a:pPr>
          <a:r>
            <a:rPr lang="en-US" sz="1800" b="0" i="0" kern="1200" baseline="0" dirty="0" err="1">
              <a:latin typeface="Arial" panose="020B0604020202020204" pitchFamily="34" charset="0"/>
              <a:cs typeface="Arial" panose="020B0604020202020204" pitchFamily="34" charset="0"/>
            </a:rPr>
            <a:t>Permite</a:t>
          </a:r>
          <a:r>
            <a:rPr lang="en-US" sz="1800" b="0" i="0" kern="1200" baseline="0" dirty="0">
              <a:latin typeface="Arial" panose="020B0604020202020204" pitchFamily="34" charset="0"/>
              <a:cs typeface="Arial" panose="020B0604020202020204" pitchFamily="34" charset="0"/>
            </a:rPr>
            <a:t> que las </a:t>
          </a:r>
          <a:r>
            <a:rPr lang="en-US" sz="1800" b="0" i="0" kern="1200" baseline="0" dirty="0" err="1">
              <a:latin typeface="Arial" panose="020B0604020202020204" pitchFamily="34" charset="0"/>
              <a:cs typeface="Arial" panose="020B0604020202020204" pitchFamily="34" charset="0"/>
            </a:rPr>
            <a:t>mediciones</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sean</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comparables</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precisas</a:t>
          </a:r>
          <a:r>
            <a:rPr lang="en-US" sz="1800" b="0" i="0" kern="1200" baseline="0" dirty="0">
              <a:latin typeface="Arial" panose="020B0604020202020204" pitchFamily="34" charset="0"/>
              <a:cs typeface="Arial" panose="020B0604020202020204" pitchFamily="34" charset="0"/>
            </a:rPr>
            <a:t> y </a:t>
          </a:r>
          <a:r>
            <a:rPr lang="en-US" sz="1800" b="0" i="0" kern="1200" baseline="0" dirty="0" err="1">
              <a:latin typeface="Arial" panose="020B0604020202020204" pitchFamily="34" charset="0"/>
              <a:cs typeface="Arial" panose="020B0604020202020204" pitchFamily="34" charset="0"/>
            </a:rPr>
            <a:t>confiables</a:t>
          </a:r>
          <a:r>
            <a:rPr lang="en-US" sz="1800" b="0" i="0" kern="1200" baseline="0" dirty="0">
              <a:latin typeface="Arial" panose="020B0604020202020204" pitchFamily="34" charset="0"/>
              <a:cs typeface="Arial" panose="020B0604020202020204" pitchFamily="34" charset="0"/>
            </a:rPr>
            <a:t> a </a:t>
          </a:r>
          <a:r>
            <a:rPr lang="en-US" sz="1800" b="0" i="0" kern="1200" baseline="0" dirty="0" err="1">
              <a:latin typeface="Arial" panose="020B0604020202020204" pitchFamily="34" charset="0"/>
              <a:cs typeface="Arial" panose="020B0604020202020204" pitchFamily="34" charset="0"/>
            </a:rPr>
            <a:t>nivel</a:t>
          </a:r>
          <a:r>
            <a:rPr lang="en-US" sz="1800" b="0" i="0" kern="1200" baseline="0" dirty="0">
              <a:latin typeface="Arial" panose="020B0604020202020204" pitchFamily="34" charset="0"/>
              <a:cs typeface="Arial" panose="020B0604020202020204" pitchFamily="34" charset="0"/>
            </a:rPr>
            <a:t> global, </a:t>
          </a:r>
          <a:r>
            <a:rPr lang="en-US" sz="1800" b="0" i="0" kern="1200" baseline="0" dirty="0" err="1">
              <a:latin typeface="Arial" panose="020B0604020202020204" pitchFamily="34" charset="0"/>
              <a:cs typeface="Arial" panose="020B0604020202020204" pitchFamily="34" charset="0"/>
            </a:rPr>
            <a:t>asegurando</a:t>
          </a:r>
          <a:r>
            <a:rPr lang="en-US" sz="1800" b="0" i="0" kern="1200" baseline="0" dirty="0">
              <a:latin typeface="Arial" panose="020B0604020202020204" pitchFamily="34" charset="0"/>
              <a:cs typeface="Arial" panose="020B0604020202020204" pitchFamily="34" charset="0"/>
            </a:rPr>
            <a:t> que </a:t>
          </a:r>
          <a:r>
            <a:rPr lang="en-US" sz="1800" b="0" i="0" kern="1200" baseline="0" dirty="0" err="1">
              <a:latin typeface="Arial" panose="020B0604020202020204" pitchFamily="34" charset="0"/>
              <a:cs typeface="Arial" panose="020B0604020202020204" pitchFamily="34" charset="0"/>
            </a:rPr>
            <a:t>los</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productos</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cumplan</a:t>
          </a:r>
          <a:r>
            <a:rPr lang="en-US" sz="1800" b="0" i="0" kern="1200" baseline="0" dirty="0">
              <a:latin typeface="Arial" panose="020B0604020202020204" pitchFamily="34" charset="0"/>
              <a:cs typeface="Arial" panose="020B0604020202020204" pitchFamily="34" charset="0"/>
            </a:rPr>
            <a:t> con </a:t>
          </a:r>
          <a:r>
            <a:rPr lang="en-US" sz="1800" b="0" i="0" kern="1200" baseline="0" dirty="0" err="1">
              <a:latin typeface="Arial" panose="020B0604020202020204" pitchFamily="34" charset="0"/>
              <a:cs typeface="Arial" panose="020B0604020202020204" pitchFamily="34" charset="0"/>
            </a:rPr>
            <a:t>los</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más</a:t>
          </a:r>
          <a:r>
            <a:rPr lang="en-US" sz="1800" b="0" i="0" kern="1200" baseline="0" dirty="0">
              <a:latin typeface="Arial" panose="020B0604020202020204" pitchFamily="34" charset="0"/>
              <a:cs typeface="Arial" panose="020B0604020202020204" pitchFamily="34" charset="0"/>
            </a:rPr>
            <a:t> altos </a:t>
          </a:r>
          <a:r>
            <a:rPr lang="en-US" sz="1800" b="0" i="0" kern="1200" baseline="0" dirty="0" err="1">
              <a:latin typeface="Arial" panose="020B0604020202020204" pitchFamily="34" charset="0"/>
              <a:cs typeface="Arial" panose="020B0604020202020204" pitchFamily="34" charset="0"/>
            </a:rPr>
            <a:t>estándares</a:t>
          </a:r>
          <a:r>
            <a:rPr lang="en-US" sz="1800" b="0" i="0" kern="1200" baseline="0" dirty="0">
              <a:latin typeface="Arial" panose="020B0604020202020204" pitchFamily="34" charset="0"/>
              <a:cs typeface="Arial" panose="020B0604020202020204" pitchFamily="34" charset="0"/>
            </a:rPr>
            <a:t> de </a:t>
          </a:r>
          <a:r>
            <a:rPr lang="en-US" sz="1800" b="0" i="0" kern="1200" baseline="0" dirty="0" err="1">
              <a:latin typeface="Arial" panose="020B0604020202020204" pitchFamily="34" charset="0"/>
              <a:cs typeface="Arial" panose="020B0604020202020204" pitchFamily="34" charset="0"/>
            </a:rPr>
            <a:t>calidad</a:t>
          </a:r>
          <a:r>
            <a:rPr lang="en-US" sz="1800" b="0" i="0" kern="1200" baseline="0" dirty="0">
              <a:latin typeface="Arial" panose="020B0604020202020204" pitchFamily="34" charset="0"/>
              <a:cs typeface="Arial" panose="020B0604020202020204" pitchFamily="34" charset="0"/>
            </a:rPr>
            <a:t> y </a:t>
          </a:r>
          <a:r>
            <a:rPr lang="en-US" sz="1800" b="0" i="0" kern="1200" baseline="0" dirty="0" err="1">
              <a:latin typeface="Arial" panose="020B0604020202020204" pitchFamily="34" charset="0"/>
              <a:cs typeface="Arial" panose="020B0604020202020204" pitchFamily="34" charset="0"/>
            </a:rPr>
            <a:t>seguridad</a:t>
          </a:r>
          <a:r>
            <a:rPr lang="en-US" sz="1800" b="0" i="0" kern="1200" baseline="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1058686" y="2293338"/>
        <a:ext cx="9456913" cy="916611"/>
      </dsp:txXfrm>
    </dsp:sp>
    <dsp:sp modelId="{F24F3F4D-BBB3-4A64-B375-B158039C92F4}">
      <dsp:nvSpPr>
        <dsp:cNvPr id="0" name=""/>
        <dsp:cNvSpPr/>
      </dsp:nvSpPr>
      <dsp:spPr>
        <a:xfrm>
          <a:off x="0" y="3440912"/>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CB0BE-23F2-42D2-9447-0EC22FF1779B}">
      <dsp:nvSpPr>
        <dsp:cNvPr id="0" name=""/>
        <dsp:cNvSpPr/>
      </dsp:nvSpPr>
      <dsp:spPr>
        <a:xfrm>
          <a:off x="277275" y="3645341"/>
          <a:ext cx="504136" cy="504136"/>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8F91B0-BB8D-44B2-81A5-787A5D494A95}">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800100">
            <a:lnSpc>
              <a:spcPct val="90000"/>
            </a:lnSpc>
            <a:spcBef>
              <a:spcPct val="0"/>
            </a:spcBef>
            <a:spcAft>
              <a:spcPct val="35000"/>
            </a:spcAft>
          </a:pPr>
          <a:r>
            <a:rPr lang="en-US" sz="1800" b="0" i="0" kern="1200" baseline="0" dirty="0">
              <a:latin typeface="Arial" panose="020B0604020202020204" pitchFamily="34" charset="0"/>
              <a:cs typeface="Arial" panose="020B0604020202020204" pitchFamily="34" charset="0"/>
            </a:rPr>
            <a:t>La </a:t>
          </a:r>
          <a:r>
            <a:rPr lang="en-US" sz="1800" b="0" i="0" kern="1200" baseline="0" dirty="0" err="1">
              <a:latin typeface="Arial" panose="020B0604020202020204" pitchFamily="34" charset="0"/>
              <a:cs typeface="Arial" panose="020B0604020202020204" pitchFamily="34" charset="0"/>
            </a:rPr>
            <a:t>adopción</a:t>
          </a:r>
          <a:r>
            <a:rPr lang="en-US" sz="1800" b="0" i="0" kern="1200" baseline="0" dirty="0">
              <a:latin typeface="Arial" panose="020B0604020202020204" pitchFamily="34" charset="0"/>
              <a:cs typeface="Arial" panose="020B0604020202020204" pitchFamily="34" charset="0"/>
            </a:rPr>
            <a:t> del SI </a:t>
          </a:r>
          <a:r>
            <a:rPr lang="en-US" sz="1800" b="0" i="0" kern="1200" baseline="0" dirty="0" err="1">
              <a:latin typeface="Arial" panose="020B0604020202020204" pitchFamily="34" charset="0"/>
              <a:cs typeface="Arial" panose="020B0604020202020204" pitchFamily="34" charset="0"/>
            </a:rPr>
            <a:t>en</a:t>
          </a:r>
          <a:r>
            <a:rPr lang="en-US" sz="1800" b="0" i="0" kern="1200" baseline="0" dirty="0">
              <a:latin typeface="Arial" panose="020B0604020202020204" pitchFamily="34" charset="0"/>
              <a:cs typeface="Arial" panose="020B0604020202020204" pitchFamily="34" charset="0"/>
            </a:rPr>
            <a:t> la </a:t>
          </a:r>
          <a:r>
            <a:rPr lang="en-US" sz="1800" b="0" i="0" kern="1200" baseline="0" dirty="0" err="1">
              <a:latin typeface="Arial" panose="020B0604020202020204" pitchFamily="34" charset="0"/>
              <a:cs typeface="Arial" panose="020B0604020202020204" pitchFamily="34" charset="0"/>
            </a:rPr>
            <a:t>metrología</a:t>
          </a:r>
          <a:r>
            <a:rPr lang="en-US" sz="1800" b="0" i="0" kern="1200" baseline="0" dirty="0">
              <a:latin typeface="Arial" panose="020B0604020202020204" pitchFamily="34" charset="0"/>
              <a:cs typeface="Arial" panose="020B0604020202020204" pitchFamily="34" charset="0"/>
            </a:rPr>
            <a:t> industrial </a:t>
          </a:r>
          <a:r>
            <a:rPr lang="en-US" sz="1800" b="0" i="0" kern="1200" baseline="0" dirty="0" err="1">
              <a:latin typeface="Arial" panose="020B0604020202020204" pitchFamily="34" charset="0"/>
              <a:cs typeface="Arial" panose="020B0604020202020204" pitchFamily="34" charset="0"/>
            </a:rPr>
            <a:t>asegura</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una</a:t>
          </a:r>
          <a:r>
            <a:rPr lang="en-US" sz="1800" b="0" i="0" kern="1200" baseline="0" dirty="0">
              <a:latin typeface="Arial" panose="020B0604020202020204" pitchFamily="34" charset="0"/>
              <a:cs typeface="Arial" panose="020B0604020202020204" pitchFamily="34" charset="0"/>
            </a:rPr>
            <a:t> </a:t>
          </a:r>
          <a:r>
            <a:rPr lang="en-US" sz="1800" b="1" i="0" kern="1200" baseline="0" dirty="0" err="1">
              <a:latin typeface="Arial" panose="020B0604020202020204" pitchFamily="34" charset="0"/>
              <a:cs typeface="Arial" panose="020B0604020202020204" pitchFamily="34" charset="0"/>
            </a:rPr>
            <a:t>trazabilidad</a:t>
          </a:r>
          <a:r>
            <a:rPr lang="en-US" sz="1800" b="1" i="0" kern="1200" baseline="0" dirty="0">
              <a:latin typeface="Arial" panose="020B0604020202020204" pitchFamily="34" charset="0"/>
              <a:cs typeface="Arial" panose="020B0604020202020204" pitchFamily="34" charset="0"/>
            </a:rPr>
            <a:t> universal</a:t>
          </a:r>
          <a:r>
            <a:rPr lang="en-US" sz="1800" b="0" i="0" kern="1200" baseline="0" dirty="0">
              <a:latin typeface="Arial" panose="020B0604020202020204" pitchFamily="34" charset="0"/>
              <a:cs typeface="Arial" panose="020B0604020202020204" pitchFamily="34" charset="0"/>
            </a:rPr>
            <a:t> de las </a:t>
          </a:r>
          <a:r>
            <a:rPr lang="en-US" sz="1800" b="0" i="0" kern="1200" baseline="0" dirty="0" err="1">
              <a:latin typeface="Arial" panose="020B0604020202020204" pitchFamily="34" charset="0"/>
              <a:cs typeface="Arial" panose="020B0604020202020204" pitchFamily="34" charset="0"/>
            </a:rPr>
            <a:t>mediciones</a:t>
          </a:r>
          <a:r>
            <a:rPr lang="en-US" sz="1800" b="0" i="0" kern="1200" baseline="0" dirty="0">
              <a:latin typeface="Arial" panose="020B0604020202020204" pitchFamily="34" charset="0"/>
              <a:cs typeface="Arial" panose="020B0604020202020204" pitchFamily="34" charset="0"/>
            </a:rPr>
            <a:t>, lo que </a:t>
          </a:r>
          <a:r>
            <a:rPr lang="en-US" sz="1800" b="0" i="0" kern="1200" baseline="0" dirty="0" err="1">
              <a:latin typeface="Arial" panose="020B0604020202020204" pitchFamily="34" charset="0"/>
              <a:cs typeface="Arial" panose="020B0604020202020204" pitchFamily="34" charset="0"/>
            </a:rPr>
            <a:t>facilita</a:t>
          </a:r>
          <a:r>
            <a:rPr lang="en-US" sz="1800" b="0" i="0" kern="1200" baseline="0" dirty="0">
              <a:latin typeface="Arial" panose="020B0604020202020204" pitchFamily="34" charset="0"/>
              <a:cs typeface="Arial" panose="020B0604020202020204" pitchFamily="34" charset="0"/>
            </a:rPr>
            <a:t> el </a:t>
          </a:r>
          <a:r>
            <a:rPr lang="en-US" sz="1800" b="0" i="0" kern="1200" baseline="0" dirty="0" err="1">
              <a:latin typeface="Arial" panose="020B0604020202020204" pitchFamily="34" charset="0"/>
              <a:cs typeface="Arial" panose="020B0604020202020204" pitchFamily="34" charset="0"/>
            </a:rPr>
            <a:t>comercio</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internacional</a:t>
          </a:r>
          <a:r>
            <a:rPr lang="en-US" sz="1800" b="0" i="0" kern="1200" baseline="0" dirty="0">
              <a:latin typeface="Arial" panose="020B0604020202020204" pitchFamily="34" charset="0"/>
              <a:cs typeface="Arial" panose="020B0604020202020204" pitchFamily="34" charset="0"/>
            </a:rPr>
            <a:t>, la </a:t>
          </a:r>
          <a:r>
            <a:rPr lang="en-US" sz="1800" b="0" i="0" kern="1200" baseline="0" dirty="0" err="1">
              <a:latin typeface="Arial" panose="020B0604020202020204" pitchFamily="34" charset="0"/>
              <a:cs typeface="Arial" panose="020B0604020202020204" pitchFamily="34" charset="0"/>
            </a:rPr>
            <a:t>innovación</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tecnológica</a:t>
          </a:r>
          <a:r>
            <a:rPr lang="en-US" sz="1800" b="0" i="0" kern="1200" baseline="0" dirty="0">
              <a:latin typeface="Arial" panose="020B0604020202020204" pitchFamily="34" charset="0"/>
              <a:cs typeface="Arial" panose="020B0604020202020204" pitchFamily="34" charset="0"/>
            </a:rPr>
            <a:t> y el </a:t>
          </a:r>
          <a:r>
            <a:rPr lang="en-US" sz="1800" b="0" i="0" kern="1200" baseline="0" dirty="0" err="1">
              <a:latin typeface="Arial" panose="020B0604020202020204" pitchFamily="34" charset="0"/>
              <a:cs typeface="Arial" panose="020B0604020202020204" pitchFamily="34" charset="0"/>
            </a:rPr>
            <a:t>crecimiento</a:t>
          </a:r>
          <a:r>
            <a:rPr lang="en-US" sz="1800" b="0" i="0" kern="1200" baseline="0" dirty="0">
              <a:latin typeface="Arial" panose="020B0604020202020204" pitchFamily="34" charset="0"/>
              <a:cs typeface="Arial" panose="020B0604020202020204" pitchFamily="34" charset="0"/>
            </a:rPr>
            <a:t> </a:t>
          </a:r>
          <a:r>
            <a:rPr lang="en-US" sz="1800" b="0" i="0" kern="1200" baseline="0" dirty="0" err="1">
              <a:latin typeface="Arial" panose="020B0604020202020204" pitchFamily="34" charset="0"/>
              <a:cs typeface="Arial" panose="020B0604020202020204" pitchFamily="34" charset="0"/>
            </a:rPr>
            <a:t>sostenible</a:t>
          </a:r>
          <a:r>
            <a:rPr lang="en-US" sz="1800" b="0" i="0" kern="1200" baseline="0" dirty="0">
              <a:latin typeface="Arial" panose="020B0604020202020204" pitchFamily="34" charset="0"/>
              <a:cs typeface="Arial" panose="020B0604020202020204" pitchFamily="34" charset="0"/>
            </a:rPr>
            <a:t> de las </a:t>
          </a:r>
          <a:r>
            <a:rPr lang="en-US" sz="1800" b="0" i="0" kern="1200" baseline="0" dirty="0" err="1">
              <a:latin typeface="Arial" panose="020B0604020202020204" pitchFamily="34" charset="0"/>
              <a:cs typeface="Arial" panose="020B0604020202020204" pitchFamily="34" charset="0"/>
            </a:rPr>
            <a:t>industrias</a:t>
          </a:r>
          <a:r>
            <a:rPr lang="en-US" sz="1800" b="0" i="0" kern="1200" baseline="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dsp:txBody>
      <dsp:txXfrm>
        <a:off x="1058686" y="3439103"/>
        <a:ext cx="9456913" cy="916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FA19F-9C1C-40D9-93F9-44EDC8075439}">
      <dsp:nvSpPr>
        <dsp:cNvPr id="0" name=""/>
        <dsp:cNvSpPr/>
      </dsp:nvSpPr>
      <dsp:spPr>
        <a:xfrm>
          <a:off x="0" y="542208"/>
          <a:ext cx="6798539" cy="1216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Magnitud:</a:t>
          </a:r>
          <a:r>
            <a:rPr lang="es-MX" sz="1600" b="0" i="0" kern="1200" baseline="0" dirty="0">
              <a:latin typeface="Arial" panose="020B0604020202020204" pitchFamily="34" charset="0"/>
              <a:cs typeface="Arial" panose="020B0604020202020204" pitchFamily="34" charset="0"/>
            </a:rPr>
            <a:t> Propiedad de un fenómeno, cuerpo o sustancia, que puede expresarse cuantitativamente mediante un número y una referencia (unidad de medida). Ejemplos de magnitudes incluyen la masa, la longitud, el tiempo, la temperatura, entre otras.</a:t>
          </a:r>
          <a:endParaRPr lang="en-US" sz="1600" kern="1200" dirty="0">
            <a:latin typeface="Arial" panose="020B0604020202020204" pitchFamily="34" charset="0"/>
            <a:cs typeface="Arial" panose="020B0604020202020204" pitchFamily="34" charset="0"/>
          </a:endParaRPr>
        </a:p>
      </dsp:txBody>
      <dsp:txXfrm>
        <a:off x="59399" y="601607"/>
        <a:ext cx="6679741" cy="1098002"/>
      </dsp:txXfrm>
    </dsp:sp>
    <dsp:sp modelId="{F9C8449B-54E3-448C-A728-DF86AB72644F}">
      <dsp:nvSpPr>
        <dsp:cNvPr id="0" name=""/>
        <dsp:cNvSpPr/>
      </dsp:nvSpPr>
      <dsp:spPr>
        <a:xfrm>
          <a:off x="0" y="1946208"/>
          <a:ext cx="6798539" cy="12168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Ejemplo en la industria:</a:t>
          </a:r>
          <a:r>
            <a:rPr lang="es-MX" sz="1600" b="0" i="0" kern="1200" baseline="0" dirty="0">
              <a:latin typeface="Arial" panose="020B0604020202020204" pitchFamily="34" charset="0"/>
              <a:cs typeface="Arial" panose="020B0604020202020204" pitchFamily="34" charset="0"/>
            </a:rPr>
            <a:t> En la fabricación de componentes eléctricos, la resistencia (una magnitud) se mide en ohmios (la unidad).</a:t>
          </a:r>
          <a:endParaRPr lang="en-US" sz="1600" kern="1200" dirty="0">
            <a:latin typeface="Arial" panose="020B0604020202020204" pitchFamily="34" charset="0"/>
            <a:cs typeface="Arial" panose="020B0604020202020204" pitchFamily="34" charset="0"/>
          </a:endParaRPr>
        </a:p>
      </dsp:txBody>
      <dsp:txXfrm>
        <a:off x="59399" y="2005607"/>
        <a:ext cx="6679741"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CD23F-3187-4D8D-B63F-ADD58F870041}">
      <dsp:nvSpPr>
        <dsp:cNvPr id="0" name=""/>
        <dsp:cNvSpPr/>
      </dsp:nvSpPr>
      <dsp:spPr>
        <a:xfrm>
          <a:off x="0" y="542208"/>
          <a:ext cx="6972982" cy="1216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Exactitud:</a:t>
          </a:r>
          <a:r>
            <a:rPr lang="es-MX" sz="1800" b="0" i="0" kern="1200" baseline="0" dirty="0">
              <a:latin typeface="Arial" panose="020B0604020202020204" pitchFamily="34" charset="0"/>
              <a:cs typeface="Arial" panose="020B0604020202020204" pitchFamily="34" charset="0"/>
            </a:rPr>
            <a:t> Es el grado de concordancia entre el valor medido y el valor verdadero o de referencia de la magnitud. La exactitud se relaciona con cuán cerca está la medición de la realidad.</a:t>
          </a:r>
          <a:endParaRPr lang="en-US" sz="1800" kern="1200" dirty="0">
            <a:latin typeface="Arial" panose="020B0604020202020204" pitchFamily="34" charset="0"/>
            <a:cs typeface="Arial" panose="020B0604020202020204" pitchFamily="34" charset="0"/>
          </a:endParaRPr>
        </a:p>
      </dsp:txBody>
      <dsp:txXfrm>
        <a:off x="59399" y="601607"/>
        <a:ext cx="6854184" cy="1098002"/>
      </dsp:txXfrm>
    </dsp:sp>
    <dsp:sp modelId="{02E642E0-7DF7-4E85-8281-C21CF31ECC24}">
      <dsp:nvSpPr>
        <dsp:cNvPr id="0" name=""/>
        <dsp:cNvSpPr/>
      </dsp:nvSpPr>
      <dsp:spPr>
        <a:xfrm>
          <a:off x="0" y="1946208"/>
          <a:ext cx="6972982" cy="12168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Un termómetro calibrado que mide la temperatura de un horno industrial con una exactitud de ±0.1 °C.</a:t>
          </a:r>
          <a:endParaRPr lang="en-US" sz="1800" kern="1200" dirty="0">
            <a:latin typeface="Arial" panose="020B0604020202020204" pitchFamily="34" charset="0"/>
            <a:cs typeface="Arial" panose="020B0604020202020204" pitchFamily="34" charset="0"/>
          </a:endParaRPr>
        </a:p>
      </dsp:txBody>
      <dsp:txXfrm>
        <a:off x="59399" y="2005607"/>
        <a:ext cx="6854184"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21CCD-6712-457E-904F-000777F44181}">
      <dsp:nvSpPr>
        <dsp:cNvPr id="0" name=""/>
        <dsp:cNvSpPr/>
      </dsp:nvSpPr>
      <dsp:spPr>
        <a:xfrm>
          <a:off x="0" y="1416559"/>
          <a:ext cx="6666833" cy="1216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Incertidumbre de la Medición:</a:t>
          </a:r>
          <a:r>
            <a:rPr lang="es-MX" sz="1800" b="0" i="0" kern="1200" baseline="0" dirty="0">
              <a:latin typeface="Arial" panose="020B0604020202020204" pitchFamily="34" charset="0"/>
              <a:cs typeface="Arial" panose="020B0604020202020204" pitchFamily="34" charset="0"/>
            </a:rPr>
            <a:t> Es un parámetro no negativo que caracteriza la dispersión de los valores atribuidos a una magnitud, basado en la información usada. La incertidumbre refleja el grado de duda sobre el resultado de una medición.</a:t>
          </a:r>
          <a:endParaRPr lang="en-US" sz="1800" kern="1200" dirty="0">
            <a:latin typeface="Arial" panose="020B0604020202020204" pitchFamily="34" charset="0"/>
            <a:cs typeface="Arial" panose="020B0604020202020204" pitchFamily="34" charset="0"/>
          </a:endParaRPr>
        </a:p>
      </dsp:txBody>
      <dsp:txXfrm>
        <a:off x="59399" y="1475958"/>
        <a:ext cx="6548035" cy="1098002"/>
      </dsp:txXfrm>
    </dsp:sp>
    <dsp:sp modelId="{6361BD58-DFAF-4AFE-A65D-A669FF5B8AE1}">
      <dsp:nvSpPr>
        <dsp:cNvPr id="0" name=""/>
        <dsp:cNvSpPr/>
      </dsp:nvSpPr>
      <dsp:spPr>
        <a:xfrm>
          <a:off x="0" y="2820560"/>
          <a:ext cx="6666833" cy="121680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Al medir la longitud de una pieza con un micrómetro, se puede reportar que la medición tiene una incertidumbre de ±0.002 mm, lo que indica el rango en el que podría encontrarse el valor verdadero de la longitud.</a:t>
          </a:r>
          <a:endParaRPr lang="en-US" sz="1800" kern="1200" dirty="0">
            <a:latin typeface="Arial" panose="020B0604020202020204" pitchFamily="34" charset="0"/>
            <a:cs typeface="Arial" panose="020B0604020202020204" pitchFamily="34" charset="0"/>
          </a:endParaRPr>
        </a:p>
      </dsp:txBody>
      <dsp:txXfrm>
        <a:off x="59399" y="2879959"/>
        <a:ext cx="6548035"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812CE-5187-4615-BAC7-A5187CD4DAB9}">
      <dsp:nvSpPr>
        <dsp:cNvPr id="0" name=""/>
        <dsp:cNvSpPr/>
      </dsp:nvSpPr>
      <dsp:spPr>
        <a:xfrm>
          <a:off x="1344" y="14673"/>
          <a:ext cx="4718231" cy="29960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7FCA53-B892-4A54-9528-5F0FCC4F0DAF}">
      <dsp:nvSpPr>
        <dsp:cNvPr id="0" name=""/>
        <dsp:cNvSpPr/>
      </dsp:nvSpPr>
      <dsp:spPr>
        <a:xfrm>
          <a:off x="525592" y="512709"/>
          <a:ext cx="4718231" cy="29960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Verificación:</a:t>
          </a:r>
          <a:r>
            <a:rPr lang="es-MX" sz="1800" b="0" i="0" kern="1200" baseline="0" dirty="0">
              <a:latin typeface="Arial" panose="020B0604020202020204" pitchFamily="34" charset="0"/>
              <a:cs typeface="Arial" panose="020B0604020202020204" pitchFamily="34" charset="0"/>
            </a:rPr>
            <a:t> Es la confirmación mediante la presentación de evidencia objetiva de que se han cumplido los requisitos específicos para un uso previsto. En metrología, la verificación es un proceso que asegura que un instrumento de medición cumple con los requisitos establecidos.</a:t>
          </a:r>
          <a:endParaRPr lang="en-US" sz="1800" kern="1200" dirty="0">
            <a:latin typeface="Arial" panose="020B0604020202020204" pitchFamily="34" charset="0"/>
            <a:cs typeface="Arial" panose="020B0604020202020204" pitchFamily="34" charset="0"/>
          </a:endParaRPr>
        </a:p>
      </dsp:txBody>
      <dsp:txXfrm>
        <a:off x="613344" y="600461"/>
        <a:ext cx="4542727" cy="2820573"/>
      </dsp:txXfrm>
    </dsp:sp>
    <dsp:sp modelId="{E7E39F2A-DB5B-4600-839A-F2DB57B1CCA9}">
      <dsp:nvSpPr>
        <dsp:cNvPr id="0" name=""/>
        <dsp:cNvSpPr/>
      </dsp:nvSpPr>
      <dsp:spPr>
        <a:xfrm>
          <a:off x="5768071" y="14673"/>
          <a:ext cx="4718231" cy="29960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2A2D73-0D9D-41F4-8194-F2AE50376C78}">
      <dsp:nvSpPr>
        <dsp:cNvPr id="0" name=""/>
        <dsp:cNvSpPr/>
      </dsp:nvSpPr>
      <dsp:spPr>
        <a:xfrm>
          <a:off x="6292319" y="512709"/>
          <a:ext cx="4718231" cy="29960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i="0" kern="1200" baseline="0" dirty="0">
              <a:latin typeface="Arial" panose="020B0604020202020204" pitchFamily="34" charset="0"/>
              <a:cs typeface="Arial" panose="020B0604020202020204" pitchFamily="34" charset="0"/>
            </a:rPr>
            <a:t>Ejemplo en la industria:</a:t>
          </a:r>
          <a:r>
            <a:rPr lang="es-MX" sz="1800" b="0" i="0" kern="1200" baseline="0" dirty="0">
              <a:latin typeface="Arial" panose="020B0604020202020204" pitchFamily="34" charset="0"/>
              <a:cs typeface="Arial" panose="020B0604020202020204" pitchFamily="34" charset="0"/>
            </a:rPr>
            <a:t> La verificación periódica de un manómetro en una planta química para asegurar que sus lecturas siguen siendo confiables y dentro de las tolerancias aceptables.</a:t>
          </a:r>
          <a:endParaRPr lang="en-US" sz="1800" kern="1200" dirty="0">
            <a:latin typeface="Arial" panose="020B0604020202020204" pitchFamily="34" charset="0"/>
            <a:cs typeface="Arial" panose="020B0604020202020204" pitchFamily="34" charset="0"/>
          </a:endParaRPr>
        </a:p>
      </dsp:txBody>
      <dsp:txXfrm>
        <a:off x="6380071" y="600461"/>
        <a:ext cx="4542727" cy="28205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85044-0258-4163-92D5-189E9AA77C02}">
      <dsp:nvSpPr>
        <dsp:cNvPr id="0" name=""/>
        <dsp:cNvSpPr/>
      </dsp:nvSpPr>
      <dsp:spPr>
        <a:xfrm>
          <a:off x="0" y="542208"/>
          <a:ext cx="6798539" cy="1216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Error de Medición:</a:t>
          </a:r>
          <a:r>
            <a:rPr lang="es-MX" sz="1600" b="0" i="0" kern="1200" baseline="0" dirty="0">
              <a:latin typeface="Arial" panose="020B0604020202020204" pitchFamily="34" charset="0"/>
              <a:cs typeface="Arial" panose="020B0604020202020204" pitchFamily="34" charset="0"/>
            </a:rPr>
            <a:t> Diferencia entre el valor medido y el valor verdadero de la magnitud. El error puede ser aleatorio (variación natural de las mediciones) o sistemático (debido a un sesgo en el equipo de medición).</a:t>
          </a:r>
          <a:endParaRPr lang="en-US" sz="1600" kern="1200" dirty="0">
            <a:latin typeface="Arial" panose="020B0604020202020204" pitchFamily="34" charset="0"/>
            <a:cs typeface="Arial" panose="020B0604020202020204" pitchFamily="34" charset="0"/>
          </a:endParaRPr>
        </a:p>
      </dsp:txBody>
      <dsp:txXfrm>
        <a:off x="59399" y="601607"/>
        <a:ext cx="6679741" cy="1098002"/>
      </dsp:txXfrm>
    </dsp:sp>
    <dsp:sp modelId="{F1328C77-0C12-403A-B49A-532EF7844A66}">
      <dsp:nvSpPr>
        <dsp:cNvPr id="0" name=""/>
        <dsp:cNvSpPr/>
      </dsp:nvSpPr>
      <dsp:spPr>
        <a:xfrm>
          <a:off x="0" y="1946208"/>
          <a:ext cx="6798539" cy="12168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Ejemplo en la industria:</a:t>
          </a:r>
          <a:r>
            <a:rPr lang="es-MX" sz="1600" b="0" i="0" kern="1200" baseline="0" dirty="0">
              <a:latin typeface="Arial" panose="020B0604020202020204" pitchFamily="34" charset="0"/>
              <a:cs typeface="Arial" panose="020B0604020202020204" pitchFamily="34" charset="0"/>
            </a:rPr>
            <a:t> Si un medidor de presión tiene un sesgo de +2 psi en todas sus lecturas, eso se considera un error sistemático.</a:t>
          </a:r>
          <a:endParaRPr lang="en-US" sz="1600" kern="1200" dirty="0">
            <a:latin typeface="Arial" panose="020B0604020202020204" pitchFamily="34" charset="0"/>
            <a:cs typeface="Arial" panose="020B0604020202020204" pitchFamily="34" charset="0"/>
          </a:endParaRPr>
        </a:p>
      </dsp:txBody>
      <dsp:txXfrm>
        <a:off x="59399" y="2005607"/>
        <a:ext cx="6679741"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E236-5322-48E6-9E96-9885AAFFD91C}">
      <dsp:nvSpPr>
        <dsp:cNvPr id="0" name=""/>
        <dsp:cNvSpPr/>
      </dsp:nvSpPr>
      <dsp:spPr>
        <a:xfrm>
          <a:off x="0" y="1993"/>
          <a:ext cx="6943723" cy="11419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Repetibilidad:</a:t>
          </a:r>
          <a:r>
            <a:rPr lang="es-MX" sz="1600" b="0" i="0" kern="1200" baseline="0" dirty="0">
              <a:latin typeface="Arial" panose="020B0604020202020204" pitchFamily="34" charset="0"/>
              <a:cs typeface="Arial" panose="020B0604020202020204" pitchFamily="34" charset="0"/>
            </a:rPr>
            <a:t> La capacidad de un equipo de medición para dar los mismos resultados bajo las mismas condiciones.</a:t>
          </a:r>
          <a:endParaRPr lang="en-US" sz="1600" kern="1200" dirty="0">
            <a:latin typeface="Arial" panose="020B0604020202020204" pitchFamily="34" charset="0"/>
            <a:cs typeface="Arial" panose="020B0604020202020204" pitchFamily="34" charset="0"/>
          </a:endParaRPr>
        </a:p>
      </dsp:txBody>
      <dsp:txXfrm>
        <a:off x="55744" y="57737"/>
        <a:ext cx="6832235" cy="1030432"/>
      </dsp:txXfrm>
    </dsp:sp>
    <dsp:sp modelId="{B1434EB2-81F8-4FA1-8D4F-3A77EB743F11}">
      <dsp:nvSpPr>
        <dsp:cNvPr id="0" name=""/>
        <dsp:cNvSpPr/>
      </dsp:nvSpPr>
      <dsp:spPr>
        <a:xfrm>
          <a:off x="0" y="1319594"/>
          <a:ext cx="6943723" cy="114192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Reproducibilidad:</a:t>
          </a:r>
          <a:r>
            <a:rPr lang="es-MX" sz="1600" b="0" i="0" kern="1200" baseline="0" dirty="0">
              <a:latin typeface="Arial" panose="020B0604020202020204" pitchFamily="34" charset="0"/>
              <a:cs typeface="Arial" panose="020B0604020202020204" pitchFamily="34" charset="0"/>
            </a:rPr>
            <a:t> La capacidad de obtener resultados consistentes utilizando diferentes equipos, operadores o condiciones.</a:t>
          </a:r>
          <a:endParaRPr lang="en-US" sz="1600" kern="1200" dirty="0">
            <a:latin typeface="Arial" panose="020B0604020202020204" pitchFamily="34" charset="0"/>
            <a:cs typeface="Arial" panose="020B0604020202020204" pitchFamily="34" charset="0"/>
          </a:endParaRPr>
        </a:p>
      </dsp:txBody>
      <dsp:txXfrm>
        <a:off x="55744" y="1375338"/>
        <a:ext cx="6832235" cy="1030432"/>
      </dsp:txXfrm>
    </dsp:sp>
    <dsp:sp modelId="{F6B16AA8-EB1C-4231-BA13-B0DAF2A87A04}">
      <dsp:nvSpPr>
        <dsp:cNvPr id="0" name=""/>
        <dsp:cNvSpPr/>
      </dsp:nvSpPr>
      <dsp:spPr>
        <a:xfrm>
          <a:off x="0" y="2637194"/>
          <a:ext cx="6943723" cy="114192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i="0" kern="1200" baseline="0" dirty="0">
              <a:latin typeface="Arial" panose="020B0604020202020204" pitchFamily="34" charset="0"/>
              <a:cs typeface="Arial" panose="020B0604020202020204" pitchFamily="34" charset="0"/>
            </a:rPr>
            <a:t>Ejemplo en la industria:</a:t>
          </a:r>
          <a:r>
            <a:rPr lang="es-MX" sz="1600" b="0" i="0" kern="1200" baseline="0" dirty="0">
              <a:latin typeface="Arial" panose="020B0604020202020204" pitchFamily="34" charset="0"/>
              <a:cs typeface="Arial" panose="020B0604020202020204" pitchFamily="34" charset="0"/>
            </a:rPr>
            <a:t> Un proceso de inspección de calidad donde varios operadores, utilizando diferentes equipos, miden el mismo lote de piezas y obtienen resultados coherentes.</a:t>
          </a:r>
          <a:endParaRPr lang="en-US" sz="1600" kern="1200" dirty="0">
            <a:latin typeface="Arial" panose="020B0604020202020204" pitchFamily="34" charset="0"/>
            <a:cs typeface="Arial" panose="020B0604020202020204" pitchFamily="34" charset="0"/>
          </a:endParaRPr>
        </a:p>
      </dsp:txBody>
      <dsp:txXfrm>
        <a:off x="55744" y="2692938"/>
        <a:ext cx="6832235" cy="10304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27852-6283-4519-BC16-3B49AC34965F}" type="datetimeFigureOut">
              <a:rPr lang="es-CL" smtClean="0"/>
              <a:t>25-09-2024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F8A7F-4224-445F-8DAB-F464A38CB140}" type="slidenum">
              <a:rPr lang="es-CL" smtClean="0"/>
              <a:t>‹Nº›</a:t>
            </a:fld>
            <a:endParaRPr lang="es-CL"/>
          </a:p>
        </p:txBody>
      </p:sp>
    </p:spTree>
    <p:extLst>
      <p:ext uri="{BB962C8B-B14F-4D97-AF65-F5344CB8AC3E}">
        <p14:creationId xmlns:p14="http://schemas.microsoft.com/office/powerpoint/2010/main" val="106779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D7F8A7F-4224-445F-8DAB-F464A38CB140}" type="slidenum">
              <a:rPr lang="es-CL" smtClean="0"/>
              <a:t>74</a:t>
            </a:fld>
            <a:endParaRPr lang="es-CL"/>
          </a:p>
        </p:txBody>
      </p:sp>
    </p:spTree>
    <p:extLst>
      <p:ext uri="{BB962C8B-B14F-4D97-AF65-F5344CB8AC3E}">
        <p14:creationId xmlns:p14="http://schemas.microsoft.com/office/powerpoint/2010/main" val="360636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DD7F8A7F-4224-445F-8DAB-F464A38CB140}" type="slidenum">
              <a:rPr lang="es-CL" smtClean="0"/>
              <a:t>103</a:t>
            </a:fld>
            <a:endParaRPr lang="es-CL"/>
          </a:p>
        </p:txBody>
      </p:sp>
    </p:spTree>
    <p:extLst>
      <p:ext uri="{BB962C8B-B14F-4D97-AF65-F5344CB8AC3E}">
        <p14:creationId xmlns:p14="http://schemas.microsoft.com/office/powerpoint/2010/main" val="271914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D55E4D-4440-4639-1BEA-BF7E89185B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0A59F925-1BC2-8B34-1C79-96280FE0A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8FAF11A-0F05-FC2C-F7D7-BBC9F864C1AB}"/>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89F7C583-710D-DD1C-9AB5-152124E08C0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5E4D1EB-E39A-A2A0-623F-365B19D1F7D9}"/>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153067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5FF36-3AC5-F73F-79DA-5232EBA122C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937E111-5068-0D14-969B-B5C5771096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74B8BD8-AB47-DBF3-2975-97599DD55185}"/>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DC971C6F-2D93-27EE-0251-1F9B561A361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5F60C77-A194-F3AB-5024-115773E6343F}"/>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117935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8432678-B2BE-1DDF-53A3-B60D522108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EEC96E1-876E-F677-AE21-CE5C0E6C0EA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6EC259A-5D6A-1AD8-E478-10E4E3C4312B}"/>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04B20548-4DC6-6F62-BCB8-7635E175F95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153E28B-B91E-10E1-9D92-D806E91649F1}"/>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194560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ítulo y tex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7479-2EAA-69C7-7B62-8A39C9BA771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E3917EC-E249-97A9-A379-1B5A98219721}"/>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F55C73F-CD41-835C-B7C6-9214ECD9ACCC}"/>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70DF407E-261D-E225-361D-C9FC0913DC1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98B8B4A-0590-5754-4B73-AA2004C02EA1}"/>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540630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8953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313858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85192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545864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5316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30225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21183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B4F3C-42F7-AF1B-2807-2D374530482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9B036B8-6C4A-F343-BAF8-9B6D59BE67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58AF3AC-73C7-E7C5-4ABE-96EC1B6606C1}"/>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F2D018DB-D663-0AAD-20F0-13B7144D039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769FEDA-1AD7-DEC1-527E-508840DABD4A}"/>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2008445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136531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604085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0033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2164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82871-5A77-AC8D-98E4-595CFCFC781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F87354F-B9DD-0B6C-9DFB-7B6487330F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4A99BC-E2A9-1F18-3E9A-89FA20AF9D40}"/>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81970A60-BFE1-E7AE-042B-6849D6325DC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3993640-AAE9-C663-280E-DD194514156C}"/>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226084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F9706-F0DE-CAFF-FD39-7A4ABBEF417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C1096E3-01A2-5692-6241-ECA20698519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D8E0AF42-897C-2BBC-4ECC-34D83D014E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07D1522C-95F4-3795-D5E0-2912CD7752ED}"/>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6" name="Marcador de pie de página 5">
            <a:extLst>
              <a:ext uri="{FF2B5EF4-FFF2-40B4-BE49-F238E27FC236}">
                <a16:creationId xmlns:a16="http://schemas.microsoft.com/office/drawing/2014/main" id="{2E51D166-6045-25BA-627C-90C05DCF02E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FB36BA2-2CA7-0268-E236-94DC1CFFAD1F}"/>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271290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1277F-1D15-03A5-F4A1-8609D66942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4F28A92-D257-99F3-E290-201CCC7843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54A913C-8B7C-E6EE-924B-AE999BCFAF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51FCB805-7756-B77F-DD83-66E3F5E7A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C23C8C6-A829-C3B8-559B-C95C6B5567B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F9AD2F6-8027-2FF6-BBEA-93790F8845ED}"/>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8" name="Marcador de pie de página 7">
            <a:extLst>
              <a:ext uri="{FF2B5EF4-FFF2-40B4-BE49-F238E27FC236}">
                <a16:creationId xmlns:a16="http://schemas.microsoft.com/office/drawing/2014/main" id="{7CD13258-38A7-2C8F-FBFA-32A0EA401AE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0CA14C4-5A86-05D7-4123-A15F5E4517DA}"/>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68584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4CE73-8A8C-CF23-1FFC-42BF4FDA8B0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7784F24C-9618-3738-90C1-1CBD7E4D3E80}"/>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4" name="Marcador de pie de página 3">
            <a:extLst>
              <a:ext uri="{FF2B5EF4-FFF2-40B4-BE49-F238E27FC236}">
                <a16:creationId xmlns:a16="http://schemas.microsoft.com/office/drawing/2014/main" id="{DFB6AC06-D4E1-D22F-26A8-52ED94566624}"/>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DFEDB4E1-18A3-3F97-65F0-A57705B899B3}"/>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155837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BF42BE-859E-4646-A8D0-83E45183E3AE}"/>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3" name="Marcador de pie de página 2">
            <a:extLst>
              <a:ext uri="{FF2B5EF4-FFF2-40B4-BE49-F238E27FC236}">
                <a16:creationId xmlns:a16="http://schemas.microsoft.com/office/drawing/2014/main" id="{A40671AC-091F-562D-6069-F038D59A874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DB1C4C0-BA88-A7DD-689C-F7788D663512}"/>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232225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942A52-1D31-722E-4B6D-F4A6F5CA1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2A29CFD-D1B5-8735-888A-A55C7B7AFF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16712F8D-9958-1290-7C21-895B902B4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8CCC48-23B3-73E4-4F6E-09215DF9B899}"/>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6" name="Marcador de pie de página 5">
            <a:extLst>
              <a:ext uri="{FF2B5EF4-FFF2-40B4-BE49-F238E27FC236}">
                <a16:creationId xmlns:a16="http://schemas.microsoft.com/office/drawing/2014/main" id="{10E10B7E-7E90-D2B0-2804-2F53FF2F787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4170ED6-59BE-E8EA-51D6-74F11E3E4BD5}"/>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1898847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0A4756-4C2E-CAC8-443C-390221D57C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5C36405-D16F-127D-092D-45D496569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L"/>
          </a:p>
        </p:txBody>
      </p:sp>
      <p:sp>
        <p:nvSpPr>
          <p:cNvPr id="4" name="Marcador de texto 3">
            <a:extLst>
              <a:ext uri="{FF2B5EF4-FFF2-40B4-BE49-F238E27FC236}">
                <a16:creationId xmlns:a16="http://schemas.microsoft.com/office/drawing/2014/main" id="{F1645502-A4AF-5C58-FACF-B98720D80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6AE89C-4FB6-0710-5D46-3B2BA5FCC315}"/>
              </a:ext>
            </a:extLst>
          </p:cNvPr>
          <p:cNvSpPr>
            <a:spLocks noGrp="1"/>
          </p:cNvSpPr>
          <p:nvPr>
            <p:ph type="dt" sz="half" idx="10"/>
          </p:nvPr>
        </p:nvSpPr>
        <p:spPr/>
        <p:txBody>
          <a:bodyPr/>
          <a:lstStyle/>
          <a:p>
            <a:fld id="{425CB822-8EE0-441C-B5CC-6C5ED62893B5}" type="datetimeFigureOut">
              <a:rPr lang="es-CL" smtClean="0"/>
              <a:t>25-09-2024</a:t>
            </a:fld>
            <a:endParaRPr lang="es-CL"/>
          </a:p>
        </p:txBody>
      </p:sp>
      <p:sp>
        <p:nvSpPr>
          <p:cNvPr id="6" name="Marcador de pie de página 5">
            <a:extLst>
              <a:ext uri="{FF2B5EF4-FFF2-40B4-BE49-F238E27FC236}">
                <a16:creationId xmlns:a16="http://schemas.microsoft.com/office/drawing/2014/main" id="{9A0C83CE-AB17-A6CA-DC80-E7E5303375A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AD35C8-5A7C-F07D-48D1-B66DD14E4BA8}"/>
              </a:ext>
            </a:extLst>
          </p:cNvPr>
          <p:cNvSpPr>
            <a:spLocks noGrp="1"/>
          </p:cNvSpPr>
          <p:nvPr>
            <p:ph type="sldNum" sz="quarter" idx="12"/>
          </p:nvPr>
        </p:nvSpPr>
        <p:spPr/>
        <p:txBody>
          <a:bodyPr/>
          <a:lstStyle/>
          <a:p>
            <a:fld id="{08F88799-E657-4029-85E0-FD9663E4748D}" type="slidenum">
              <a:rPr lang="es-CL" smtClean="0"/>
              <a:t>‹Nº›</a:t>
            </a:fld>
            <a:endParaRPr lang="es-CL"/>
          </a:p>
        </p:txBody>
      </p:sp>
    </p:spTree>
    <p:extLst>
      <p:ext uri="{BB962C8B-B14F-4D97-AF65-F5344CB8AC3E}">
        <p14:creationId xmlns:p14="http://schemas.microsoft.com/office/powerpoint/2010/main" val="3391512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F05410E-388A-983F-C515-263168A849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ED0B594-9299-EA5D-16A7-C1D8E7233A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A9473FD-4889-B5C7-65C1-FEF8123E9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5CB822-8EE0-441C-B5CC-6C5ED62893B5}" type="datetimeFigureOut">
              <a:rPr lang="es-CL" smtClean="0"/>
              <a:t>25-09-2024</a:t>
            </a:fld>
            <a:endParaRPr lang="es-CL"/>
          </a:p>
        </p:txBody>
      </p:sp>
      <p:sp>
        <p:nvSpPr>
          <p:cNvPr id="5" name="Marcador de pie de página 4">
            <a:extLst>
              <a:ext uri="{FF2B5EF4-FFF2-40B4-BE49-F238E27FC236}">
                <a16:creationId xmlns:a16="http://schemas.microsoft.com/office/drawing/2014/main" id="{81B13D36-DEE9-886E-44A6-262D12A08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D1061312-EC05-6830-7099-EACD58B413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F88799-E657-4029-85E0-FD9663E4748D}" type="slidenum">
              <a:rPr lang="es-CL" smtClean="0"/>
              <a:t>‹Nº›</a:t>
            </a:fld>
            <a:endParaRPr lang="es-CL"/>
          </a:p>
        </p:txBody>
      </p:sp>
    </p:spTree>
    <p:extLst>
      <p:ext uri="{BB962C8B-B14F-4D97-AF65-F5344CB8AC3E}">
        <p14:creationId xmlns:p14="http://schemas.microsoft.com/office/powerpoint/2010/main" val="20780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265558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76.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234A"/>
        </a:solidFill>
        <a:effectLst/>
      </p:bgPr>
    </p:bg>
    <p:spTree>
      <p:nvGrpSpPr>
        <p:cNvPr id="1" name=""/>
        <p:cNvGrpSpPr/>
        <p:nvPr/>
      </p:nvGrpSpPr>
      <p:grpSpPr>
        <a:xfrm>
          <a:off x="0" y="0"/>
          <a:ext cx="0" cy="0"/>
          <a:chOff x="0" y="0"/>
          <a:chExt cx="0" cy="0"/>
        </a:xfrm>
      </p:grpSpPr>
      <p:sp>
        <p:nvSpPr>
          <p:cNvPr id="2" name="Freeform 2"/>
          <p:cNvSpPr/>
          <p:nvPr/>
        </p:nvSpPr>
        <p:spPr>
          <a:xfrm rot="5400000">
            <a:off x="5107844" y="-365658"/>
            <a:ext cx="10117560" cy="8343964"/>
          </a:xfrm>
          <a:custGeom>
            <a:avLst/>
            <a:gdLst/>
            <a:ahLst/>
            <a:cxnLst/>
            <a:rect l="l" t="t" r="r" b="b"/>
            <a:pathLst>
              <a:path w="15176340" h="12515946">
                <a:moveTo>
                  <a:pt x="0" y="0"/>
                </a:moveTo>
                <a:lnTo>
                  <a:pt x="15176340" y="0"/>
                </a:lnTo>
                <a:lnTo>
                  <a:pt x="15176340" y="12515946"/>
                </a:lnTo>
                <a:lnTo>
                  <a:pt x="0" y="12515946"/>
                </a:lnTo>
                <a:lnTo>
                  <a:pt x="0" y="0"/>
                </a:lnTo>
                <a:close/>
              </a:path>
            </a:pathLst>
          </a:custGeom>
          <a:blipFill>
            <a:blip r:embed="rId2">
              <a:alphaModFix amt="7999"/>
              <a:extLst>
                <a:ext uri="{96DAC541-7B7A-43D3-8B79-37D633B846F1}">
                  <asvg:svgBlip xmlns="" xmlns:asvg="http://schemas.microsoft.com/office/drawing/2016/SVG/main" r:embed="rId3"/>
                </a:ext>
              </a:extLst>
            </a:blip>
            <a:stretch>
              <a:fillRect/>
            </a:stretch>
          </a:blipFill>
        </p:spPr>
        <p:txBody>
          <a:bodyPr/>
          <a:lstStyle/>
          <a:p>
            <a:pPr defTabSz="609630"/>
            <a:endParaRPr lang="es-CL" sz="1200">
              <a:solidFill>
                <a:prstClr val="black"/>
              </a:solidFill>
              <a:latin typeface="Calibri"/>
            </a:endParaRPr>
          </a:p>
        </p:txBody>
      </p:sp>
      <p:grpSp>
        <p:nvGrpSpPr>
          <p:cNvPr id="3" name="Group 3"/>
          <p:cNvGrpSpPr/>
          <p:nvPr/>
        </p:nvGrpSpPr>
        <p:grpSpPr>
          <a:xfrm>
            <a:off x="0" y="0"/>
            <a:ext cx="127993" cy="6858000"/>
            <a:chOff x="0" y="0"/>
            <a:chExt cx="50565" cy="2709333"/>
          </a:xfrm>
        </p:grpSpPr>
        <p:sp>
          <p:nvSpPr>
            <p:cNvPr id="4" name="Freeform 4"/>
            <p:cNvSpPr/>
            <p:nvPr/>
          </p:nvSpPr>
          <p:spPr>
            <a:xfrm>
              <a:off x="0" y="0"/>
              <a:ext cx="50565" cy="2709333"/>
            </a:xfrm>
            <a:custGeom>
              <a:avLst/>
              <a:gdLst/>
              <a:ahLst/>
              <a:cxnLst/>
              <a:rect l="l" t="t" r="r" b="b"/>
              <a:pathLst>
                <a:path w="50565" h="2709333">
                  <a:moveTo>
                    <a:pt x="0" y="0"/>
                  </a:moveTo>
                  <a:lnTo>
                    <a:pt x="50565" y="0"/>
                  </a:lnTo>
                  <a:lnTo>
                    <a:pt x="50565" y="2709333"/>
                  </a:lnTo>
                  <a:lnTo>
                    <a:pt x="0" y="2709333"/>
                  </a:lnTo>
                  <a:close/>
                </a:path>
              </a:pathLst>
            </a:custGeom>
            <a:solidFill>
              <a:srgbClr val="C6AD5F"/>
            </a:solidFill>
          </p:spPr>
          <p:txBody>
            <a:bodyPr/>
            <a:lstStyle/>
            <a:p>
              <a:pPr defTabSz="609630"/>
              <a:endParaRPr lang="es-CL" sz="1200">
                <a:solidFill>
                  <a:prstClr val="black"/>
                </a:solidFill>
                <a:latin typeface="Calibri"/>
              </a:endParaRPr>
            </a:p>
          </p:txBody>
        </p:sp>
        <p:sp>
          <p:nvSpPr>
            <p:cNvPr id="5" name="TextBox 5"/>
            <p:cNvSpPr txBox="1"/>
            <p:nvPr/>
          </p:nvSpPr>
          <p:spPr>
            <a:xfrm>
              <a:off x="0" y="-38100"/>
              <a:ext cx="50565" cy="2747433"/>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6" name="Freeform 6"/>
          <p:cNvSpPr/>
          <p:nvPr/>
        </p:nvSpPr>
        <p:spPr>
          <a:xfrm>
            <a:off x="1921353" y="1933397"/>
            <a:ext cx="3275615" cy="1872927"/>
          </a:xfrm>
          <a:custGeom>
            <a:avLst/>
            <a:gdLst/>
            <a:ahLst/>
            <a:cxnLst/>
            <a:rect l="l" t="t" r="r" b="b"/>
            <a:pathLst>
              <a:path w="4913423" h="2809390">
                <a:moveTo>
                  <a:pt x="0" y="0"/>
                </a:moveTo>
                <a:lnTo>
                  <a:pt x="4913423" y="0"/>
                </a:lnTo>
                <a:lnTo>
                  <a:pt x="4913423" y="2809390"/>
                </a:lnTo>
                <a:lnTo>
                  <a:pt x="0" y="2809390"/>
                </a:lnTo>
                <a:lnTo>
                  <a:pt x="0" y="0"/>
                </a:lnTo>
                <a:close/>
              </a:path>
            </a:pathLst>
          </a:custGeom>
          <a:blipFill>
            <a:blip r:embed="rId4"/>
            <a:stretch>
              <a:fillRect/>
            </a:stretch>
          </a:blipFill>
        </p:spPr>
        <p:txBody>
          <a:bodyPr/>
          <a:lstStyle/>
          <a:p>
            <a:pPr defTabSz="609630"/>
            <a:endParaRPr lang="es-CL" sz="1200">
              <a:solidFill>
                <a:prstClr val="black"/>
              </a:solidFill>
              <a:latin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4A7EA18-F3AC-98A2-CDEF-7128B184615A}"/>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marR="0"/>
            <a:r>
              <a:rPr lang="en-US" sz="4000" b="0" i="0" u="none" strike="noStrike" kern="1200" baseline="0" dirty="0">
                <a:solidFill>
                  <a:srgbClr val="FFFFFF"/>
                </a:solidFill>
                <a:latin typeface="Arial" panose="020B0604020202020204" pitchFamily="34" charset="0"/>
                <a:cs typeface="Arial" panose="020B0604020202020204" pitchFamily="34" charset="0"/>
              </a:rPr>
              <a:t>4. </a:t>
            </a:r>
            <a:r>
              <a:rPr lang="en-US" sz="4000" b="0" i="0" u="none" strike="noStrike" kern="1200" baseline="0" dirty="0" err="1">
                <a:solidFill>
                  <a:srgbClr val="FFFFFF"/>
                </a:solidFill>
                <a:latin typeface="Arial" panose="020B0604020202020204" pitchFamily="34" charset="0"/>
                <a:cs typeface="Arial" panose="020B0604020202020204" pitchFamily="34" charset="0"/>
              </a:rPr>
              <a:t>Siglo</a:t>
            </a:r>
            <a:r>
              <a:rPr lang="en-US" sz="4000" b="0" i="0" u="none" strike="noStrike" kern="1200" baseline="0" dirty="0">
                <a:solidFill>
                  <a:srgbClr val="FFFFFF"/>
                </a:solidFill>
                <a:latin typeface="Arial" panose="020B0604020202020204" pitchFamily="34" charset="0"/>
                <a:cs typeface="Arial" panose="020B0604020202020204" pitchFamily="34" charset="0"/>
              </a:rPr>
              <a:t> XX: </a:t>
            </a:r>
            <a:r>
              <a:rPr lang="en-US" sz="4000" b="0" i="0" u="none" strike="noStrike" kern="1200" baseline="0" dirty="0" err="1">
                <a:solidFill>
                  <a:srgbClr val="FFFFFF"/>
                </a:solidFill>
                <a:latin typeface="Arial" panose="020B0604020202020204" pitchFamily="34" charset="0"/>
                <a:cs typeface="Arial" panose="020B0604020202020204" pitchFamily="34" charset="0"/>
              </a:rPr>
              <a:t>Metrología</a:t>
            </a:r>
            <a:r>
              <a:rPr lang="en-US" sz="4000" b="0" i="0" u="none" strike="noStrike" kern="1200" baseline="0" dirty="0">
                <a:solidFill>
                  <a:srgbClr val="FFFFFF"/>
                </a:solidFill>
                <a:latin typeface="Arial" panose="020B0604020202020204" pitchFamily="34" charset="0"/>
                <a:cs typeface="Arial" panose="020B0604020202020204" pitchFamily="34" charset="0"/>
              </a:rPr>
              <a:t> </a:t>
            </a:r>
            <a:r>
              <a:rPr lang="en-US" sz="4000" b="0" i="0" u="none" strike="noStrike" kern="1200" baseline="0" dirty="0" err="1">
                <a:solidFill>
                  <a:srgbClr val="FFFFFF"/>
                </a:solidFill>
                <a:latin typeface="Arial" panose="020B0604020202020204" pitchFamily="34" charset="0"/>
                <a:cs typeface="Arial" panose="020B0604020202020204" pitchFamily="34" charset="0"/>
              </a:rPr>
              <a:t>en</a:t>
            </a:r>
            <a:r>
              <a:rPr lang="en-US" sz="4000" b="0" i="0" u="none" strike="noStrike" kern="1200" baseline="0" dirty="0">
                <a:solidFill>
                  <a:srgbClr val="FFFFFF"/>
                </a:solidFill>
                <a:latin typeface="Arial" panose="020B0604020202020204" pitchFamily="34" charset="0"/>
                <a:cs typeface="Arial" panose="020B0604020202020204" pitchFamily="34" charset="0"/>
              </a:rPr>
              <a:t> la era </a:t>
            </a:r>
            <a:r>
              <a:rPr lang="en-US" sz="4000" kern="1200" dirty="0">
                <a:solidFill>
                  <a:srgbClr val="FFFFFF"/>
                </a:solidFill>
                <a:latin typeface="Arial" panose="020B0604020202020204" pitchFamily="34" charset="0"/>
                <a:cs typeface="Arial" panose="020B0604020202020204" pitchFamily="34" charset="0"/>
              </a:rPr>
              <a:t>i</a:t>
            </a:r>
            <a:r>
              <a:rPr lang="en-US" sz="4000" b="0" i="0" u="none" strike="noStrike" kern="1200" baseline="0" dirty="0">
                <a:solidFill>
                  <a:srgbClr val="FFFFFF"/>
                </a:solidFill>
                <a:latin typeface="Arial" panose="020B0604020202020204" pitchFamily="34" charset="0"/>
                <a:cs typeface="Arial" panose="020B0604020202020204" pitchFamily="34" charset="0"/>
              </a:rPr>
              <a:t>ndustrial y </a:t>
            </a:r>
            <a:r>
              <a:rPr lang="en-US" sz="4000" b="0" i="0" u="none" strike="noStrike" kern="1200" baseline="0" dirty="0" err="1">
                <a:solidFill>
                  <a:srgbClr val="FFFFFF"/>
                </a:solidFill>
                <a:latin typeface="Arial" panose="020B0604020202020204" pitchFamily="34" charset="0"/>
                <a:cs typeface="Arial" panose="020B0604020202020204" pitchFamily="34" charset="0"/>
              </a:rPr>
              <a:t>tecnológica</a:t>
            </a:r>
            <a:endParaRPr lang="en-US" sz="4000" b="0" i="0" u="none" strike="noStrike" kern="1200" baseline="0" dirty="0">
              <a:solidFill>
                <a:srgbClr val="FFFFFF"/>
              </a:solidFill>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texto 2">
            <a:extLst>
              <a:ext uri="{FF2B5EF4-FFF2-40B4-BE49-F238E27FC236}">
                <a16:creationId xmlns:a16="http://schemas.microsoft.com/office/drawing/2014/main" id="{C5D9EED3-5977-102F-D3DB-D290EB140B19}"/>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marR="0" lvl="0"/>
            <a:endParaRPr lang="en-US" sz="1800" b="0" i="0" u="none" strike="noStrike" baseline="0" dirty="0"/>
          </a:p>
          <a:p>
            <a:pPr marL="0" indent="0">
              <a:spcBef>
                <a:spcPts val="800"/>
              </a:spcBef>
              <a:spcAft>
                <a:spcPts val="400"/>
              </a:spcAft>
              <a:buNone/>
            </a:pPr>
            <a:r>
              <a:rPr lang="en-US" sz="1800" b="1" dirty="0">
                <a:effectLst/>
                <a:latin typeface="Arial" panose="020B0604020202020204" pitchFamily="34" charset="0"/>
                <a:cs typeface="Arial" panose="020B0604020202020204" pitchFamily="34" charset="0"/>
              </a:rPr>
              <a:t>4.1. </a:t>
            </a:r>
            <a:r>
              <a:rPr lang="en-US" sz="1800" b="1" dirty="0" err="1">
                <a:effectLst/>
                <a:latin typeface="Arial" panose="020B0604020202020204" pitchFamily="34" charset="0"/>
                <a:cs typeface="Arial" panose="020B0604020202020204" pitchFamily="34" charset="0"/>
              </a:rPr>
              <a:t>Avances</a:t>
            </a:r>
            <a:r>
              <a:rPr lang="en-US" sz="1800" b="1" dirty="0">
                <a:effectLst/>
                <a:latin typeface="Arial" panose="020B0604020202020204" pitchFamily="34" charset="0"/>
                <a:cs typeface="Arial" panose="020B0604020202020204" pitchFamily="34" charset="0"/>
              </a:rPr>
              <a:t> </a:t>
            </a:r>
            <a:r>
              <a:rPr lang="en-US" sz="1800" b="1" dirty="0" err="1">
                <a:effectLst/>
                <a:latin typeface="Arial" panose="020B0604020202020204" pitchFamily="34" charset="0"/>
                <a:cs typeface="Arial" panose="020B0604020202020204" pitchFamily="34" charset="0"/>
              </a:rPr>
              <a:t>Tecnológicos</a:t>
            </a:r>
            <a:r>
              <a:rPr lang="en-US" sz="1800" b="1" dirty="0">
                <a:effectLst/>
                <a:latin typeface="Arial" panose="020B0604020202020204" pitchFamily="34" charset="0"/>
                <a:cs typeface="Arial" panose="020B0604020202020204" pitchFamily="34" charset="0"/>
              </a:rPr>
              <a:t> y </a:t>
            </a:r>
            <a:r>
              <a:rPr lang="en-US" sz="1800" b="1" dirty="0" err="1">
                <a:effectLst/>
                <a:latin typeface="Arial" panose="020B0604020202020204" pitchFamily="34" charset="0"/>
                <a:cs typeface="Arial" panose="020B0604020202020204" pitchFamily="34" charset="0"/>
              </a:rPr>
              <a:t>su</a:t>
            </a:r>
            <a:r>
              <a:rPr lang="en-US" sz="1800" b="1" dirty="0">
                <a:effectLst/>
                <a:latin typeface="Arial" panose="020B0604020202020204" pitchFamily="34" charset="0"/>
                <a:cs typeface="Arial" panose="020B0604020202020204" pitchFamily="34" charset="0"/>
              </a:rPr>
              <a:t> </a:t>
            </a:r>
            <a:r>
              <a:rPr lang="en-US" sz="1800" b="1" dirty="0" err="1">
                <a:effectLst/>
                <a:latin typeface="Arial" panose="020B0604020202020204" pitchFamily="34" charset="0"/>
                <a:cs typeface="Arial" panose="020B0604020202020204" pitchFamily="34" charset="0"/>
              </a:rPr>
              <a:t>Impacto</a:t>
            </a:r>
            <a:r>
              <a:rPr lang="en-US" sz="1800" b="1" dirty="0">
                <a:effectLst/>
                <a:latin typeface="Arial" panose="020B0604020202020204" pitchFamily="34" charset="0"/>
                <a:cs typeface="Arial" panose="020B0604020202020204" pitchFamily="34" charset="0"/>
              </a:rPr>
              <a:t> </a:t>
            </a:r>
            <a:r>
              <a:rPr lang="en-US" sz="1800" b="1" dirty="0" err="1">
                <a:effectLst/>
                <a:latin typeface="Arial" panose="020B0604020202020204" pitchFamily="34" charset="0"/>
                <a:cs typeface="Arial" panose="020B0604020202020204" pitchFamily="34" charset="0"/>
              </a:rPr>
              <a:t>en</a:t>
            </a:r>
            <a:r>
              <a:rPr lang="en-US" sz="1800" b="1" dirty="0">
                <a:effectLst/>
                <a:latin typeface="Arial" panose="020B0604020202020204" pitchFamily="34" charset="0"/>
                <a:cs typeface="Arial" panose="020B0604020202020204" pitchFamily="34" charset="0"/>
              </a:rPr>
              <a:t> la </a:t>
            </a:r>
            <a:r>
              <a:rPr lang="en-US" sz="1800" b="1" dirty="0" err="1">
                <a:effectLst/>
                <a:latin typeface="Arial" panose="020B0604020202020204" pitchFamily="34" charset="0"/>
                <a:cs typeface="Arial" panose="020B0604020202020204" pitchFamily="34" charset="0"/>
              </a:rPr>
              <a:t>Metrología</a:t>
            </a:r>
            <a:r>
              <a:rPr lang="en-US" sz="1800" b="1" dirty="0">
                <a:effectLst/>
                <a:latin typeface="Arial" panose="020B0604020202020204" pitchFamily="34" charset="0"/>
                <a:cs typeface="Arial" panose="020B0604020202020204" pitchFamily="34" charset="0"/>
              </a:rPr>
              <a:t> </a:t>
            </a:r>
          </a:p>
          <a:p>
            <a:pPr marL="0">
              <a:spcBef>
                <a:spcPts val="800"/>
              </a:spcBef>
              <a:spcAft>
                <a:spcPts val="400"/>
              </a:spcAft>
            </a:pPr>
            <a:r>
              <a:rPr lang="en-US" sz="1800" dirty="0">
                <a:effectLst/>
                <a:latin typeface="Arial" panose="020B0604020202020204" pitchFamily="34" charset="0"/>
                <a:cs typeface="Arial" panose="020B0604020202020204" pitchFamily="34" charset="0"/>
              </a:rPr>
              <a:t>El </a:t>
            </a:r>
            <a:r>
              <a:rPr lang="en-US" sz="1800" dirty="0" err="1">
                <a:effectLst/>
                <a:latin typeface="Arial" panose="020B0604020202020204" pitchFamily="34" charset="0"/>
                <a:cs typeface="Arial" panose="020B0604020202020204" pitchFamily="34" charset="0"/>
              </a:rPr>
              <a:t>siglo</a:t>
            </a:r>
            <a:r>
              <a:rPr lang="en-US" sz="1800" dirty="0">
                <a:effectLst/>
                <a:latin typeface="Arial" panose="020B0604020202020204" pitchFamily="34" charset="0"/>
                <a:cs typeface="Arial" panose="020B0604020202020204" pitchFamily="34" charset="0"/>
              </a:rPr>
              <a:t> XX </a:t>
            </a:r>
            <a:r>
              <a:rPr lang="en-US" sz="1800" dirty="0" err="1">
                <a:effectLst/>
                <a:latin typeface="Arial" panose="020B0604020202020204" pitchFamily="34" charset="0"/>
                <a:cs typeface="Arial" panose="020B0604020202020204" pitchFamily="34" charset="0"/>
              </a:rPr>
              <a:t>presenció</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una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expansión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acelerada</a:t>
            </a:r>
            <a:r>
              <a:rPr lang="en-US" sz="1800" dirty="0">
                <a:effectLst/>
                <a:latin typeface="Arial" panose="020B0604020202020204" pitchFamily="34" charset="0"/>
                <a:cs typeface="Arial" panose="020B0604020202020204" pitchFamily="34" charset="0"/>
              </a:rPr>
              <a:t> de la </a:t>
            </a:r>
            <a:r>
              <a:rPr lang="en-US" sz="1800" dirty="0" err="1">
                <a:effectLst/>
                <a:latin typeface="Arial" panose="020B0604020202020204" pitchFamily="34" charset="0"/>
                <a:cs typeface="Arial" panose="020B0604020202020204" pitchFamily="34" charset="0"/>
              </a:rPr>
              <a:t>tecnología</a:t>
            </a:r>
            <a:r>
              <a:rPr lang="en-US" sz="1800" dirty="0">
                <a:effectLst/>
                <a:latin typeface="Arial" panose="020B0604020202020204" pitchFamily="34" charset="0"/>
                <a:cs typeface="Arial" panose="020B0604020202020204" pitchFamily="34" charset="0"/>
              </a:rPr>
              <a:t>, lo que </a:t>
            </a:r>
            <a:r>
              <a:rPr lang="en-US" sz="1800" dirty="0" err="1">
                <a:effectLst/>
                <a:latin typeface="Arial" panose="020B0604020202020204" pitchFamily="34" charset="0"/>
                <a:cs typeface="Arial" panose="020B0604020202020204" pitchFamily="34" charset="0"/>
              </a:rPr>
              <a:t>incrementó</a:t>
            </a:r>
            <a:r>
              <a:rPr lang="en-US" sz="1800" dirty="0">
                <a:effectLst/>
                <a:latin typeface="Arial" panose="020B0604020202020204" pitchFamily="34" charset="0"/>
                <a:cs typeface="Arial" panose="020B0604020202020204" pitchFamily="34" charset="0"/>
              </a:rPr>
              <a:t> la </a:t>
            </a:r>
            <a:r>
              <a:rPr lang="en-US" sz="1800" dirty="0" err="1">
                <a:effectLst/>
                <a:latin typeface="Arial" panose="020B0604020202020204" pitchFamily="34" charset="0"/>
                <a:cs typeface="Arial" panose="020B0604020202020204" pitchFamily="34" charset="0"/>
              </a:rPr>
              <a:t>necesidad</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mediciones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más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precisas</a:t>
            </a:r>
            <a:r>
              <a:rPr lang="en-US" sz="1800" dirty="0">
                <a:effectLst/>
                <a:latin typeface="Arial" panose="020B0604020202020204" pitchFamily="34" charset="0"/>
                <a:cs typeface="Arial" panose="020B0604020202020204" pitchFamily="34" charset="0"/>
              </a:rPr>
              <a:t>. Con el </a:t>
            </a:r>
            <a:r>
              <a:rPr lang="en-US" sz="1800" dirty="0" err="1">
                <a:effectLst/>
                <a:latin typeface="Arial" panose="020B0604020202020204" pitchFamily="34" charset="0"/>
                <a:cs typeface="Arial" panose="020B0604020202020204" pitchFamily="34" charset="0"/>
              </a:rPr>
              <a:t>desarrollo</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nuevas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industrias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como</a:t>
            </a:r>
            <a:r>
              <a:rPr lang="en-US" sz="1800" dirty="0">
                <a:effectLst/>
                <a:latin typeface="Arial" panose="020B0604020202020204" pitchFamily="34" charset="0"/>
                <a:cs typeface="Arial" panose="020B0604020202020204" pitchFamily="34" charset="0"/>
              </a:rPr>
              <a:t> la </a:t>
            </a:r>
            <a:r>
              <a:rPr lang="en-US" sz="1800" dirty="0" err="1">
                <a:effectLst/>
                <a:latin typeface="Arial" panose="020B0604020202020204" pitchFamily="34" charset="0"/>
                <a:cs typeface="Arial" panose="020B0604020202020204" pitchFamily="34" charset="0"/>
              </a:rPr>
              <a:t>electrónica</a:t>
            </a:r>
            <a:r>
              <a:rPr lang="en-US" sz="1800" dirty="0">
                <a:effectLst/>
                <a:latin typeface="Arial" panose="020B0604020202020204" pitchFamily="34" charset="0"/>
                <a:cs typeface="Arial" panose="020B0604020202020204" pitchFamily="34" charset="0"/>
              </a:rPr>
              <a:t>, la </a:t>
            </a:r>
            <a:r>
              <a:rPr lang="en-US" sz="1800" dirty="0" err="1">
                <a:effectLst/>
                <a:latin typeface="Arial" panose="020B0604020202020204" pitchFamily="34" charset="0"/>
                <a:cs typeface="Arial" panose="020B0604020202020204" pitchFamily="34" charset="0"/>
              </a:rPr>
              <a:t>química</a:t>
            </a:r>
            <a:r>
              <a:rPr lang="en-US" sz="1800" dirty="0">
                <a:effectLst/>
                <a:latin typeface="Arial" panose="020B0604020202020204" pitchFamily="34" charset="0"/>
                <a:cs typeface="Arial" panose="020B0604020202020204" pitchFamily="34" charset="0"/>
              </a:rPr>
              <a:t> y la </a:t>
            </a:r>
            <a:r>
              <a:rPr lang="en-US" sz="1800" dirty="0" err="1">
                <a:effectLst/>
                <a:latin typeface="Arial" panose="020B0604020202020204" pitchFamily="34" charset="0"/>
                <a:cs typeface="Arial" panose="020B0604020202020204" pitchFamily="34" charset="0"/>
              </a:rPr>
              <a:t>aviación</a:t>
            </a:r>
            <a:r>
              <a:rPr lang="en-US" sz="1800" dirty="0">
                <a:effectLst/>
                <a:latin typeface="Arial" panose="020B0604020202020204" pitchFamily="34" charset="0"/>
                <a:cs typeface="Arial" panose="020B0604020202020204" pitchFamily="34" charset="0"/>
              </a:rPr>
              <a:t>, la </a:t>
            </a:r>
            <a:r>
              <a:rPr lang="en-US" sz="1800" dirty="0" err="1">
                <a:effectLst/>
                <a:latin typeface="Arial" panose="020B0604020202020204" pitchFamily="34" charset="0"/>
                <a:cs typeface="Arial" panose="020B0604020202020204" pitchFamily="34" charset="0"/>
              </a:rPr>
              <a:t>exactitud</a:t>
            </a:r>
            <a:r>
              <a:rPr lang="en-US" sz="1800" dirty="0">
                <a:effectLst/>
                <a:latin typeface="Arial" panose="020B0604020202020204" pitchFamily="34" charset="0"/>
                <a:cs typeface="Arial" panose="020B0604020202020204" pitchFamily="34" charset="0"/>
              </a:rPr>
              <a:t> y la </a:t>
            </a:r>
            <a:r>
              <a:rPr lang="en-US" sz="1800" dirty="0" err="1">
                <a:effectLst/>
                <a:latin typeface="Arial" panose="020B0604020202020204" pitchFamily="34" charset="0"/>
                <a:cs typeface="Arial" panose="020B0604020202020204" pitchFamily="34" charset="0"/>
              </a:rPr>
              <a:t>trazabilidad</a:t>
            </a:r>
            <a:r>
              <a:rPr lang="en-US" sz="1800" dirty="0">
                <a:effectLst/>
                <a:latin typeface="Arial" panose="020B0604020202020204" pitchFamily="34" charset="0"/>
                <a:cs typeface="Arial" panose="020B0604020202020204" pitchFamily="34" charset="0"/>
              </a:rPr>
              <a:t> de las </a:t>
            </a:r>
            <a:r>
              <a:rPr lang="en-US" sz="1800" dirty="0" err="1">
                <a:effectLst/>
                <a:latin typeface="Arial" panose="020B0604020202020204" pitchFamily="34" charset="0"/>
                <a:cs typeface="Arial" panose="020B0604020202020204" pitchFamily="34" charset="0"/>
              </a:rPr>
              <a:t>mediciones</a:t>
            </a:r>
            <a:r>
              <a:rPr lang="en-US" sz="1800" dirty="0">
                <a:effectLst/>
                <a:latin typeface="Arial" panose="020B0604020202020204" pitchFamily="34" charset="0"/>
                <a:cs typeface="Arial" panose="020B0604020202020204" pitchFamily="34" charset="0"/>
              </a:rPr>
              <a:t> se </a:t>
            </a:r>
            <a:r>
              <a:rPr lang="en-US" sz="1800" dirty="0" err="1">
                <a:effectLst/>
                <a:latin typeface="Arial" panose="020B0604020202020204" pitchFamily="34" charset="0"/>
                <a:cs typeface="Arial" panose="020B0604020202020204" pitchFamily="34" charset="0"/>
              </a:rPr>
              <a:t>volvieron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críticas</a:t>
            </a:r>
            <a:r>
              <a:rPr lang="en-US" sz="1800" dirty="0">
                <a:effectLst/>
                <a:latin typeface="Arial" panose="020B0604020202020204" pitchFamily="34" charset="0"/>
                <a:cs typeface="Arial" panose="020B0604020202020204" pitchFamily="34" charset="0"/>
              </a:rPr>
              <a:t>.</a:t>
            </a:r>
          </a:p>
          <a:p>
            <a:pPr marL="0">
              <a:spcBef>
                <a:spcPts val="800"/>
              </a:spcBef>
              <a:spcAft>
                <a:spcPts val="400"/>
              </a:spcAft>
            </a:pPr>
            <a:r>
              <a:rPr lang="en-US" sz="1800" b="1" dirty="0" err="1">
                <a:effectLst/>
                <a:latin typeface="Arial" panose="020B0604020202020204" pitchFamily="34" charset="0"/>
                <a:cs typeface="Arial" panose="020B0604020202020204" pitchFamily="34" charset="0"/>
              </a:rPr>
              <a:t>Ejemplos</a:t>
            </a:r>
            <a:r>
              <a:rPr lang="en-US" sz="1800" b="1" dirty="0">
                <a:effectLst/>
                <a:latin typeface="Arial" panose="020B0604020202020204" pitchFamily="34" charset="0"/>
                <a:cs typeface="Arial" panose="020B0604020202020204" pitchFamily="34" charset="0"/>
              </a:rPr>
              <a:t> de </a:t>
            </a:r>
            <a:r>
              <a:rPr lang="en-US" sz="1800" b="1" dirty="0" err="1">
                <a:effectLst/>
                <a:latin typeface="Arial" panose="020B0604020202020204" pitchFamily="34" charset="0"/>
                <a:cs typeface="Arial" panose="020B0604020202020204" pitchFamily="34" charset="0"/>
              </a:rPr>
              <a:t>aplicaciones</a:t>
            </a:r>
            <a:r>
              <a:rPr lang="en-US" sz="1800" b="1" dirty="0">
                <a:effectLst/>
                <a:latin typeface="Arial" panose="020B0604020202020204" pitchFamily="34" charset="0"/>
                <a:cs typeface="Arial" panose="020B0604020202020204" pitchFamily="34" charset="0"/>
              </a:rPr>
              <a:t> clave:</a:t>
            </a:r>
          </a:p>
          <a:p>
            <a:pPr>
              <a:spcBef>
                <a:spcPts val="800"/>
              </a:spcBef>
              <a:spcAft>
                <a:spcPts val="400"/>
              </a:spcAft>
            </a:pPr>
            <a:r>
              <a:rPr lang="en-US" sz="1800" dirty="0">
                <a:effectLst/>
                <a:latin typeface="Arial" panose="020B0604020202020204" pitchFamily="34" charset="0"/>
                <a:cs typeface="Arial" panose="020B0604020202020204" pitchFamily="34" charset="0"/>
              </a:rPr>
              <a:t>La </a:t>
            </a:r>
            <a:r>
              <a:rPr lang="en-US" sz="1800" dirty="0" err="1">
                <a:effectLst/>
                <a:latin typeface="Arial" panose="020B0604020202020204" pitchFamily="34" charset="0"/>
                <a:cs typeface="Arial" panose="020B0604020202020204" pitchFamily="34" charset="0"/>
              </a:rPr>
              <a:t>industria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aeroespacial</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demandaba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medidas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extremadamente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precisas</a:t>
            </a:r>
            <a:r>
              <a:rPr lang="en-US" sz="1800" dirty="0">
                <a:effectLst/>
                <a:latin typeface="Arial" panose="020B0604020202020204" pitchFamily="34" charset="0"/>
                <a:cs typeface="Arial" panose="020B0604020202020204" pitchFamily="34" charset="0"/>
              </a:rPr>
              <a:t> para </a:t>
            </a:r>
            <a:r>
              <a:rPr lang="en-US" sz="1800" dirty="0" err="1">
                <a:effectLst/>
                <a:latin typeface="Arial" panose="020B0604020202020204" pitchFamily="34" charset="0"/>
                <a:cs typeface="Arial" panose="020B0604020202020204" pitchFamily="34" charset="0"/>
              </a:rPr>
              <a:t>garantizar</a:t>
            </a:r>
            <a:r>
              <a:rPr lang="en-US" sz="1800" dirty="0">
                <a:effectLst/>
                <a:latin typeface="Arial" panose="020B0604020202020204" pitchFamily="34" charset="0"/>
                <a:cs typeface="Arial" panose="020B0604020202020204" pitchFamily="34" charset="0"/>
              </a:rPr>
              <a:t> la </a:t>
            </a:r>
            <a:r>
              <a:rPr lang="en-US" sz="1800" dirty="0" err="1">
                <a:effectLst/>
                <a:latin typeface="Arial" panose="020B0604020202020204" pitchFamily="34" charset="0"/>
                <a:cs typeface="Arial" panose="020B0604020202020204" pitchFamily="34" charset="0"/>
              </a:rPr>
              <a:t>seguridad</a:t>
            </a:r>
            <a:r>
              <a:rPr lang="en-US" sz="1800" dirty="0">
                <a:effectLst/>
                <a:latin typeface="Arial" panose="020B0604020202020204" pitchFamily="34" charset="0"/>
                <a:cs typeface="Arial" panose="020B0604020202020204" pitchFamily="34" charset="0"/>
              </a:rPr>
              <a:t> y </a:t>
            </a:r>
            <a:r>
              <a:rPr lang="en-US" sz="1800" dirty="0" err="1">
                <a:effectLst/>
                <a:latin typeface="Arial" panose="020B0604020202020204" pitchFamily="34" charset="0"/>
                <a:cs typeface="Arial" panose="020B0604020202020204" pitchFamily="34" charset="0"/>
              </a:rPr>
              <a:t>eficiencia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en</a:t>
            </a:r>
            <a:r>
              <a:rPr lang="en-US" sz="1800" dirty="0">
                <a:effectLst/>
                <a:latin typeface="Arial" panose="020B0604020202020204" pitchFamily="34" charset="0"/>
                <a:cs typeface="Arial" panose="020B0604020202020204" pitchFamily="34" charset="0"/>
              </a:rPr>
              <a:t> el </a:t>
            </a:r>
            <a:r>
              <a:rPr lang="en-US" sz="1800" dirty="0" err="1">
                <a:effectLst/>
                <a:latin typeface="Arial" panose="020B0604020202020204" pitchFamily="34" charset="0"/>
                <a:cs typeface="Arial" panose="020B0604020202020204" pitchFamily="34" charset="0"/>
              </a:rPr>
              <a:t>diseño</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aviones</a:t>
            </a:r>
            <a:r>
              <a:rPr lang="en-US" sz="1800" dirty="0">
                <a:effectLst/>
                <a:latin typeface="Arial" panose="020B0604020202020204" pitchFamily="34" charset="0"/>
                <a:cs typeface="Arial" panose="020B0604020202020204" pitchFamily="34" charset="0"/>
              </a:rPr>
              <a:t> y naves </a:t>
            </a:r>
            <a:r>
              <a:rPr lang="en-US" sz="1800" dirty="0" err="1">
                <a:effectLst/>
                <a:latin typeface="Arial" panose="020B0604020202020204" pitchFamily="34" charset="0"/>
                <a:cs typeface="Arial" panose="020B0604020202020204" pitchFamily="34" charset="0"/>
              </a:rPr>
              <a:t>espaciales</a:t>
            </a:r>
            <a:r>
              <a:rPr lang="en-US" sz="1800" dirty="0">
                <a:effectLst/>
                <a:latin typeface="Arial" panose="020B0604020202020204" pitchFamily="34" charset="0"/>
                <a:cs typeface="Arial" panose="020B0604020202020204" pitchFamily="34" charset="0"/>
              </a:rPr>
              <a:t>.</a:t>
            </a:r>
          </a:p>
          <a:p>
            <a:pPr>
              <a:spcBef>
                <a:spcPts val="800"/>
              </a:spcBef>
              <a:spcAft>
                <a:spcPts val="400"/>
              </a:spcAft>
            </a:pPr>
            <a:r>
              <a:rPr lang="en-US" sz="1800" dirty="0">
                <a:effectLst/>
                <a:latin typeface="Arial" panose="020B0604020202020204" pitchFamily="34" charset="0"/>
                <a:cs typeface="Arial" panose="020B0604020202020204" pitchFamily="34" charset="0"/>
              </a:rPr>
              <a:t>La </a:t>
            </a:r>
            <a:r>
              <a:rPr lang="en-US" sz="1800" dirty="0" err="1">
                <a:effectLst/>
                <a:latin typeface="Arial" panose="020B0604020202020204" pitchFamily="34" charset="0"/>
                <a:cs typeface="Arial" panose="020B0604020202020204" pitchFamily="34" charset="0"/>
              </a:rPr>
              <a:t>industria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automotriz</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dependía</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mediciones</a:t>
            </a:r>
            <a:r>
              <a:rPr lang="en-US" sz="1800" dirty="0">
                <a:effectLst/>
                <a:latin typeface="Arial" panose="020B0604020202020204" pitchFamily="34" charset="0"/>
                <a:cs typeface="Arial" panose="020B0604020202020204" pitchFamily="34" charset="0"/>
              </a:rPr>
              <a:t> exactas para la </a:t>
            </a:r>
            <a:r>
              <a:rPr lang="en-US" sz="1800" dirty="0" err="1">
                <a:effectLst/>
                <a:latin typeface="Arial" panose="020B0604020202020204" pitchFamily="34" charset="0"/>
                <a:cs typeface="Arial" panose="020B0604020202020204" pitchFamily="34" charset="0"/>
              </a:rPr>
              <a:t>producción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cadena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optimización</a:t>
            </a:r>
            <a:r>
              <a:rPr lang="en-US" sz="1800" dirty="0">
                <a:effectLst/>
                <a:latin typeface="Arial" panose="020B0604020202020204" pitchFamily="34" charset="0"/>
                <a:cs typeface="Arial" panose="020B0604020202020204" pitchFamily="34" charset="0"/>
              </a:rPr>
              <a:t> del </a:t>
            </a:r>
            <a:r>
              <a:rPr lang="en-US" sz="1800" dirty="0" err="1">
                <a:effectLst/>
                <a:latin typeface="Arial" panose="020B0604020202020204" pitchFamily="34" charset="0"/>
                <a:cs typeface="Arial" panose="020B0604020202020204" pitchFamily="34" charset="0"/>
              </a:rPr>
              <a:t>consumo</a:t>
            </a:r>
            <a:r>
              <a:rPr lang="en-US" sz="1800" dirty="0">
                <a:effectLst/>
                <a:latin typeface="Arial" panose="020B0604020202020204" pitchFamily="34" charset="0"/>
                <a:cs typeface="Arial" panose="020B0604020202020204" pitchFamily="34" charset="0"/>
              </a:rPr>
              <a:t> de combustible y </a:t>
            </a:r>
            <a:r>
              <a:rPr lang="en-US" sz="1800" dirty="0" err="1">
                <a:effectLst/>
                <a:latin typeface="Arial" panose="020B0604020202020204" pitchFamily="34" charset="0"/>
                <a:cs typeface="Arial" panose="020B0604020202020204" pitchFamily="34" charset="0"/>
              </a:rPr>
              <a:t>mejoras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en</a:t>
            </a:r>
            <a:r>
              <a:rPr lang="en-US" sz="1800" dirty="0">
                <a:effectLst/>
                <a:latin typeface="Arial" panose="020B0604020202020204" pitchFamily="34" charset="0"/>
                <a:cs typeface="Arial" panose="020B0604020202020204" pitchFamily="34" charset="0"/>
              </a:rPr>
              <a:t> la </a:t>
            </a:r>
            <a:r>
              <a:rPr lang="en-US" sz="1800" dirty="0" err="1">
                <a:effectLst/>
                <a:latin typeface="Arial" panose="020B0604020202020204" pitchFamily="34" charset="0"/>
                <a:cs typeface="Arial" panose="020B0604020202020204" pitchFamily="34" charset="0"/>
              </a:rPr>
              <a:t>seguridad</a:t>
            </a:r>
            <a:r>
              <a:rPr lang="en-US" sz="1800" dirty="0">
                <a:effectLst/>
                <a:latin typeface="Arial" panose="020B0604020202020204" pitchFamily="34" charset="0"/>
                <a:cs typeface="Arial" panose="020B0604020202020204" pitchFamily="34" charset="0"/>
              </a:rPr>
              <a:t> vehicular.</a:t>
            </a:r>
          </a:p>
          <a:p>
            <a:pPr>
              <a:spcBef>
                <a:spcPts val="800"/>
              </a:spcBef>
              <a:spcAft>
                <a:spcPts val="400"/>
              </a:spcAft>
            </a:pPr>
            <a:r>
              <a:rPr lang="en-US" sz="1800" dirty="0">
                <a:effectLst/>
                <a:latin typeface="Arial" panose="020B0604020202020204" pitchFamily="34" charset="0"/>
                <a:cs typeface="Arial" panose="020B0604020202020204" pitchFamily="34" charset="0"/>
              </a:rPr>
              <a:t>La </a:t>
            </a:r>
            <a:r>
              <a:rPr lang="en-US" sz="1800" dirty="0" err="1">
                <a:effectLst/>
                <a:latin typeface="Arial" panose="020B0604020202020204" pitchFamily="34" charset="0"/>
                <a:cs typeface="Arial" panose="020B0604020202020204" pitchFamily="34" charset="0"/>
              </a:rPr>
              <a:t>industria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química</a:t>
            </a:r>
            <a:r>
              <a:rPr lang="en-US" sz="1800" dirty="0">
                <a:effectLst/>
                <a:latin typeface="Arial" panose="020B0604020202020204" pitchFamily="34" charset="0"/>
                <a:cs typeface="Arial" panose="020B0604020202020204" pitchFamily="34" charset="0"/>
              </a:rPr>
              <a:t> y </a:t>
            </a:r>
            <a:r>
              <a:rPr lang="en-US" sz="1800" dirty="0" err="1">
                <a:effectLst/>
                <a:latin typeface="Arial" panose="020B0604020202020204" pitchFamily="34" charset="0"/>
                <a:cs typeface="Arial" panose="020B0604020202020204" pitchFamily="34" charset="0"/>
              </a:rPr>
              <a:t>farmacéutica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requirió</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una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alta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precisión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en</a:t>
            </a:r>
            <a:r>
              <a:rPr lang="en-US" sz="1800" dirty="0">
                <a:effectLst/>
                <a:latin typeface="Arial" panose="020B0604020202020204" pitchFamily="34" charset="0"/>
                <a:cs typeface="Arial" panose="020B0604020202020204" pitchFamily="34" charset="0"/>
              </a:rPr>
              <a:t> el control de </a:t>
            </a:r>
            <a:r>
              <a:rPr lang="en-US" sz="1800" dirty="0" err="1">
                <a:effectLst/>
                <a:latin typeface="Arial" panose="020B0604020202020204" pitchFamily="34" charset="0"/>
                <a:cs typeface="Arial" panose="020B0604020202020204" pitchFamily="34" charset="0"/>
              </a:rPr>
              <a:t>procesos</a:t>
            </a:r>
            <a:r>
              <a:rPr lang="en-US" sz="1800" dirty="0">
                <a:effectLst/>
                <a:latin typeface="Arial" panose="020B0604020202020204" pitchFamily="34" charset="0"/>
                <a:cs typeface="Arial" panose="020B0604020202020204" pitchFamily="34" charset="0"/>
              </a:rPr>
              <a:t> y </a:t>
            </a:r>
            <a:r>
              <a:rPr lang="en-US" sz="1800" dirty="0" err="1">
                <a:effectLst/>
                <a:latin typeface="Arial" panose="020B0604020202020204" pitchFamily="34" charset="0"/>
                <a:cs typeface="Arial" panose="020B0604020202020204" pitchFamily="34" charset="0"/>
              </a:rPr>
              <a:t>mediciones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analíticas</a:t>
            </a:r>
            <a:r>
              <a:rPr lang="en-US" sz="1800" dirty="0">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69819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258F8AC-9107-1FFC-0990-BF4E40A4FDD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marR="0" algn="r"/>
            <a:r>
              <a:rPr lang="en-US" sz="3600" b="0" i="0" u="none" strike="noStrike" kern="1200" baseline="0" dirty="0">
                <a:solidFill>
                  <a:srgbClr val="FFFFFF"/>
                </a:solidFill>
                <a:latin typeface="Arial" panose="020B0604020202020204" pitchFamily="34" charset="0"/>
                <a:cs typeface="Arial" panose="020B0604020202020204" pitchFamily="34" charset="0"/>
              </a:rPr>
              <a:t>4.1. </a:t>
            </a:r>
            <a:r>
              <a:rPr lang="en-US" sz="3600" b="0" i="0" u="none" strike="noStrike" kern="1200" baseline="0" dirty="0" err="1">
                <a:solidFill>
                  <a:srgbClr val="FFFFFF"/>
                </a:solidFill>
                <a:latin typeface="Arial" panose="020B0604020202020204" pitchFamily="34" charset="0"/>
                <a:cs typeface="Arial" panose="020B0604020202020204" pitchFamily="34" charset="0"/>
              </a:rPr>
              <a:t>Patrones</a:t>
            </a:r>
            <a:r>
              <a:rPr lang="en-US" sz="3600" b="0" i="0" u="none" strike="noStrike" kern="1200" baseline="0" dirty="0">
                <a:solidFill>
                  <a:srgbClr val="FFFFFF"/>
                </a:solidFill>
                <a:latin typeface="Arial" panose="020B0604020202020204" pitchFamily="34" charset="0"/>
                <a:cs typeface="Arial" panose="020B0604020202020204" pitchFamily="34" charset="0"/>
              </a:rPr>
              <a:t> </a:t>
            </a:r>
            <a:r>
              <a:rPr lang="en-US" sz="3600" b="0" i="0" u="none" strike="noStrike" kern="1200" baseline="0" dirty="0" err="1">
                <a:solidFill>
                  <a:srgbClr val="FFFFFF"/>
                </a:solidFill>
                <a:latin typeface="Arial" panose="020B0604020202020204" pitchFamily="34" charset="0"/>
                <a:cs typeface="Arial" panose="020B0604020202020204" pitchFamily="34" charset="0"/>
              </a:rPr>
              <a:t>Nacionales</a:t>
            </a:r>
            <a:r>
              <a:rPr lang="en-US" sz="3600" b="0" i="0" u="none" strike="noStrike" kern="1200" baseline="0" dirty="0">
                <a:solidFill>
                  <a:srgbClr val="FFFFFF"/>
                </a:solidFill>
                <a:latin typeface="Arial" panose="020B0604020202020204" pitchFamily="34" charset="0"/>
                <a:cs typeface="Arial" panose="020B0604020202020204" pitchFamily="34" charset="0"/>
              </a:rPr>
              <a:t> de </a:t>
            </a:r>
            <a:r>
              <a:rPr lang="en-US" sz="3600" b="0" i="0" u="none" strike="noStrike" kern="1200" baseline="0" dirty="0" err="1">
                <a:solidFill>
                  <a:srgbClr val="FFFFFF"/>
                </a:solidFill>
                <a:latin typeface="Arial" panose="020B0604020202020204" pitchFamily="34" charset="0"/>
                <a:cs typeface="Arial" panose="020B0604020202020204" pitchFamily="34" charset="0"/>
              </a:rPr>
              <a:t>Referencia</a:t>
            </a:r>
            <a:endParaRPr lang="en-US" sz="3600" b="0" i="0" u="none" strike="noStrike" kern="1200" baseline="0" dirty="0">
              <a:solidFill>
                <a:srgbClr val="FFFFFF"/>
              </a:solidFill>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ED09AB45-8135-E767-072C-336955161783}"/>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Los </a:t>
            </a:r>
            <a:r>
              <a:rPr lang="en-US" sz="1800" b="0" i="0" u="none" strike="noStrike" baseline="0" dirty="0" err="1">
                <a:latin typeface="Arial" panose="020B0604020202020204" pitchFamily="34" charset="0"/>
                <a:cs typeface="Arial" panose="020B0604020202020204" pitchFamily="34" charset="0"/>
              </a:rPr>
              <a:t>laboratorios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calibración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Chile </a:t>
            </a:r>
            <a:r>
              <a:rPr lang="en-US" sz="1800" b="0" i="0" u="none" strike="noStrike" baseline="0" dirty="0" err="1">
                <a:latin typeface="Arial" panose="020B0604020202020204" pitchFamily="34" charset="0"/>
                <a:cs typeface="Arial" panose="020B0604020202020204" pitchFamily="34" charset="0"/>
              </a:rPr>
              <a:t>mantienen</a:t>
            </a:r>
            <a:r>
              <a:rPr lang="en-US" sz="1800" b="0"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patrones</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nacionales</a:t>
            </a:r>
            <a:r>
              <a:rPr lang="en-US" sz="1800" b="1" i="0" u="none" strike="noStrike" baseline="0" dirty="0">
                <a:latin typeface="Arial" panose="020B0604020202020204" pitchFamily="34" charset="0"/>
                <a:cs typeface="Arial" panose="020B0604020202020204" pitchFamily="34" charset="0"/>
              </a:rPr>
              <a:t> de </a:t>
            </a:r>
            <a:r>
              <a:rPr lang="en-US" sz="1800" b="1" i="0" u="none" strike="noStrike" baseline="0" dirty="0" err="1">
                <a:latin typeface="Arial" panose="020B0604020202020204" pitchFamily="34" charset="0"/>
                <a:cs typeface="Arial" panose="020B0604020202020204" pitchFamily="34" charset="0"/>
              </a:rPr>
              <a:t>referencia</a:t>
            </a:r>
            <a:r>
              <a:rPr lang="en-US" sz="1800" b="0" i="0" u="none" strike="noStrike" baseline="0" dirty="0">
                <a:latin typeface="Arial" panose="020B0604020202020204" pitchFamily="34" charset="0"/>
                <a:cs typeface="Arial" panose="020B0604020202020204" pitchFamily="34" charset="0"/>
              </a:rPr>
              <a:t>, que son </a:t>
            </a:r>
            <a:r>
              <a:rPr lang="en-US" sz="1800" b="0" i="0" u="none" strike="noStrike" baseline="0" dirty="0" err="1">
                <a:latin typeface="Arial" panose="020B0604020202020204" pitchFamily="34" charset="0"/>
                <a:cs typeface="Arial" panose="020B0604020202020204" pitchFamily="34" charset="0"/>
              </a:rPr>
              <a:t>utilizados</a:t>
            </a:r>
            <a:r>
              <a:rPr lang="en-US" sz="1800" b="0" i="0" u="none" strike="noStrike" baseline="0" dirty="0">
                <a:latin typeface="Arial" panose="020B0604020202020204" pitchFamily="34" charset="0"/>
                <a:cs typeface="Arial" panose="020B0604020202020204" pitchFamily="34" charset="0"/>
              </a:rPr>
              <a:t> para </a:t>
            </a:r>
            <a:r>
              <a:rPr lang="en-US" sz="1800" b="0" i="0" u="none" strike="noStrike" baseline="0" dirty="0" err="1">
                <a:latin typeface="Arial" panose="020B0604020202020204" pitchFamily="34" charset="0"/>
                <a:cs typeface="Arial" panose="020B0604020202020204" pitchFamily="34" charset="0"/>
              </a:rPr>
              <a:t>calibrar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instrumentos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uso</a:t>
            </a:r>
            <a:r>
              <a:rPr lang="en-US" sz="1800" b="0" i="0" u="none" strike="noStrike" baseline="0" dirty="0">
                <a:latin typeface="Arial" panose="020B0604020202020204" pitchFamily="34" charset="0"/>
                <a:cs typeface="Arial" panose="020B0604020202020204" pitchFamily="34" charset="0"/>
              </a:rPr>
              <a:t> industrial. </a:t>
            </a:r>
          </a:p>
          <a:p>
            <a:pPr marR="0" lvl="0"/>
            <a:endParaRPr lang="en-US" sz="1800" dirty="0">
              <a:latin typeface="Arial" panose="020B0604020202020204" pitchFamily="34" charset="0"/>
              <a:cs typeface="Arial" panose="020B0604020202020204" pitchFamily="34" charset="0"/>
            </a:endParaRPr>
          </a:p>
          <a:p>
            <a:pPr marR="0" lvl="0"/>
            <a:r>
              <a:rPr lang="en-US" sz="1800" b="0" i="0" u="none" strike="noStrike" baseline="0" dirty="0" err="1">
                <a:latin typeface="Arial" panose="020B0604020202020204" pitchFamily="34" charset="0"/>
                <a:cs typeface="Arial" panose="020B0604020202020204" pitchFamily="34" charset="0"/>
              </a:rPr>
              <a:t>Estos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patrones</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su</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vez</a:t>
            </a:r>
            <a:r>
              <a:rPr lang="en-US" sz="1800" b="0" i="0" u="none" strike="noStrike" baseline="0" dirty="0">
                <a:latin typeface="Arial" panose="020B0604020202020204" pitchFamily="34" charset="0"/>
                <a:cs typeface="Arial" panose="020B0604020202020204" pitchFamily="34" charset="0"/>
              </a:rPr>
              <a:t>, son </a:t>
            </a:r>
            <a:r>
              <a:rPr lang="en-US" sz="1800" b="0" i="0" u="none" strike="noStrike" baseline="0" dirty="0" err="1">
                <a:latin typeface="Arial" panose="020B0604020202020204" pitchFamily="34" charset="0"/>
                <a:cs typeface="Arial" panose="020B0604020202020204" pitchFamily="34" charset="0"/>
              </a:rPr>
              <a:t>comparados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periódicamente</a:t>
            </a:r>
            <a:r>
              <a:rPr lang="en-US" sz="1800" b="0" i="0" u="none" strike="noStrike" baseline="0" dirty="0">
                <a:latin typeface="Arial" panose="020B0604020202020204" pitchFamily="34" charset="0"/>
                <a:cs typeface="Arial" panose="020B0604020202020204" pitchFamily="34" charset="0"/>
              </a:rPr>
              <a:t> con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patrones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internacionales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mantenidos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a:t>
            </a:r>
            <a:r>
              <a:rPr lang="en-US" sz="1800" b="0" i="0" u="none" strike="noStrike" baseline="0" dirty="0">
                <a:latin typeface="Arial" panose="020B0604020202020204" pitchFamily="34" charset="0"/>
                <a:cs typeface="Arial" panose="020B0604020202020204" pitchFamily="34" charset="0"/>
              </a:rPr>
              <a:t> BIPM para </a:t>
            </a:r>
            <a:r>
              <a:rPr lang="en-US" sz="1800" b="0" i="0" u="none" strike="noStrike" baseline="0" dirty="0" err="1">
                <a:latin typeface="Arial" panose="020B0604020202020204" pitchFamily="34" charset="0"/>
                <a:cs typeface="Arial" panose="020B0604020202020204" pitchFamily="34" charset="0"/>
              </a:rPr>
              <a:t>asegurar</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coherencia</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endParaRPr lang="en-US" sz="2000" b="0" i="0" u="none" strike="noStrike" baseline="0" dirty="0"/>
          </a:p>
          <a:p>
            <a:pPr marR="0" lvl="0"/>
            <a:endParaRPr lang="en-US" sz="2000" b="0" i="0" u="none" strike="noStrike" baseline="0" dirty="0"/>
          </a:p>
          <a:p>
            <a:pPr marR="0" lvl="0"/>
            <a:endParaRPr lang="en-US" sz="2000" b="0" i="0" u="none" strike="noStrike" baseline="0" dirty="0"/>
          </a:p>
        </p:txBody>
      </p:sp>
    </p:spTree>
    <p:extLst>
      <p:ext uri="{BB962C8B-B14F-4D97-AF65-F5344CB8AC3E}">
        <p14:creationId xmlns:p14="http://schemas.microsoft.com/office/powerpoint/2010/main" val="136120527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Tuberías sobre el mar">
            <a:extLst>
              <a:ext uri="{FF2B5EF4-FFF2-40B4-BE49-F238E27FC236}">
                <a16:creationId xmlns:a16="http://schemas.microsoft.com/office/drawing/2014/main" id="{65B2ED35-1BC7-497F-D48F-C8F8F607C84E}"/>
              </a:ext>
            </a:extLst>
          </p:cNvPr>
          <p:cNvPicPr>
            <a:picLocks noChangeAspect="1"/>
          </p:cNvPicPr>
          <p:nvPr/>
        </p:nvPicPr>
        <p:blipFill>
          <a:blip r:embed="rId2">
            <a:alphaModFix amt="50000"/>
          </a:blip>
          <a:srcRect t="20192" b="4808"/>
          <a:stretch/>
        </p:blipFill>
        <p:spPr>
          <a:xfrm>
            <a:off x="20" y="1"/>
            <a:ext cx="12191980" cy="6857999"/>
          </a:xfrm>
          <a:prstGeom prst="rect">
            <a:avLst/>
          </a:prstGeom>
        </p:spPr>
      </p:pic>
      <p:sp>
        <p:nvSpPr>
          <p:cNvPr id="2" name="Título 1">
            <a:extLst>
              <a:ext uri="{FF2B5EF4-FFF2-40B4-BE49-F238E27FC236}">
                <a16:creationId xmlns:a16="http://schemas.microsoft.com/office/drawing/2014/main" id="{86F8A3E5-0AC0-BE79-1EF0-BE272591B777}"/>
              </a:ext>
            </a:extLst>
          </p:cNvPr>
          <p:cNvSpPr>
            <a:spLocks noGrp="1"/>
          </p:cNvSpPr>
          <p:nvPr>
            <p:ph type="title"/>
          </p:nvPr>
        </p:nvSpPr>
        <p:spPr>
          <a:xfrm>
            <a:off x="1524000" y="1122362"/>
            <a:ext cx="9144000" cy="1374653"/>
          </a:xfrm>
        </p:spPr>
        <p:txBody>
          <a:bodyPr vert="horz" lIns="91440" tIns="45720" rIns="91440" bIns="45720" rtlCol="0" anchor="b">
            <a:normAutofit/>
          </a:bodyPr>
          <a:lstStyle/>
          <a:p>
            <a:pPr marR="0" algn="ctr"/>
            <a:r>
              <a:rPr lang="en-US" sz="5000" dirty="0" err="1" smtClean="0">
                <a:solidFill>
                  <a:srgbClr val="FFFFFF"/>
                </a:solidFill>
                <a:latin typeface="Arial" panose="020B0604020202020204" pitchFamily="34" charset="0"/>
                <a:cs typeface="Arial" panose="020B0604020202020204" pitchFamily="34" charset="0"/>
              </a:rPr>
              <a:t>Conclusiones</a:t>
            </a:r>
            <a:endParaRPr lang="en-US" sz="5000" b="0" i="0" u="none" strike="noStrike" baseline="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6242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Tuberías sobre el mar">
            <a:extLst>
              <a:ext uri="{FF2B5EF4-FFF2-40B4-BE49-F238E27FC236}">
                <a16:creationId xmlns:a16="http://schemas.microsoft.com/office/drawing/2014/main" id="{65B2ED35-1BC7-497F-D48F-C8F8F607C84E}"/>
              </a:ext>
            </a:extLst>
          </p:cNvPr>
          <p:cNvPicPr>
            <a:picLocks noChangeAspect="1"/>
          </p:cNvPicPr>
          <p:nvPr/>
        </p:nvPicPr>
        <p:blipFill>
          <a:blip r:embed="rId2">
            <a:alphaModFix amt="50000"/>
          </a:blip>
          <a:srcRect t="20192" b="4808"/>
          <a:stretch/>
        </p:blipFill>
        <p:spPr>
          <a:xfrm>
            <a:off x="20" y="1"/>
            <a:ext cx="12191980" cy="6857999"/>
          </a:xfrm>
          <a:prstGeom prst="rect">
            <a:avLst/>
          </a:prstGeom>
        </p:spPr>
      </p:pic>
      <p:sp>
        <p:nvSpPr>
          <p:cNvPr id="2" name="Título 1">
            <a:extLst>
              <a:ext uri="{FF2B5EF4-FFF2-40B4-BE49-F238E27FC236}">
                <a16:creationId xmlns:a16="http://schemas.microsoft.com/office/drawing/2014/main" id="{86F8A3E5-0AC0-BE79-1EF0-BE272591B777}"/>
              </a:ext>
            </a:extLst>
          </p:cNvPr>
          <p:cNvSpPr>
            <a:spLocks noGrp="1"/>
          </p:cNvSpPr>
          <p:nvPr>
            <p:ph type="title"/>
          </p:nvPr>
        </p:nvSpPr>
        <p:spPr>
          <a:xfrm>
            <a:off x="1524000" y="1122362"/>
            <a:ext cx="9144000" cy="1374653"/>
          </a:xfrm>
        </p:spPr>
        <p:txBody>
          <a:bodyPr vert="horz" lIns="91440" tIns="45720" rIns="91440" bIns="45720" rtlCol="0" anchor="b">
            <a:normAutofit/>
          </a:bodyPr>
          <a:lstStyle/>
          <a:p>
            <a:pPr marR="0" algn="ctr"/>
            <a:r>
              <a:rPr lang="en-US" sz="5000" dirty="0" err="1" smtClean="0">
                <a:solidFill>
                  <a:srgbClr val="FFFFFF"/>
                </a:solidFill>
                <a:latin typeface="Arial" panose="020B0604020202020204" pitchFamily="34" charset="0"/>
                <a:cs typeface="Arial" panose="020B0604020202020204" pitchFamily="34" charset="0"/>
              </a:rPr>
              <a:t>Preguntas</a:t>
            </a:r>
            <a:endParaRPr lang="en-US" sz="5000" b="0" i="0" u="none" strike="noStrike" baseline="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8600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16234A"/>
        </a:solidFill>
        <a:effectLst/>
      </p:bgPr>
    </p:bg>
    <p:spTree>
      <p:nvGrpSpPr>
        <p:cNvPr id="1" name=""/>
        <p:cNvGrpSpPr/>
        <p:nvPr/>
      </p:nvGrpSpPr>
      <p:grpSpPr>
        <a:xfrm>
          <a:off x="0" y="0"/>
          <a:ext cx="0" cy="0"/>
          <a:chOff x="0" y="0"/>
          <a:chExt cx="0" cy="0"/>
        </a:xfrm>
      </p:grpSpPr>
      <p:sp>
        <p:nvSpPr>
          <p:cNvPr id="2" name="Freeform 2"/>
          <p:cNvSpPr/>
          <p:nvPr/>
        </p:nvSpPr>
        <p:spPr>
          <a:xfrm rot="5400000">
            <a:off x="5107844" y="-365658"/>
            <a:ext cx="10117560" cy="8343964"/>
          </a:xfrm>
          <a:custGeom>
            <a:avLst/>
            <a:gdLst/>
            <a:ahLst/>
            <a:cxnLst/>
            <a:rect l="l" t="t" r="r" b="b"/>
            <a:pathLst>
              <a:path w="15176340" h="12515946">
                <a:moveTo>
                  <a:pt x="0" y="0"/>
                </a:moveTo>
                <a:lnTo>
                  <a:pt x="15176340" y="0"/>
                </a:lnTo>
                <a:lnTo>
                  <a:pt x="15176340" y="12515946"/>
                </a:lnTo>
                <a:lnTo>
                  <a:pt x="0" y="12515946"/>
                </a:lnTo>
                <a:lnTo>
                  <a:pt x="0" y="0"/>
                </a:lnTo>
                <a:close/>
              </a:path>
            </a:pathLst>
          </a:custGeom>
          <a:blipFill>
            <a:blip r:embed="rId3">
              <a:alphaModFix amt="7999"/>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27993" cy="6858000"/>
            <a:chOff x="0" y="0"/>
            <a:chExt cx="50565" cy="2709333"/>
          </a:xfrm>
        </p:grpSpPr>
        <p:sp>
          <p:nvSpPr>
            <p:cNvPr id="4" name="Freeform 4"/>
            <p:cNvSpPr/>
            <p:nvPr/>
          </p:nvSpPr>
          <p:spPr>
            <a:xfrm>
              <a:off x="0" y="0"/>
              <a:ext cx="50565" cy="2709333"/>
            </a:xfrm>
            <a:custGeom>
              <a:avLst/>
              <a:gdLst/>
              <a:ahLst/>
              <a:cxnLst/>
              <a:rect l="l" t="t" r="r" b="b"/>
              <a:pathLst>
                <a:path w="50565" h="2709333">
                  <a:moveTo>
                    <a:pt x="0" y="0"/>
                  </a:moveTo>
                  <a:lnTo>
                    <a:pt x="50565" y="0"/>
                  </a:lnTo>
                  <a:lnTo>
                    <a:pt x="50565" y="2709333"/>
                  </a:lnTo>
                  <a:lnTo>
                    <a:pt x="0" y="2709333"/>
                  </a:lnTo>
                  <a:close/>
                </a:path>
              </a:pathLst>
            </a:custGeom>
            <a:solidFill>
              <a:srgbClr val="C6AD5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50565" cy="2747433"/>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Imagen 6"/>
          <p:cNvPicPr>
            <a:picLocks noChangeAspect="1"/>
          </p:cNvPicPr>
          <p:nvPr/>
        </p:nvPicPr>
        <p:blipFill>
          <a:blip r:embed="rId5"/>
          <a:stretch>
            <a:fillRect/>
          </a:stretch>
        </p:blipFill>
        <p:spPr>
          <a:xfrm>
            <a:off x="1" y="-19594"/>
            <a:ext cx="12157362" cy="6877594"/>
          </a:xfrm>
          <a:prstGeom prst="rect">
            <a:avLst/>
          </a:prstGeom>
        </p:spPr>
      </p:pic>
    </p:spTree>
    <p:extLst>
      <p:ext uri="{BB962C8B-B14F-4D97-AF65-F5344CB8AC3E}">
        <p14:creationId xmlns:p14="http://schemas.microsoft.com/office/powerpoint/2010/main" val="3515006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texto 2">
            <a:extLst>
              <a:ext uri="{FF2B5EF4-FFF2-40B4-BE49-F238E27FC236}">
                <a16:creationId xmlns:a16="http://schemas.microsoft.com/office/drawing/2014/main" id="{C5D9EED3-5977-102F-D3DB-D290EB140B19}"/>
              </a:ext>
            </a:extLst>
          </p:cNvPr>
          <p:cNvSpPr>
            <a:spLocks noGrp="1"/>
          </p:cNvSpPr>
          <p:nvPr>
            <p:ph type="body" idx="1"/>
          </p:nvPr>
        </p:nvSpPr>
        <p:spPr>
          <a:xfrm>
            <a:off x="790030" y="329784"/>
            <a:ext cx="6031279" cy="5831173"/>
          </a:xfrm>
        </p:spPr>
        <p:txBody>
          <a:bodyPr vert="horz" lIns="91440" tIns="45720" rIns="91440" bIns="45720" rtlCol="0">
            <a:normAutofit/>
          </a:bodyPr>
          <a:lstStyle/>
          <a:p>
            <a:pPr marL="0" marR="0" lvl="0"/>
            <a:endParaRPr lang="en-US" sz="2400" b="0" i="0" u="none" strike="noStrike" baseline="0" dirty="0"/>
          </a:p>
          <a:p>
            <a:pPr marL="0" marR="0" lvl="0" indent="0">
              <a:buNone/>
            </a:pPr>
            <a:r>
              <a:rPr lang="en-US" b="1" i="0" u="none" strike="noStrike" baseline="0" dirty="0">
                <a:latin typeface="Arial" panose="020B0604020202020204" pitchFamily="34" charset="0"/>
                <a:cs typeface="Arial" panose="020B0604020202020204" pitchFamily="34" charset="0"/>
              </a:rPr>
              <a:t>4.2. </a:t>
            </a:r>
            <a:r>
              <a:rPr lang="en-US" b="1" i="0" u="none" strike="noStrike" baseline="0" dirty="0" err="1">
                <a:latin typeface="Arial" panose="020B0604020202020204" pitchFamily="34" charset="0"/>
                <a:cs typeface="Arial" panose="020B0604020202020204" pitchFamily="34" charset="0"/>
              </a:rPr>
              <a:t>Creación</a:t>
            </a:r>
            <a:r>
              <a:rPr lang="en-US" b="1" i="0" u="none" strike="noStrike" baseline="0"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n</a:t>
            </a:r>
            <a:r>
              <a:rPr lang="en-US" b="1" i="0" u="none" strike="noStrike" baseline="0" dirty="0" err="1">
                <a:latin typeface="Arial" panose="020B0604020202020204" pitchFamily="34" charset="0"/>
                <a:cs typeface="Arial" panose="020B0604020202020204" pitchFamily="34" charset="0"/>
              </a:rPr>
              <a:t>ormativas</a:t>
            </a:r>
            <a:r>
              <a:rPr lang="en-US" b="1" i="0" u="none" strike="noStrike" baseline="0"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a:t>
            </a:r>
            <a:r>
              <a:rPr lang="en-US" b="1" i="0" u="none" strike="noStrike" baseline="0" dirty="0" err="1">
                <a:latin typeface="Arial" panose="020B0604020202020204" pitchFamily="34" charset="0"/>
                <a:cs typeface="Arial" panose="020B0604020202020204" pitchFamily="34" charset="0"/>
              </a:rPr>
              <a:t>nternacionales</a:t>
            </a:r>
            <a:r>
              <a:rPr lang="en-US" b="1" i="0" u="none" strike="noStrike" baseline="0" dirty="0">
                <a:latin typeface="Arial" panose="020B0604020202020204" pitchFamily="34" charset="0"/>
                <a:cs typeface="Arial" panose="020B0604020202020204" pitchFamily="34" charset="0"/>
              </a:rPr>
              <a:t> </a:t>
            </a:r>
          </a:p>
          <a:p>
            <a:pPr marL="0" marR="0" lvl="0"/>
            <a:r>
              <a:rPr lang="en-US" sz="2000" b="0" i="0" u="none" strike="noStrike" baseline="0" dirty="0">
                <a:latin typeface="Arial" panose="020B0604020202020204" pitchFamily="34" charset="0"/>
                <a:cs typeface="Arial" panose="020B0604020202020204" pitchFamily="34" charset="0"/>
              </a:rPr>
              <a:t>A </a:t>
            </a:r>
            <a:r>
              <a:rPr lang="en-US" sz="2000" b="0" i="0" u="none" strike="noStrike" baseline="0" dirty="0" err="1">
                <a:latin typeface="Arial" panose="020B0604020202020204" pitchFamily="34" charset="0"/>
                <a:cs typeface="Arial" panose="020B0604020202020204" pitchFamily="34" charset="0"/>
              </a:rPr>
              <a:t>mediados</a:t>
            </a:r>
            <a:r>
              <a:rPr lang="en-US" sz="2000" b="0" i="0" u="none" strike="noStrike" baseline="0" dirty="0">
                <a:latin typeface="Arial" panose="020B0604020202020204" pitchFamily="34" charset="0"/>
                <a:cs typeface="Arial" panose="020B0604020202020204" pitchFamily="34" charset="0"/>
              </a:rPr>
              <a:t> del </a:t>
            </a:r>
            <a:r>
              <a:rPr lang="en-US" sz="2000" b="0" i="0" u="none" strike="noStrike" baseline="0" dirty="0" err="1">
                <a:latin typeface="Arial" panose="020B0604020202020204" pitchFamily="34" charset="0"/>
                <a:cs typeface="Arial" panose="020B0604020202020204" pitchFamily="34" charset="0"/>
              </a:rPr>
              <a:t>siglo</a:t>
            </a:r>
            <a:r>
              <a:rPr lang="en-US" sz="2000" b="0" i="0" u="none" strike="noStrike" baseline="0" dirty="0">
                <a:latin typeface="Arial" panose="020B0604020202020204" pitchFamily="34" charset="0"/>
                <a:cs typeface="Arial" panose="020B0604020202020204" pitchFamily="34" charset="0"/>
              </a:rPr>
              <a:t> XX, se </a:t>
            </a:r>
            <a:r>
              <a:rPr lang="en-US" sz="2000" b="0" i="0" u="none" strike="noStrike" baseline="0" dirty="0" err="1">
                <a:latin typeface="Arial" panose="020B0604020202020204" pitchFamily="34" charset="0"/>
                <a:cs typeface="Arial" panose="020B0604020202020204" pitchFamily="34" charset="0"/>
              </a:rPr>
              <a:t>establecieron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organismos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normativos</a:t>
            </a:r>
            <a:r>
              <a:rPr lang="en-US" sz="2000" b="0" i="0" u="none" strike="noStrike" baseline="0" dirty="0">
                <a:latin typeface="Arial" panose="020B0604020202020204" pitchFamily="34" charset="0"/>
                <a:cs typeface="Arial" panose="020B0604020202020204" pitchFamily="34" charset="0"/>
              </a:rPr>
              <a:t> y de </a:t>
            </a:r>
            <a:r>
              <a:rPr lang="en-US" sz="2000" b="0" i="0" u="none" strike="noStrike" baseline="0" dirty="0" err="1">
                <a:latin typeface="Arial" panose="020B0604020202020204" pitchFamily="34" charset="0"/>
                <a:cs typeface="Arial" panose="020B0604020202020204" pitchFamily="34" charset="0"/>
              </a:rPr>
              <a:t>estandarización</a:t>
            </a:r>
            <a:r>
              <a:rPr lang="en-US" sz="2000" b="0" i="0" u="none" strike="noStrike" baseline="0" dirty="0">
                <a:latin typeface="Arial" panose="020B0604020202020204" pitchFamily="34" charset="0"/>
                <a:cs typeface="Arial" panose="020B0604020202020204" pitchFamily="34" charset="0"/>
              </a:rPr>
              <a:t> para la </a:t>
            </a:r>
            <a:r>
              <a:rPr lang="en-US" sz="2000" b="0" i="0" u="none" strike="noStrike" baseline="0" dirty="0" err="1">
                <a:latin typeface="Arial" panose="020B0604020202020204" pitchFamily="34" charset="0"/>
                <a:cs typeface="Arial" panose="020B0604020202020204" pitchFamily="34" charset="0"/>
              </a:rPr>
              <a:t>medición</a:t>
            </a:r>
            <a:r>
              <a:rPr lang="en-US" sz="2000" b="0" i="0" u="none" strike="noStrike" baseline="0" dirty="0">
                <a:latin typeface="Arial" panose="020B0604020202020204" pitchFamily="34" charset="0"/>
                <a:cs typeface="Arial" panose="020B0604020202020204" pitchFamily="34" charset="0"/>
              </a:rPr>
              <a:t> y la </a:t>
            </a:r>
            <a:r>
              <a:rPr lang="en-US" sz="2000" b="0" i="0" u="none" strike="noStrike" baseline="0" dirty="0" err="1">
                <a:latin typeface="Arial" panose="020B0604020202020204" pitchFamily="34" charset="0"/>
                <a:cs typeface="Arial" panose="020B0604020202020204" pitchFamily="34" charset="0"/>
              </a:rPr>
              <a:t>calidad</a:t>
            </a:r>
            <a:r>
              <a:rPr lang="en-US" sz="2000" b="0" i="0" u="none" strike="noStrike" baseline="0" dirty="0">
                <a:latin typeface="Arial" panose="020B0604020202020204" pitchFamily="34" charset="0"/>
                <a:cs typeface="Arial" panose="020B0604020202020204" pitchFamily="34" charset="0"/>
              </a:rPr>
              <a:t>. </a:t>
            </a:r>
          </a:p>
          <a:p>
            <a:pPr marL="0" marR="0" lvl="0"/>
            <a:r>
              <a:rPr lang="en-US" sz="2000" b="0" i="0" u="none" strike="noStrike" baseline="0" dirty="0">
                <a:latin typeface="Arial" panose="020B0604020202020204" pitchFamily="34" charset="0"/>
                <a:cs typeface="Arial" panose="020B0604020202020204" pitchFamily="34" charset="0"/>
              </a:rPr>
              <a:t>Uno de </a:t>
            </a:r>
            <a:r>
              <a:rPr lang="en-US" sz="2000" b="0" i="0" u="none" strike="noStrike" baseline="0" dirty="0" err="1">
                <a:latin typeface="Arial" panose="020B0604020202020204" pitchFamily="34" charset="0"/>
                <a:cs typeface="Arial" panose="020B0604020202020204" pitchFamily="34" charset="0"/>
              </a:rPr>
              <a:t>los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más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importantes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fue</a:t>
            </a:r>
            <a:r>
              <a:rPr lang="en-US" sz="2000" b="0" i="0" u="none" strike="noStrike" baseline="0" dirty="0">
                <a:latin typeface="Arial" panose="020B0604020202020204" pitchFamily="34" charset="0"/>
                <a:cs typeface="Arial" panose="020B0604020202020204" pitchFamily="34" charset="0"/>
              </a:rPr>
              <a:t> la </a:t>
            </a:r>
            <a:r>
              <a:rPr lang="en-US" sz="2000" b="1" i="0" u="none" strike="noStrike" baseline="0" dirty="0" err="1">
                <a:latin typeface="Arial" panose="020B0604020202020204" pitchFamily="34" charset="0"/>
                <a:cs typeface="Arial" panose="020B0604020202020204" pitchFamily="34" charset="0"/>
              </a:rPr>
              <a:t>Organización</a:t>
            </a:r>
            <a:r>
              <a:rPr lang="en-US" sz="2000" b="1" i="0" u="none" strike="noStrike" baseline="0" dirty="0">
                <a:latin typeface="Arial" panose="020B0604020202020204" pitchFamily="34" charset="0"/>
                <a:cs typeface="Arial" panose="020B0604020202020204" pitchFamily="34" charset="0"/>
              </a:rPr>
              <a:t> Internacional de </a:t>
            </a:r>
            <a:r>
              <a:rPr lang="en-US" sz="2000" b="1" i="0" u="none" strike="noStrike" baseline="0" dirty="0" err="1">
                <a:latin typeface="Arial" panose="020B0604020202020204" pitchFamily="34" charset="0"/>
                <a:cs typeface="Arial" panose="020B0604020202020204" pitchFamily="34" charset="0"/>
              </a:rPr>
              <a:t>Normalización</a:t>
            </a:r>
            <a:r>
              <a:rPr lang="en-US" sz="2000" b="1" i="0" u="none" strike="noStrike" baseline="0" dirty="0">
                <a:latin typeface="Arial" panose="020B0604020202020204" pitchFamily="34" charset="0"/>
                <a:cs typeface="Arial" panose="020B0604020202020204" pitchFamily="34" charset="0"/>
              </a:rPr>
              <a:t> (ISO)</a:t>
            </a:r>
            <a:r>
              <a:rPr lang="en-US" sz="2000" b="0" i="0" u="none" strike="noStrike" baseline="0" dirty="0">
                <a:latin typeface="Arial" panose="020B0604020202020204" pitchFamily="34" charset="0"/>
                <a:cs typeface="Arial" panose="020B0604020202020204" pitchFamily="34" charset="0"/>
              </a:rPr>
              <a:t>, que </a:t>
            </a:r>
            <a:r>
              <a:rPr lang="en-US" sz="2000" b="0" i="0" u="none" strike="noStrike" baseline="0" dirty="0" err="1">
                <a:latin typeface="Arial" panose="020B0604020202020204" pitchFamily="34" charset="0"/>
                <a:cs typeface="Arial" panose="020B0604020202020204" pitchFamily="34" charset="0"/>
              </a:rPr>
              <a:t>desarrolló</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estándares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técnicos</a:t>
            </a:r>
            <a:r>
              <a:rPr lang="en-US" sz="2000" b="0" i="0" u="none" strike="noStrike" baseline="0" dirty="0">
                <a:latin typeface="Arial" panose="020B0604020202020204" pitchFamily="34" charset="0"/>
                <a:cs typeface="Arial" panose="020B0604020202020204" pitchFamily="34" charset="0"/>
              </a:rPr>
              <a:t> para </a:t>
            </a:r>
            <a:r>
              <a:rPr lang="en-US" sz="2000" b="0" i="0" u="none" strike="noStrike" baseline="0" dirty="0" err="1">
                <a:latin typeface="Arial" panose="020B0604020202020204" pitchFamily="34" charset="0"/>
                <a:cs typeface="Arial" panose="020B0604020202020204" pitchFamily="34" charset="0"/>
              </a:rPr>
              <a:t>asegurar</a:t>
            </a:r>
            <a:r>
              <a:rPr lang="en-US" sz="2000" b="0" i="0" u="none" strike="noStrike" baseline="0" dirty="0">
                <a:latin typeface="Arial" panose="020B0604020202020204" pitchFamily="34" charset="0"/>
                <a:cs typeface="Arial" panose="020B0604020202020204" pitchFamily="34" charset="0"/>
              </a:rPr>
              <a:t> la </a:t>
            </a:r>
            <a:r>
              <a:rPr lang="en-US" sz="2000" b="0" i="0" u="none" strike="noStrike" baseline="0" dirty="0" err="1">
                <a:latin typeface="Arial" panose="020B0604020202020204" pitchFamily="34" charset="0"/>
                <a:cs typeface="Arial" panose="020B0604020202020204" pitchFamily="34" charset="0"/>
              </a:rPr>
              <a:t>consistencia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en</a:t>
            </a:r>
            <a:r>
              <a:rPr lang="en-US" sz="2000" b="0" i="0" u="none" strike="noStrike" baseline="0" dirty="0">
                <a:latin typeface="Arial" panose="020B0604020202020204" pitchFamily="34" charset="0"/>
                <a:cs typeface="Arial" panose="020B0604020202020204" pitchFamily="34" charset="0"/>
              </a:rPr>
              <a:t> las </a:t>
            </a:r>
            <a:r>
              <a:rPr lang="en-US" sz="2000" b="0" i="0" u="none" strike="noStrike" baseline="0" dirty="0" err="1">
                <a:latin typeface="Arial" panose="020B0604020202020204" pitchFamily="34" charset="0"/>
                <a:cs typeface="Arial" panose="020B0604020202020204" pitchFamily="34" charset="0"/>
              </a:rPr>
              <a:t>mediciones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industriales</a:t>
            </a:r>
            <a:r>
              <a:rPr lang="en-US" sz="2000" b="0" i="0" u="none" strike="noStrike" baseline="0" dirty="0">
                <a:latin typeface="Arial" panose="020B0604020202020204" pitchFamily="34" charset="0"/>
                <a:cs typeface="Arial" panose="020B0604020202020204" pitchFamily="34" charset="0"/>
              </a:rPr>
              <a:t> a </a:t>
            </a:r>
            <a:r>
              <a:rPr lang="en-US" sz="2000" b="0" i="0" u="none" strike="noStrike" baseline="0" dirty="0" err="1">
                <a:latin typeface="Arial" panose="020B0604020202020204" pitchFamily="34" charset="0"/>
                <a:cs typeface="Arial" panose="020B0604020202020204" pitchFamily="34" charset="0"/>
              </a:rPr>
              <a:t>nivel</a:t>
            </a:r>
            <a:r>
              <a:rPr lang="en-US" sz="2000" b="0" i="0" u="none" strike="noStrike" baseline="0" dirty="0">
                <a:latin typeface="Arial" panose="020B0604020202020204" pitchFamily="34" charset="0"/>
                <a:cs typeface="Arial" panose="020B0604020202020204" pitchFamily="34" charset="0"/>
              </a:rPr>
              <a:t> global. </a:t>
            </a:r>
          </a:p>
          <a:p>
            <a:pPr marL="0" marR="0" lvl="0"/>
            <a:r>
              <a:rPr lang="en-US" sz="2000" b="0" i="0" u="none" strike="noStrike" baseline="0" dirty="0">
                <a:latin typeface="Arial" panose="020B0604020202020204" pitchFamily="34" charset="0"/>
                <a:cs typeface="Arial" panose="020B0604020202020204" pitchFamily="34" charset="0"/>
              </a:rPr>
              <a:t>El </a:t>
            </a:r>
            <a:r>
              <a:rPr lang="en-US" sz="2000" b="0" i="0" u="none" strike="noStrike" baseline="0" dirty="0" err="1">
                <a:latin typeface="Arial" panose="020B0604020202020204" pitchFamily="34" charset="0"/>
                <a:cs typeface="Arial" panose="020B0604020202020204" pitchFamily="34" charset="0"/>
              </a:rPr>
              <a:t>más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relevante</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metrología</a:t>
            </a:r>
            <a:r>
              <a:rPr lang="en-US" sz="2000" b="0" i="0" u="none" strike="noStrike" baseline="0" dirty="0">
                <a:latin typeface="Arial" panose="020B0604020202020204" pitchFamily="34" charset="0"/>
                <a:cs typeface="Arial" panose="020B0604020202020204" pitchFamily="34" charset="0"/>
              </a:rPr>
              <a:t> es la norma </a:t>
            </a:r>
            <a:r>
              <a:rPr lang="en-US" sz="2000" b="1" i="0" u="none" strike="noStrike" baseline="0" dirty="0">
                <a:latin typeface="Arial" panose="020B0604020202020204" pitchFamily="34" charset="0"/>
                <a:cs typeface="Arial" panose="020B0604020202020204" pitchFamily="34" charset="0"/>
              </a:rPr>
              <a:t>ISO/IEC 17025</a:t>
            </a:r>
            <a:r>
              <a:rPr lang="en-US" sz="2000" b="0" i="0" u="none" strike="noStrike" baseline="0" dirty="0">
                <a:latin typeface="Arial" panose="020B0604020202020204" pitchFamily="34" charset="0"/>
                <a:cs typeface="Arial" panose="020B0604020202020204" pitchFamily="34" charset="0"/>
              </a:rPr>
              <a:t>, que </a:t>
            </a:r>
            <a:r>
              <a:rPr lang="en-US" sz="2000" b="0" i="0" u="none" strike="noStrike" baseline="0" dirty="0" err="1">
                <a:latin typeface="Arial" panose="020B0604020202020204" pitchFamily="34" charset="0"/>
                <a:cs typeface="Arial" panose="020B0604020202020204" pitchFamily="34" charset="0"/>
              </a:rPr>
              <a:t>regula</a:t>
            </a:r>
            <a:r>
              <a:rPr lang="en-US" sz="2000" b="0" i="0" u="none" strike="noStrike" baseline="0" dirty="0">
                <a:latin typeface="Arial" panose="020B0604020202020204" pitchFamily="34" charset="0"/>
                <a:cs typeface="Arial" panose="020B0604020202020204" pitchFamily="34" charset="0"/>
              </a:rPr>
              <a:t> la </a:t>
            </a:r>
            <a:r>
              <a:rPr lang="en-US" sz="2000" b="0" i="0" u="none" strike="noStrike" baseline="0" dirty="0" err="1">
                <a:latin typeface="Arial" panose="020B0604020202020204" pitchFamily="34" charset="0"/>
                <a:cs typeface="Arial" panose="020B0604020202020204" pitchFamily="34" charset="0"/>
              </a:rPr>
              <a:t>competencia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técnica</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los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laboratorios</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ensayo</a:t>
            </a:r>
            <a:r>
              <a:rPr lang="en-US" sz="2000" b="0" i="0" u="none" strike="noStrike" baseline="0" dirty="0">
                <a:latin typeface="Arial" panose="020B0604020202020204" pitchFamily="34" charset="0"/>
                <a:cs typeface="Arial" panose="020B0604020202020204" pitchFamily="34" charset="0"/>
              </a:rPr>
              <a:t> y </a:t>
            </a:r>
            <a:r>
              <a:rPr lang="en-US" sz="2000" b="0" i="0" u="none" strike="noStrike" baseline="0" dirty="0" err="1">
                <a:latin typeface="Arial" panose="020B0604020202020204" pitchFamily="34" charset="0"/>
                <a:cs typeface="Arial" panose="020B0604020202020204" pitchFamily="34" charset="0"/>
              </a:rPr>
              <a:t>calibración</a:t>
            </a:r>
            <a:r>
              <a:rPr lang="en-US" sz="2000" b="0" i="0" u="none" strike="noStrike" baseline="0" dirty="0">
                <a:latin typeface="Arial" panose="020B0604020202020204" pitchFamily="34" charset="0"/>
                <a:cs typeface="Arial" panose="020B0604020202020204" pitchFamily="34" charset="0"/>
              </a:rPr>
              <a:t>.</a:t>
            </a:r>
          </a:p>
        </p:txBody>
      </p:sp>
      <p:sp>
        <p:nvSpPr>
          <p:cNvPr id="12" name="Oval 11">
            <a:extLst>
              <a:ext uri="{FF2B5EF4-FFF2-40B4-BE49-F238E27FC236}">
                <a16:creationId xmlns:a16="http://schemas.microsoft.com/office/drawing/2014/main" id="{C3C0D90E-074A-4F52-9B11-B52BEF4BCB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67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3CA53D-ADED-7439-DEB0-C9D867B710E7}"/>
              </a:ext>
            </a:extLst>
          </p:cNvPr>
          <p:cNvPicPr>
            <a:picLocks noChangeAspect="1"/>
          </p:cNvPicPr>
          <p:nvPr/>
        </p:nvPicPr>
        <p:blipFill>
          <a:blip r:embed="rId2"/>
          <a:srcRect l="6767" r="58589"/>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D2A43F26-EA9B-D6B5-A188-72382F0FC98D}"/>
              </a:ext>
            </a:extLst>
          </p:cNvPr>
          <p:cNvSpPr>
            <a:spLocks noGrp="1"/>
          </p:cNvSpPr>
          <p:nvPr>
            <p:ph type="title"/>
          </p:nvPr>
        </p:nvSpPr>
        <p:spPr>
          <a:xfrm>
            <a:off x="1137034" y="609600"/>
            <a:ext cx="6831188" cy="1322887"/>
          </a:xfrm>
        </p:spPr>
        <p:txBody>
          <a:bodyPr vert="horz" lIns="91440" tIns="45720" rIns="91440" bIns="45720" rtlCol="0" anchor="ctr">
            <a:normAutofit fontScale="90000"/>
          </a:bodyPr>
          <a:lstStyle/>
          <a:p>
            <a:pPr marR="0"/>
            <a:r>
              <a:rPr lang="en-US" b="0" i="0" u="none" strike="noStrike" baseline="0" dirty="0">
                <a:latin typeface="Arial" panose="020B0604020202020204" pitchFamily="34" charset="0"/>
                <a:cs typeface="Arial" panose="020B0604020202020204" pitchFamily="34" charset="0"/>
              </a:rPr>
              <a:t>5. </a:t>
            </a:r>
            <a:r>
              <a:rPr lang="en-US" b="0" i="0" u="none" strike="noStrike" baseline="0" dirty="0" err="1">
                <a:latin typeface="Arial" panose="020B0604020202020204" pitchFamily="34" charset="0"/>
                <a:cs typeface="Arial" panose="020B0604020202020204" pitchFamily="34" charset="0"/>
              </a:rPr>
              <a:t>Siglo</a:t>
            </a:r>
            <a:r>
              <a:rPr lang="en-US" b="0" i="0" u="none" strike="noStrike" baseline="0" dirty="0">
                <a:latin typeface="Arial" panose="020B0604020202020204" pitchFamily="34" charset="0"/>
                <a:cs typeface="Arial" panose="020B0604020202020204" pitchFamily="34" charset="0"/>
              </a:rPr>
              <a:t> XXI: </a:t>
            </a:r>
            <a:r>
              <a:rPr lang="en-US" b="0" i="0" u="none" strike="noStrike" baseline="0" dirty="0" err="1">
                <a:latin typeface="Arial" panose="020B0604020202020204" pitchFamily="34" charset="0"/>
                <a:cs typeface="Arial" panose="020B0604020202020204" pitchFamily="34" charset="0"/>
              </a:rPr>
              <a:t>Metrología</a:t>
            </a:r>
            <a:r>
              <a:rPr lang="en-US" b="0" i="0" u="none" strike="noStrike" baseline="0" dirty="0">
                <a:latin typeface="Arial" panose="020B0604020202020204" pitchFamily="34" charset="0"/>
                <a:cs typeface="Arial" panose="020B0604020202020204" pitchFamily="34" charset="0"/>
              </a:rPr>
              <a:t> </a:t>
            </a:r>
            <a:r>
              <a:rPr lang="en-US" b="0" i="0" u="none" strike="noStrike" baseline="0" dirty="0" err="1">
                <a:latin typeface="Arial" panose="020B0604020202020204" pitchFamily="34" charset="0"/>
                <a:cs typeface="Arial" panose="020B0604020202020204" pitchFamily="34" charset="0"/>
              </a:rPr>
              <a:t>en</a:t>
            </a:r>
            <a:r>
              <a:rPr lang="en-US" b="0" i="0" u="none" strike="noStrike" baseline="0" dirty="0">
                <a:latin typeface="Arial" panose="020B0604020202020204" pitchFamily="34" charset="0"/>
                <a:cs typeface="Arial" panose="020B0604020202020204" pitchFamily="34" charset="0"/>
              </a:rPr>
              <a:t> la era </a:t>
            </a:r>
            <a:r>
              <a:rPr lang="en-US" dirty="0">
                <a:latin typeface="Arial" panose="020B0604020202020204" pitchFamily="34" charset="0"/>
                <a:cs typeface="Arial" panose="020B0604020202020204" pitchFamily="34" charset="0"/>
              </a:rPr>
              <a:t>d</a:t>
            </a:r>
            <a:r>
              <a:rPr lang="en-US" b="0" i="0" u="none" strike="noStrike" baseline="0" dirty="0">
                <a:latin typeface="Arial" panose="020B0604020202020204" pitchFamily="34" charset="0"/>
                <a:cs typeface="Arial" panose="020B0604020202020204" pitchFamily="34" charset="0"/>
              </a:rPr>
              <a:t>igital e </a:t>
            </a:r>
            <a:r>
              <a:rPr lang="en-US" b="0" i="0" u="none" strike="noStrike" baseline="0" dirty="0" err="1">
                <a:latin typeface="Arial" panose="020B0604020202020204" pitchFamily="34" charset="0"/>
                <a:cs typeface="Arial" panose="020B0604020202020204" pitchFamily="34" charset="0"/>
              </a:rPr>
              <a:t>Industria</a:t>
            </a:r>
            <a:r>
              <a:rPr lang="en-US" b="0" i="0" u="none" strike="noStrike" baseline="0" dirty="0">
                <a:latin typeface="Arial" panose="020B0604020202020204" pitchFamily="34" charset="0"/>
                <a:cs typeface="Arial" panose="020B0604020202020204" pitchFamily="34" charset="0"/>
              </a:rPr>
              <a:t> 4.0</a:t>
            </a:r>
          </a:p>
        </p:txBody>
      </p:sp>
      <p:sp>
        <p:nvSpPr>
          <p:cNvPr id="3" name="Marcador de texto 2">
            <a:extLst>
              <a:ext uri="{FF2B5EF4-FFF2-40B4-BE49-F238E27FC236}">
                <a16:creationId xmlns:a16="http://schemas.microsoft.com/office/drawing/2014/main" id="{8A9768F8-F932-C92F-2538-F1ABF6DBF527}"/>
              </a:ext>
            </a:extLst>
          </p:cNvPr>
          <p:cNvSpPr>
            <a:spLocks noGrp="1"/>
          </p:cNvSpPr>
          <p:nvPr>
            <p:ph type="body" idx="1"/>
          </p:nvPr>
        </p:nvSpPr>
        <p:spPr>
          <a:xfrm>
            <a:off x="1137035" y="2194102"/>
            <a:ext cx="6516216" cy="3908585"/>
          </a:xfrm>
        </p:spPr>
        <p:txBody>
          <a:bodyPr vert="horz" lIns="91440" tIns="45720" rIns="91440" bIns="45720" rtlCol="0">
            <a:noAutofit/>
          </a:bodyPr>
          <a:lstStyle/>
          <a:p>
            <a:pPr marL="0" marR="0" lvl="0" indent="0">
              <a:buNone/>
            </a:pPr>
            <a:r>
              <a:rPr lang="en-US" sz="1800" b="1" i="0" u="none" strike="noStrike" baseline="0" dirty="0">
                <a:latin typeface="Arial" panose="020B0604020202020204" pitchFamily="34" charset="0"/>
                <a:cs typeface="Arial" panose="020B0604020202020204" pitchFamily="34" charset="0"/>
              </a:rPr>
              <a:t>5.1. </a:t>
            </a:r>
            <a:r>
              <a:rPr lang="en-US" sz="1800" b="1" i="0" u="none" strike="noStrike" baseline="0" dirty="0" err="1">
                <a:latin typeface="Arial" panose="020B0604020202020204" pitchFamily="34" charset="0"/>
                <a:cs typeface="Arial" panose="020B0604020202020204" pitchFamily="34" charset="0"/>
              </a:rPr>
              <a:t>Metrología</a:t>
            </a:r>
            <a:r>
              <a:rPr lang="en-US" sz="1800" b="1" i="0" u="none" strike="noStrike" baseline="0" dirty="0">
                <a:latin typeface="Arial" panose="020B0604020202020204" pitchFamily="34" charset="0"/>
                <a:cs typeface="Arial" panose="020B0604020202020204" pitchFamily="34" charset="0"/>
              </a:rPr>
              <a:t> Digital </a:t>
            </a:r>
          </a:p>
          <a:p>
            <a:pPr marR="0" lvl="0"/>
            <a:r>
              <a:rPr lang="en-US" sz="1800" b="0" i="0" u="none" strike="noStrike" baseline="0" dirty="0">
                <a:latin typeface="Arial" panose="020B0604020202020204" pitchFamily="34" charset="0"/>
                <a:cs typeface="Arial" panose="020B0604020202020204" pitchFamily="34" charset="0"/>
              </a:rPr>
              <a:t>El </a:t>
            </a:r>
            <a:r>
              <a:rPr lang="en-US" sz="1800" b="0" i="0" u="none" strike="noStrike" baseline="0" dirty="0" err="1">
                <a:latin typeface="Arial" panose="020B0604020202020204" pitchFamily="34" charset="0"/>
                <a:cs typeface="Arial" panose="020B0604020202020204" pitchFamily="34" charset="0"/>
              </a:rPr>
              <a:t>siglo</a:t>
            </a:r>
            <a:r>
              <a:rPr lang="en-US" sz="1800" b="0" i="0" u="none" strike="noStrike" baseline="0" dirty="0">
                <a:latin typeface="Arial" panose="020B0604020202020204" pitchFamily="34" charset="0"/>
                <a:cs typeface="Arial" panose="020B0604020202020204" pitchFamily="34" charset="0"/>
              </a:rPr>
              <a:t> XXI ha visto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transformación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impulsada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la </a:t>
            </a:r>
            <a:r>
              <a:rPr lang="en-US" sz="1800" b="1" i="0" u="none" strike="noStrike" baseline="0" dirty="0" err="1">
                <a:latin typeface="Arial" panose="020B0604020202020204" pitchFamily="34" charset="0"/>
                <a:cs typeface="Arial" panose="020B0604020202020204" pitchFamily="34" charset="0"/>
              </a:rPr>
              <a:t>digitalización</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llegada</a:t>
            </a:r>
            <a:r>
              <a:rPr lang="en-US" sz="1800" b="0" i="0" u="none" strike="noStrike" baseline="0" dirty="0">
                <a:latin typeface="Arial" panose="020B0604020202020204" pitchFamily="34" charset="0"/>
                <a:cs typeface="Arial" panose="020B0604020202020204" pitchFamily="34" charset="0"/>
              </a:rPr>
              <a:t> de la </a:t>
            </a:r>
            <a:r>
              <a:rPr lang="en-US" sz="1800" b="1" i="0" u="none" strike="noStrike" baseline="0" dirty="0" err="1">
                <a:latin typeface="Arial" panose="020B0604020202020204" pitchFamily="34" charset="0"/>
                <a:cs typeface="Arial" panose="020B0604020202020204" pitchFamily="34" charset="0"/>
              </a:rPr>
              <a:t>Industria</a:t>
            </a:r>
            <a:r>
              <a:rPr lang="en-US" sz="1800" b="1" i="0" u="none" strike="noStrike" baseline="0" dirty="0">
                <a:latin typeface="Arial" panose="020B0604020202020204" pitchFamily="34" charset="0"/>
                <a:cs typeface="Arial" panose="020B0604020202020204" pitchFamily="34" charset="0"/>
              </a:rPr>
              <a:t> 4.0</a:t>
            </a:r>
            <a:r>
              <a:rPr lang="en-US" sz="1800" b="0" i="0" u="none" strike="noStrike" baseline="0" dirty="0">
                <a:latin typeface="Arial" panose="020B0604020202020204" pitchFamily="34" charset="0"/>
                <a:cs typeface="Arial" panose="020B0604020202020204" pitchFamily="34" charset="0"/>
              </a:rPr>
              <a:t>. Los </a:t>
            </a:r>
            <a:r>
              <a:rPr lang="en-US" sz="1800" b="0" i="0" u="none" strike="noStrike" baseline="0" dirty="0" err="1">
                <a:latin typeface="Arial" panose="020B0604020202020204" pitchFamily="34" charset="0"/>
                <a:cs typeface="Arial" panose="020B0604020202020204" pitchFamily="34" charset="0"/>
              </a:rPr>
              <a:t>avances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sensores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instrumentación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inteligente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tecnologías</a:t>
            </a:r>
            <a:r>
              <a:rPr lang="en-US" sz="1800" b="0" i="0" u="none" strike="noStrike" baseline="0" dirty="0">
                <a:latin typeface="Arial" panose="020B0604020202020204" pitchFamily="34" charset="0"/>
                <a:cs typeface="Arial" panose="020B0604020202020204" pitchFamily="34" charset="0"/>
              </a:rPr>
              <a:t> de redes y </a:t>
            </a:r>
            <a:r>
              <a:rPr lang="en-US" sz="1800" b="0" i="0" u="none" strike="noStrike" baseline="0" dirty="0" err="1">
                <a:latin typeface="Arial" panose="020B0604020202020204" pitchFamily="34" charset="0"/>
                <a:cs typeface="Arial" panose="020B0604020202020204" pitchFamily="34" charset="0"/>
              </a:rPr>
              <a:t>sistemas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procesamiento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datos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han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permitido</a:t>
            </a:r>
            <a:r>
              <a:rPr lang="en-US" sz="1800" b="0" i="0" u="none" strike="noStrike" baseline="0" dirty="0">
                <a:latin typeface="Arial" panose="020B0604020202020204" pitchFamily="34" charset="0"/>
                <a:cs typeface="Arial" panose="020B0604020202020204" pitchFamily="34" charset="0"/>
              </a:rPr>
              <a:t> que la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se </a:t>
            </a:r>
            <a:r>
              <a:rPr lang="en-US" sz="1800" b="0" i="0" u="none" strike="noStrike" baseline="0" dirty="0" err="1">
                <a:latin typeface="Arial" panose="020B0604020202020204" pitchFamily="34" charset="0"/>
                <a:cs typeface="Arial" panose="020B0604020202020204" pitchFamily="34" charset="0"/>
              </a:rPr>
              <a:t>integre</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manera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más</a:t>
            </a:r>
            <a:r>
              <a:rPr lang="en-US" sz="1800" b="0" i="0" u="none" strike="noStrike" baseline="0" dirty="0">
                <a:latin typeface="Arial" panose="020B0604020202020204" pitchFamily="34" charset="0"/>
                <a:cs typeface="Arial" panose="020B0604020202020204" pitchFamily="34" charset="0"/>
              </a:rPr>
              <a:t> profunda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procesos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industriales</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0" i="0" u="none" strike="noStrike" baseline="0" dirty="0" err="1">
                <a:latin typeface="Arial" panose="020B0604020202020204" pitchFamily="34" charset="0"/>
                <a:cs typeface="Arial" panose="020B0604020202020204" pitchFamily="34" charset="0"/>
              </a:rPr>
              <a:t>Ahora</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no solo se </a:t>
            </a:r>
            <a:r>
              <a:rPr lang="en-US" sz="1800" b="0" i="0" u="none" strike="noStrike" baseline="0" dirty="0" err="1">
                <a:latin typeface="Arial" panose="020B0604020202020204" pitchFamily="34" charset="0"/>
                <a:cs typeface="Arial" panose="020B0604020202020204" pitchFamily="34" charset="0"/>
              </a:rPr>
              <a:t>realizan</a:t>
            </a:r>
            <a:r>
              <a:rPr lang="en-US" sz="1800" b="0" i="0" u="none" strike="noStrike" baseline="0" dirty="0">
                <a:latin typeface="Arial" panose="020B0604020202020204" pitchFamily="34" charset="0"/>
                <a:cs typeface="Arial" panose="020B0604020202020204" pitchFamily="34" charset="0"/>
              </a:rPr>
              <a:t> con mayor </a:t>
            </a:r>
            <a:r>
              <a:rPr lang="en-US" sz="1800" b="0" i="0" u="none" strike="noStrike" baseline="0" dirty="0" err="1">
                <a:latin typeface="Arial" panose="020B0604020202020204" pitchFamily="34" charset="0"/>
                <a:cs typeface="Arial" panose="020B0604020202020204" pitchFamily="34" charset="0"/>
              </a:rPr>
              <a:t>precisión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sino</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también</a:t>
            </a:r>
            <a:r>
              <a:rPr lang="en-US" sz="1800" b="0" i="0" u="none" strike="noStrike" baseline="0" dirty="0">
                <a:latin typeface="Arial" panose="020B0604020202020204" pitchFamily="34" charset="0"/>
                <a:cs typeface="Arial" panose="020B0604020202020204" pitchFamily="34" charset="0"/>
              </a:rPr>
              <a:t> se </a:t>
            </a:r>
            <a:r>
              <a:rPr lang="en-US" sz="1800" b="0" i="0" u="none" strike="noStrike" baseline="0" dirty="0" err="1">
                <a:latin typeface="Arial" panose="020B0604020202020204" pitchFamily="34" charset="0"/>
                <a:cs typeface="Arial" panose="020B0604020202020204" pitchFamily="34" charset="0"/>
              </a:rPr>
              <a:t>recopilan</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analizan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tiempo</a:t>
            </a:r>
            <a:r>
              <a:rPr lang="en-US" sz="1800" b="0" i="0" u="none" strike="noStrike" baseline="0" dirty="0">
                <a:latin typeface="Arial" panose="020B0604020202020204" pitchFamily="34" charset="0"/>
                <a:cs typeface="Arial" panose="020B0604020202020204" pitchFamily="34" charset="0"/>
              </a:rPr>
              <a:t> real, lo que </a:t>
            </a:r>
            <a:r>
              <a:rPr lang="en-US" sz="1800" b="0" i="0" u="none" strike="noStrike" baseline="0" dirty="0" err="1">
                <a:latin typeface="Arial" panose="020B0604020202020204" pitchFamily="34" charset="0"/>
                <a:cs typeface="Arial" panose="020B0604020202020204" pitchFamily="34" charset="0"/>
              </a:rPr>
              <a:t>permite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ajustes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inmediatos</a:t>
            </a:r>
            <a:r>
              <a:rPr lang="en-US" sz="1800" b="0" i="0" u="none" strike="noStrike" baseline="0" dirty="0">
                <a:latin typeface="Arial" panose="020B0604020202020204" pitchFamily="34" charset="0"/>
                <a:cs typeface="Arial" panose="020B0604020202020204" pitchFamily="34" charset="0"/>
              </a:rPr>
              <a:t> y control de </a:t>
            </a:r>
            <a:r>
              <a:rPr lang="en-US" sz="1800" b="0" i="0" u="none" strike="noStrike" baseline="0" dirty="0" err="1">
                <a:latin typeface="Arial" panose="020B0604020202020204" pitchFamily="34" charset="0"/>
                <a:cs typeface="Arial" panose="020B0604020202020204" pitchFamily="34" charset="0"/>
              </a:rPr>
              <a:t>procesos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más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eficiente</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2756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áfico económico digital">
            <a:extLst>
              <a:ext uri="{FF2B5EF4-FFF2-40B4-BE49-F238E27FC236}">
                <a16:creationId xmlns:a16="http://schemas.microsoft.com/office/drawing/2014/main" id="{BC099A36-7BC6-838D-E724-1A204EF3FA4A}"/>
              </a:ext>
            </a:extLst>
          </p:cNvPr>
          <p:cNvPicPr>
            <a:picLocks noChangeAspect="1"/>
          </p:cNvPicPr>
          <p:nvPr/>
        </p:nvPicPr>
        <p:blipFill>
          <a:blip r:embed="rId2"/>
          <a:srcRect l="40321" r="25035"/>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D2A43F26-EA9B-D6B5-A188-72382F0FC98D}"/>
              </a:ext>
            </a:extLst>
          </p:cNvPr>
          <p:cNvSpPr>
            <a:spLocks noGrp="1"/>
          </p:cNvSpPr>
          <p:nvPr>
            <p:ph type="title"/>
          </p:nvPr>
        </p:nvSpPr>
        <p:spPr>
          <a:xfrm>
            <a:off x="1137034" y="609600"/>
            <a:ext cx="6831188" cy="1322887"/>
          </a:xfrm>
        </p:spPr>
        <p:txBody>
          <a:bodyPr vert="horz" lIns="91440" tIns="45720" rIns="91440" bIns="45720" rtlCol="0" anchor="ctr">
            <a:normAutofit fontScale="90000"/>
          </a:bodyPr>
          <a:lstStyle/>
          <a:p>
            <a:pPr marR="0"/>
            <a:r>
              <a:rPr lang="en-US" b="0" i="0" u="none" strike="noStrike" baseline="0" dirty="0">
                <a:latin typeface="Arial" panose="020B0604020202020204" pitchFamily="34" charset="0"/>
                <a:cs typeface="Arial" panose="020B0604020202020204" pitchFamily="34" charset="0"/>
              </a:rPr>
              <a:t>5. </a:t>
            </a:r>
            <a:r>
              <a:rPr lang="en-US" b="0" i="0" u="none" strike="noStrike" baseline="0" dirty="0" err="1">
                <a:latin typeface="Arial" panose="020B0604020202020204" pitchFamily="34" charset="0"/>
                <a:cs typeface="Arial" panose="020B0604020202020204" pitchFamily="34" charset="0"/>
              </a:rPr>
              <a:t>Siglo</a:t>
            </a:r>
            <a:r>
              <a:rPr lang="en-US" b="0" i="0" u="none" strike="noStrike" baseline="0" dirty="0">
                <a:latin typeface="Arial" panose="020B0604020202020204" pitchFamily="34" charset="0"/>
                <a:cs typeface="Arial" panose="020B0604020202020204" pitchFamily="34" charset="0"/>
              </a:rPr>
              <a:t> XXI: </a:t>
            </a:r>
            <a:r>
              <a:rPr lang="en-US" b="0" i="0" u="none" strike="noStrike" baseline="0" dirty="0" err="1">
                <a:latin typeface="Arial" panose="020B0604020202020204" pitchFamily="34" charset="0"/>
                <a:cs typeface="Arial" panose="020B0604020202020204" pitchFamily="34" charset="0"/>
              </a:rPr>
              <a:t>Metrología</a:t>
            </a:r>
            <a:r>
              <a:rPr lang="en-US" b="0" i="0" u="none" strike="noStrike" baseline="0" dirty="0">
                <a:latin typeface="Arial" panose="020B0604020202020204" pitchFamily="34" charset="0"/>
                <a:cs typeface="Arial" panose="020B0604020202020204" pitchFamily="34" charset="0"/>
              </a:rPr>
              <a:t> </a:t>
            </a:r>
            <a:r>
              <a:rPr lang="en-US" b="0" i="0" u="none" strike="noStrike" baseline="0" dirty="0" err="1">
                <a:latin typeface="Arial" panose="020B0604020202020204" pitchFamily="34" charset="0"/>
                <a:cs typeface="Arial" panose="020B0604020202020204" pitchFamily="34" charset="0"/>
              </a:rPr>
              <a:t>en</a:t>
            </a:r>
            <a:r>
              <a:rPr lang="en-US" b="0" i="0" u="none" strike="noStrike" baseline="0" dirty="0">
                <a:latin typeface="Arial" panose="020B0604020202020204" pitchFamily="34" charset="0"/>
                <a:cs typeface="Arial" panose="020B0604020202020204" pitchFamily="34" charset="0"/>
              </a:rPr>
              <a:t> la era </a:t>
            </a:r>
            <a:r>
              <a:rPr lang="en-US" dirty="0">
                <a:latin typeface="Arial" panose="020B0604020202020204" pitchFamily="34" charset="0"/>
                <a:cs typeface="Arial" panose="020B0604020202020204" pitchFamily="34" charset="0"/>
              </a:rPr>
              <a:t>d</a:t>
            </a:r>
            <a:r>
              <a:rPr lang="en-US" b="0" i="0" u="none" strike="noStrike" baseline="0" dirty="0">
                <a:latin typeface="Arial" panose="020B0604020202020204" pitchFamily="34" charset="0"/>
                <a:cs typeface="Arial" panose="020B0604020202020204" pitchFamily="34" charset="0"/>
              </a:rPr>
              <a:t>igital e </a:t>
            </a:r>
            <a:r>
              <a:rPr lang="en-US" b="0" i="0" u="none" strike="noStrike" baseline="0" dirty="0" err="1">
                <a:latin typeface="Arial" panose="020B0604020202020204" pitchFamily="34" charset="0"/>
                <a:cs typeface="Arial" panose="020B0604020202020204" pitchFamily="34" charset="0"/>
              </a:rPr>
              <a:t>Industria</a:t>
            </a:r>
            <a:r>
              <a:rPr lang="en-US" b="0" i="0" u="none" strike="noStrike" baseline="0" dirty="0">
                <a:latin typeface="Arial" panose="020B0604020202020204" pitchFamily="34" charset="0"/>
                <a:cs typeface="Arial" panose="020B0604020202020204" pitchFamily="34" charset="0"/>
              </a:rPr>
              <a:t> 4.0</a:t>
            </a:r>
          </a:p>
        </p:txBody>
      </p:sp>
      <p:sp>
        <p:nvSpPr>
          <p:cNvPr id="3" name="Marcador de texto 2">
            <a:extLst>
              <a:ext uri="{FF2B5EF4-FFF2-40B4-BE49-F238E27FC236}">
                <a16:creationId xmlns:a16="http://schemas.microsoft.com/office/drawing/2014/main" id="{8A9768F8-F932-C92F-2538-F1ABF6DBF527}"/>
              </a:ext>
            </a:extLst>
          </p:cNvPr>
          <p:cNvSpPr>
            <a:spLocks noGrp="1"/>
          </p:cNvSpPr>
          <p:nvPr>
            <p:ph type="body" idx="1"/>
          </p:nvPr>
        </p:nvSpPr>
        <p:spPr>
          <a:xfrm>
            <a:off x="1137035" y="2194102"/>
            <a:ext cx="6516216" cy="3908585"/>
          </a:xfrm>
        </p:spPr>
        <p:txBody>
          <a:bodyPr vert="horz" lIns="91440" tIns="45720" rIns="91440" bIns="45720" rtlCol="0">
            <a:normAutofit/>
          </a:bodyPr>
          <a:lstStyle/>
          <a:p>
            <a:pPr marL="0" marR="0" lvl="0" indent="0">
              <a:buNone/>
            </a:pPr>
            <a:r>
              <a:rPr lang="en-US" sz="1800" b="1" i="0" u="none" strike="noStrike" baseline="0" dirty="0" err="1">
                <a:latin typeface="Arial" panose="020B0604020202020204" pitchFamily="34" charset="0"/>
                <a:cs typeface="Arial" panose="020B0604020202020204" pitchFamily="34" charset="0"/>
              </a:rPr>
              <a:t>Características</a:t>
            </a:r>
            <a:r>
              <a:rPr lang="en-US" sz="1800" b="1" i="0" u="none" strike="noStrike" baseline="0" dirty="0">
                <a:latin typeface="Arial" panose="020B0604020202020204" pitchFamily="34" charset="0"/>
                <a:cs typeface="Arial" panose="020B0604020202020204" pitchFamily="34" charset="0"/>
              </a:rPr>
              <a:t> de la </a:t>
            </a:r>
            <a:r>
              <a:rPr lang="en-US" sz="1800" b="1" i="0" u="none" strike="noStrike" baseline="0" dirty="0" err="1">
                <a:latin typeface="Arial" panose="020B0604020202020204" pitchFamily="34" charset="0"/>
                <a:cs typeface="Arial" panose="020B0604020202020204" pitchFamily="34" charset="0"/>
              </a:rPr>
              <a:t>metrología</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en</a:t>
            </a:r>
            <a:r>
              <a:rPr lang="en-US" sz="1800" b="1" i="0" u="none" strike="noStrike" baseline="0" dirty="0">
                <a:latin typeface="Arial" panose="020B0604020202020204" pitchFamily="34" charset="0"/>
                <a:cs typeface="Arial" panose="020B0604020202020204" pitchFamily="34" charset="0"/>
              </a:rPr>
              <a:t> la era digital:</a:t>
            </a:r>
          </a:p>
          <a:p>
            <a:pPr marR="0" lvl="0"/>
            <a:r>
              <a:rPr lang="en-US" sz="1800" b="1" i="0" u="none" strike="noStrike" baseline="0" dirty="0" err="1">
                <a:latin typeface="Arial" panose="020B0604020202020204" pitchFamily="34" charset="0"/>
                <a:cs typeface="Arial" panose="020B0604020202020204" pitchFamily="34" charset="0"/>
              </a:rPr>
              <a:t>Sensores</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conectados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Permiten</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recolección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masiva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datos</a:t>
            </a:r>
            <a:r>
              <a:rPr lang="en-US" sz="1800" b="0" i="0" u="none" strike="noStrike" baseline="0" dirty="0">
                <a:latin typeface="Arial" panose="020B0604020202020204" pitchFamily="34" charset="0"/>
                <a:cs typeface="Arial" panose="020B0604020202020204" pitchFamily="34" charset="0"/>
              </a:rPr>
              <a:t>.</a:t>
            </a:r>
          </a:p>
          <a:p>
            <a:pPr marR="0" lvl="0"/>
            <a:r>
              <a:rPr lang="en-US" sz="1800" b="1" i="0" u="none" strike="noStrike" baseline="0" dirty="0" err="1">
                <a:latin typeface="Arial" panose="020B0604020202020204" pitchFamily="34" charset="0"/>
                <a:cs typeface="Arial" panose="020B0604020202020204" pitchFamily="34" charset="0"/>
              </a:rPr>
              <a:t>Trazabilidad</a:t>
            </a:r>
            <a:r>
              <a:rPr lang="en-US" sz="1800" b="1" i="0" u="none" strike="noStrike" baseline="0" dirty="0">
                <a:latin typeface="Arial" panose="020B0604020202020204" pitchFamily="34" charset="0"/>
                <a:cs typeface="Arial" panose="020B0604020202020204" pitchFamily="34" charset="0"/>
              </a:rPr>
              <a:t> digital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Cada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está</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vinculada</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sistemas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trazabilidad</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registran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automáticamente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datos</a:t>
            </a:r>
            <a:r>
              <a:rPr lang="en-US" sz="1800" b="0" i="0" u="none" strike="noStrike" baseline="0" dirty="0">
                <a:latin typeface="Arial" panose="020B0604020202020204" pitchFamily="34" charset="0"/>
                <a:cs typeface="Arial" panose="020B0604020202020204" pitchFamily="34" charset="0"/>
              </a:rPr>
              <a:t>.</a:t>
            </a:r>
          </a:p>
          <a:p>
            <a:pPr marR="0" lvl="0"/>
            <a:r>
              <a:rPr lang="en-US" sz="1800" b="1" i="0" u="none" strike="noStrike" baseline="0" dirty="0" err="1">
                <a:latin typeface="Arial" panose="020B0604020202020204" pitchFamily="34" charset="0"/>
                <a:cs typeface="Arial" panose="020B0604020202020204" pitchFamily="34" charset="0"/>
              </a:rPr>
              <a:t>Análisis</a:t>
            </a:r>
            <a:r>
              <a:rPr lang="en-US" sz="1800" b="1" i="0" u="none" strike="noStrike" baseline="0" dirty="0">
                <a:latin typeface="Arial" panose="020B0604020202020204" pitchFamily="34" charset="0"/>
                <a:cs typeface="Arial" panose="020B0604020202020204" pitchFamily="34" charset="0"/>
              </a:rPr>
              <a:t> de Big Data</a:t>
            </a:r>
            <a:r>
              <a:rPr lang="en-US" sz="1800" b="0" i="0" u="none" strike="noStrike" baseline="0" dirty="0">
                <a:latin typeface="Arial" panose="020B0604020202020204" pitchFamily="34" charset="0"/>
                <a:cs typeface="Arial" panose="020B0604020202020204" pitchFamily="34" charset="0"/>
              </a:rPr>
              <a:t>: Los </a:t>
            </a:r>
            <a:r>
              <a:rPr lang="en-US" sz="1800" b="0" i="0" u="none" strike="noStrike" baseline="0" dirty="0" err="1">
                <a:latin typeface="Arial" panose="020B0604020202020204" pitchFamily="34" charset="0"/>
                <a:cs typeface="Arial" panose="020B0604020202020204" pitchFamily="34" charset="0"/>
              </a:rPr>
              <a:t>datos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se </a:t>
            </a:r>
            <a:r>
              <a:rPr lang="en-US" sz="1800" b="0" i="0" u="none" strike="noStrike" baseline="0" dirty="0" err="1">
                <a:latin typeface="Arial" panose="020B0604020202020204" pitchFamily="34" charset="0"/>
                <a:cs typeface="Arial" panose="020B0604020202020204" pitchFamily="34" charset="0"/>
              </a:rPr>
              <a:t>procesan</a:t>
            </a:r>
            <a:r>
              <a:rPr lang="en-US" sz="1800" b="0" i="0" u="none" strike="noStrike" baseline="0" dirty="0">
                <a:latin typeface="Arial" panose="020B0604020202020204" pitchFamily="34" charset="0"/>
                <a:cs typeface="Arial" panose="020B0604020202020204" pitchFamily="34" charset="0"/>
              </a:rPr>
              <a:t> para </a:t>
            </a:r>
            <a:r>
              <a:rPr lang="en-US" sz="1800" b="0" i="0" u="none" strike="noStrike" baseline="0" dirty="0" err="1">
                <a:latin typeface="Arial" panose="020B0604020202020204" pitchFamily="34" charset="0"/>
                <a:cs typeface="Arial" panose="020B0604020202020204" pitchFamily="34" charset="0"/>
              </a:rPr>
              <a:t>generar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información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predictiva</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optimiza</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producción</a:t>
            </a:r>
            <a:r>
              <a:rPr lang="en-US" sz="1800" b="0" i="0" u="none" strike="noStrike" baseline="0" dirty="0">
                <a:latin typeface="Arial" panose="020B0604020202020204" pitchFamily="34" charset="0"/>
                <a:cs typeface="Arial" panose="020B0604020202020204" pitchFamily="34" charset="0"/>
              </a:rPr>
              <a:t>.</a:t>
            </a:r>
          </a:p>
          <a:p>
            <a:pPr marR="0" lvl="0"/>
            <a:r>
              <a:rPr lang="en-US" sz="1800" b="1" i="0" u="none" strike="noStrike" baseline="0" dirty="0" err="1">
                <a:latin typeface="Arial" panose="020B0604020202020204" pitchFamily="34" charset="0"/>
                <a:cs typeface="Arial" panose="020B0604020202020204" pitchFamily="34" charset="0"/>
              </a:rPr>
              <a:t>Mejora</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en</a:t>
            </a:r>
            <a:r>
              <a:rPr lang="en-US" sz="1800" b="1" i="0" u="none" strike="noStrike" baseline="0" dirty="0">
                <a:latin typeface="Arial" panose="020B0604020202020204" pitchFamily="34" charset="0"/>
                <a:cs typeface="Arial" panose="020B0604020202020204" pitchFamily="34" charset="0"/>
              </a:rPr>
              <a:t> la </a:t>
            </a:r>
            <a:r>
              <a:rPr lang="en-US" sz="1800" b="1" i="0" u="none" strike="noStrike" baseline="0" dirty="0" err="1">
                <a:latin typeface="Arial" panose="020B0604020202020204" pitchFamily="34" charset="0"/>
                <a:cs typeface="Arial" panose="020B0604020202020204" pitchFamily="34" charset="0"/>
              </a:rPr>
              <a:t>interoperabilidad</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dispositivos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mediante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sistemas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comunicación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estándar</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24365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2148B94-829B-4D06-81FB-D8797E1EC8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D2A43F26-EA9B-D6B5-A188-72382F0FC98D}"/>
              </a:ext>
            </a:extLst>
          </p:cNvPr>
          <p:cNvSpPr>
            <a:spLocks noGrp="1"/>
          </p:cNvSpPr>
          <p:nvPr>
            <p:ph type="title"/>
          </p:nvPr>
        </p:nvSpPr>
        <p:spPr>
          <a:xfrm>
            <a:off x="1116987" y="552160"/>
            <a:ext cx="5847781" cy="1046671"/>
          </a:xfrm>
        </p:spPr>
        <p:txBody>
          <a:bodyPr vert="horz" lIns="91440" tIns="45720" rIns="91440" bIns="45720" rtlCol="0" anchor="ctr">
            <a:normAutofit/>
          </a:bodyPr>
          <a:lstStyle/>
          <a:p>
            <a:pPr marR="0"/>
            <a:r>
              <a:rPr lang="en-US" sz="2800" b="0" i="0" u="none" strike="noStrike" baseline="0" dirty="0">
                <a:latin typeface="Arial" panose="020B0604020202020204" pitchFamily="34" charset="0"/>
                <a:cs typeface="Arial" panose="020B0604020202020204" pitchFamily="34" charset="0"/>
              </a:rPr>
              <a:t>5. </a:t>
            </a:r>
            <a:r>
              <a:rPr lang="en-US" sz="2800" b="0" i="0" u="none" strike="noStrike" baseline="0" dirty="0" err="1">
                <a:latin typeface="Arial" panose="020B0604020202020204" pitchFamily="34" charset="0"/>
                <a:cs typeface="Arial" panose="020B0604020202020204" pitchFamily="34" charset="0"/>
              </a:rPr>
              <a:t>Siglo</a:t>
            </a:r>
            <a:r>
              <a:rPr lang="en-US" sz="2800" b="0" i="0" u="none" strike="noStrike" baseline="0" dirty="0">
                <a:latin typeface="Arial" panose="020B0604020202020204" pitchFamily="34" charset="0"/>
                <a:cs typeface="Arial" panose="020B0604020202020204" pitchFamily="34" charset="0"/>
              </a:rPr>
              <a:t> XXI: </a:t>
            </a:r>
            <a:r>
              <a:rPr lang="en-US" sz="2800" b="0" i="0" u="none" strike="noStrike" baseline="0" dirty="0" err="1">
                <a:latin typeface="Arial" panose="020B0604020202020204" pitchFamily="34" charset="0"/>
                <a:cs typeface="Arial" panose="020B0604020202020204" pitchFamily="34" charset="0"/>
              </a:rPr>
              <a:t>Metrología</a:t>
            </a:r>
            <a:r>
              <a:rPr lang="en-US" sz="2800" b="0" i="0" u="none" strike="noStrike" baseline="0" dirty="0">
                <a:latin typeface="Arial" panose="020B0604020202020204" pitchFamily="34" charset="0"/>
                <a:cs typeface="Arial" panose="020B0604020202020204" pitchFamily="34" charset="0"/>
              </a:rPr>
              <a:t> </a:t>
            </a:r>
            <a:r>
              <a:rPr lang="en-US" sz="2800" b="0" i="0" u="none" strike="noStrike" baseline="0" dirty="0" err="1">
                <a:latin typeface="Arial" panose="020B0604020202020204" pitchFamily="34" charset="0"/>
                <a:cs typeface="Arial" panose="020B0604020202020204" pitchFamily="34" charset="0"/>
              </a:rPr>
              <a:t>en</a:t>
            </a:r>
            <a:r>
              <a:rPr lang="en-US" sz="2800" b="0" i="0" u="none" strike="noStrike" baseline="0" dirty="0">
                <a:latin typeface="Arial" panose="020B0604020202020204" pitchFamily="34" charset="0"/>
                <a:cs typeface="Arial" panose="020B0604020202020204" pitchFamily="34" charset="0"/>
              </a:rPr>
              <a:t> la era </a:t>
            </a:r>
            <a:r>
              <a:rPr lang="en-US" sz="2800" dirty="0">
                <a:latin typeface="Arial" panose="020B0604020202020204" pitchFamily="34" charset="0"/>
                <a:cs typeface="Arial" panose="020B0604020202020204" pitchFamily="34" charset="0"/>
              </a:rPr>
              <a:t>d</a:t>
            </a:r>
            <a:r>
              <a:rPr lang="en-US" sz="2800" b="0" i="0" u="none" strike="noStrike" baseline="0" dirty="0">
                <a:latin typeface="Arial" panose="020B0604020202020204" pitchFamily="34" charset="0"/>
                <a:cs typeface="Arial" panose="020B0604020202020204" pitchFamily="34" charset="0"/>
              </a:rPr>
              <a:t>igital e </a:t>
            </a:r>
            <a:r>
              <a:rPr lang="en-US" sz="2800" b="0" i="0" u="none" strike="noStrike" baseline="0" dirty="0" err="1">
                <a:latin typeface="Arial" panose="020B0604020202020204" pitchFamily="34" charset="0"/>
                <a:cs typeface="Arial" panose="020B0604020202020204" pitchFamily="34" charset="0"/>
              </a:rPr>
              <a:t>Industria</a:t>
            </a:r>
            <a:r>
              <a:rPr lang="en-US" sz="2800" b="0" i="0" u="none" strike="noStrike" baseline="0" dirty="0">
                <a:latin typeface="Arial" panose="020B0604020202020204" pitchFamily="34" charset="0"/>
                <a:cs typeface="Arial" panose="020B0604020202020204" pitchFamily="34" charset="0"/>
              </a:rPr>
              <a:t> 4.0</a:t>
            </a:r>
          </a:p>
        </p:txBody>
      </p:sp>
      <p:sp>
        <p:nvSpPr>
          <p:cNvPr id="11" name="Rectangle 10">
            <a:extLst>
              <a:ext uri="{FF2B5EF4-FFF2-40B4-BE49-F238E27FC236}">
                <a16:creationId xmlns:a16="http://schemas.microsoft.com/office/drawing/2014/main" id="{CD84038B-4A56-439B-A184-79B2D45066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2603"/>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Marcador de texto 2">
            <a:extLst>
              <a:ext uri="{FF2B5EF4-FFF2-40B4-BE49-F238E27FC236}">
                <a16:creationId xmlns:a16="http://schemas.microsoft.com/office/drawing/2014/main" id="{8A9768F8-F932-C92F-2538-F1ABF6DBF527}"/>
              </a:ext>
            </a:extLst>
          </p:cNvPr>
          <p:cNvSpPr>
            <a:spLocks noGrp="1"/>
          </p:cNvSpPr>
          <p:nvPr>
            <p:ph type="body" idx="1"/>
          </p:nvPr>
        </p:nvSpPr>
        <p:spPr>
          <a:xfrm>
            <a:off x="1116988" y="2551558"/>
            <a:ext cx="6527996" cy="4055057"/>
          </a:xfrm>
        </p:spPr>
        <p:txBody>
          <a:bodyPr vert="horz" lIns="91440" tIns="45720" rIns="91440" bIns="45720" rtlCol="0" anchor="ctr">
            <a:normAutofit/>
          </a:bodyPr>
          <a:lstStyle/>
          <a:p>
            <a:pPr marL="0" marR="0" lvl="0" indent="0">
              <a:buNone/>
            </a:pPr>
            <a:r>
              <a:rPr lang="en-US" sz="1800" b="1" i="0" u="none" strike="noStrike" baseline="0" dirty="0">
                <a:latin typeface="Arial" panose="020B0604020202020204" pitchFamily="34" charset="0"/>
                <a:cs typeface="Arial" panose="020B0604020202020204" pitchFamily="34" charset="0"/>
              </a:rPr>
              <a:t>5.2. </a:t>
            </a:r>
            <a:r>
              <a:rPr lang="en-US" sz="1800" b="1" i="0" u="none" strike="noStrike" baseline="0" dirty="0" err="1">
                <a:latin typeface="Arial" panose="020B0604020202020204" pitchFamily="34" charset="0"/>
                <a:cs typeface="Arial" panose="020B0604020202020204" pitchFamily="34" charset="0"/>
              </a:rPr>
              <a:t>Retos</a:t>
            </a:r>
            <a:r>
              <a:rPr lang="en-US" sz="1800" b="1" i="0" u="none" strike="noStrike" baseline="0" dirty="0">
                <a:latin typeface="Arial" panose="020B0604020202020204" pitchFamily="34" charset="0"/>
                <a:cs typeface="Arial" panose="020B0604020202020204" pitchFamily="34" charset="0"/>
              </a:rPr>
              <a:t> de la </a:t>
            </a:r>
            <a:r>
              <a:rPr lang="en-US" sz="1800" b="1" i="0" u="none" strike="noStrike" baseline="0" dirty="0" err="1">
                <a:latin typeface="Arial" panose="020B0604020202020204" pitchFamily="34" charset="0"/>
                <a:cs typeface="Arial" panose="020B0604020202020204" pitchFamily="34" charset="0"/>
              </a:rPr>
              <a:t>Metrología</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moderna</a:t>
            </a:r>
            <a:r>
              <a:rPr lang="en-US" sz="1800" b="1" i="0" u="none" strike="noStrike" baseline="0" dirty="0">
                <a:latin typeface="Arial" panose="020B0604020202020204" pitchFamily="34" charset="0"/>
                <a:cs typeface="Arial" panose="020B0604020202020204" pitchFamily="34" charset="0"/>
              </a:rPr>
              <a:t> </a:t>
            </a:r>
          </a:p>
          <a:p>
            <a:pPr marR="0" lvl="0"/>
            <a:r>
              <a:rPr lang="en-US" sz="1800" b="0" i="0" u="none" strike="noStrike" baseline="0" dirty="0">
                <a:latin typeface="Arial" panose="020B0604020202020204" pitchFamily="34" charset="0"/>
                <a:cs typeface="Arial" panose="020B0604020202020204" pitchFamily="34" charset="0"/>
              </a:rPr>
              <a:t>Los </a:t>
            </a:r>
            <a:r>
              <a:rPr lang="en-US" sz="1800" b="0" i="0" u="none" strike="noStrike" baseline="0" dirty="0" err="1">
                <a:latin typeface="Arial" panose="020B0604020202020204" pitchFamily="34" charset="0"/>
                <a:cs typeface="Arial" panose="020B0604020202020204" pitchFamily="34" charset="0"/>
              </a:rPr>
              <a:t>avances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tecnológicos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también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han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traído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nuevos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desafíos</a:t>
            </a:r>
            <a:r>
              <a:rPr lang="en-US" sz="1800" b="0" i="0" u="none" strike="noStrike" baseline="0" dirty="0">
                <a:latin typeface="Arial" panose="020B0604020202020204" pitchFamily="34" charset="0"/>
                <a:cs typeface="Arial" panose="020B0604020202020204" pitchFamily="34" charset="0"/>
              </a:rPr>
              <a:t> para la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industrial. </a:t>
            </a: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smtClean="0">
                <a:latin typeface="Arial" panose="020B0604020202020204" pitchFamily="34" charset="0"/>
                <a:cs typeface="Arial" panose="020B0604020202020204" pitchFamily="34" charset="0"/>
              </a:rPr>
              <a:t>La </a:t>
            </a:r>
            <a:r>
              <a:rPr lang="en-US" sz="1800" b="0" i="0" u="none" strike="noStrike" baseline="0" dirty="0" err="1">
                <a:latin typeface="Arial" panose="020B0604020202020204" pitchFamily="34" charset="0"/>
                <a:cs typeface="Arial" panose="020B0604020202020204" pitchFamily="34" charset="0"/>
              </a:rPr>
              <a:t>necesidad</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realizar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más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complejas</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escalas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nanométricas</a:t>
            </a:r>
            <a:r>
              <a:rPr lang="en-US" sz="1800" b="0" i="0" u="none" strike="noStrike" baseline="0" dirty="0">
                <a:latin typeface="Arial" panose="020B0604020202020204" pitchFamily="34" charset="0"/>
                <a:cs typeface="Arial" panose="020B0604020202020204" pitchFamily="34" charset="0"/>
              </a:rPr>
              <a:t> o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condiciones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extremas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altas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temperaturas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presiones</a:t>
            </a:r>
            <a:r>
              <a:rPr lang="en-US" sz="1800" b="0" i="0" u="none" strike="noStrike" baseline="0" dirty="0">
                <a:latin typeface="Arial" panose="020B0604020202020204" pitchFamily="34" charset="0"/>
                <a:cs typeface="Arial" panose="020B0604020202020204" pitchFamily="34" charset="0"/>
              </a:rPr>
              <a:t>, etc.), ha </a:t>
            </a:r>
            <a:r>
              <a:rPr lang="en-US" sz="1800" b="0" i="0" u="none" strike="noStrike" baseline="0" dirty="0" err="1">
                <a:latin typeface="Arial" panose="020B0604020202020204" pitchFamily="34" charset="0"/>
                <a:cs typeface="Arial" panose="020B0604020202020204" pitchFamily="34" charset="0"/>
              </a:rPr>
              <a:t>llevado</a:t>
            </a:r>
            <a:r>
              <a:rPr lang="en-US" sz="1800" b="0" i="0" u="none" strike="noStrike" baseline="0" dirty="0">
                <a:latin typeface="Arial" panose="020B0604020202020204" pitchFamily="34" charset="0"/>
                <a:cs typeface="Arial" panose="020B0604020202020204" pitchFamily="34" charset="0"/>
              </a:rPr>
              <a:t> al </a:t>
            </a:r>
            <a:r>
              <a:rPr lang="en-US" sz="1800" b="0" i="0" u="none" strike="noStrike" baseline="0" dirty="0" err="1">
                <a:latin typeface="Arial" panose="020B0604020202020204" pitchFamily="34" charset="0"/>
                <a:cs typeface="Arial" panose="020B0604020202020204" pitchFamily="34" charset="0"/>
              </a:rPr>
              <a:t>desarrollo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nuevas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técnicas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equipos</a:t>
            </a:r>
            <a:r>
              <a:rPr lang="en-US" sz="1800" b="0" i="0" u="none" strike="noStrike" baseline="0" dirty="0">
                <a:latin typeface="Arial" panose="020B0604020202020204" pitchFamily="34" charset="0"/>
                <a:cs typeface="Arial" panose="020B0604020202020204" pitchFamily="34" charset="0"/>
              </a:rPr>
              <a:t>. </a:t>
            </a:r>
          </a:p>
          <a:p>
            <a:pPr marR="0" lvl="0"/>
            <a:r>
              <a:rPr lang="en-US" sz="1800" b="0" i="0" u="none" strike="noStrike" baseline="0" dirty="0" err="1">
                <a:latin typeface="Arial" panose="020B0604020202020204" pitchFamily="34" charset="0"/>
                <a:cs typeface="Arial" panose="020B0604020202020204" pitchFamily="34" charset="0"/>
              </a:rPr>
              <a:t>Además</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empresas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deben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garantizar</a:t>
            </a:r>
            <a:r>
              <a:rPr lang="en-US" sz="1800" b="0" i="0" u="none" strike="noStrike" baseline="0" dirty="0">
                <a:latin typeface="Arial" panose="020B0604020202020204" pitchFamily="34" charset="0"/>
                <a:cs typeface="Arial" panose="020B0604020202020204" pitchFamily="34" charset="0"/>
              </a:rPr>
              <a:t> que sus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sean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trazables</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patrones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internacionales</a:t>
            </a:r>
            <a:r>
              <a:rPr lang="en-US" sz="1800" b="0" i="0" u="none" strike="noStrike" baseline="0" dirty="0">
                <a:latin typeface="Arial" panose="020B0604020202020204" pitchFamily="34" charset="0"/>
                <a:cs typeface="Arial" panose="020B0604020202020204" pitchFamily="34" charset="0"/>
              </a:rPr>
              <a:t>, lo que </a:t>
            </a:r>
            <a:r>
              <a:rPr lang="en-US" sz="1800" b="0" i="0" u="none" strike="noStrike" baseline="0" dirty="0" err="1">
                <a:latin typeface="Arial" panose="020B0604020202020204" pitchFamily="34" charset="0"/>
                <a:cs typeface="Arial" panose="020B0604020202020204" pitchFamily="34" charset="0"/>
              </a:rPr>
              <a:t>asegura</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compatibilidad</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comparabilidad</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todo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mundo</a:t>
            </a:r>
            <a:r>
              <a:rPr lang="en-US" sz="2000" b="0" i="0" u="none" strike="noStrike" baseline="0" dirty="0"/>
              <a:t>.</a:t>
            </a:r>
          </a:p>
          <a:p>
            <a:pPr marR="0" lvl="0"/>
            <a:endParaRPr lang="en-US" sz="2000" b="0" i="0" u="none" strike="noStrike" baseline="0" dirty="0"/>
          </a:p>
        </p:txBody>
      </p:sp>
      <p:pic>
        <p:nvPicPr>
          <p:cNvPr id="5" name="Picture 4" descr="Primer plano de una escalera mecánica">
            <a:extLst>
              <a:ext uri="{FF2B5EF4-FFF2-40B4-BE49-F238E27FC236}">
                <a16:creationId xmlns:a16="http://schemas.microsoft.com/office/drawing/2014/main" id="{B684BC00-B96C-4734-AA18-85445F2C3283}"/>
              </a:ext>
            </a:extLst>
          </p:cNvPr>
          <p:cNvPicPr>
            <a:picLocks noChangeAspect="1"/>
          </p:cNvPicPr>
          <p:nvPr/>
        </p:nvPicPr>
        <p:blipFill>
          <a:blip r:embed="rId2"/>
          <a:srcRect l="13308" r="46238" b="1"/>
          <a:stretch/>
        </p:blipFill>
        <p:spPr>
          <a:xfrm>
            <a:off x="7940040" y="10"/>
            <a:ext cx="4251960" cy="6857991"/>
          </a:xfrm>
          <a:prstGeom prst="rect">
            <a:avLst/>
          </a:prstGeom>
        </p:spPr>
      </p:pic>
      <p:sp>
        <p:nvSpPr>
          <p:cNvPr id="13" name="Rectangle 12">
            <a:extLst>
              <a:ext uri="{FF2B5EF4-FFF2-40B4-BE49-F238E27FC236}">
                <a16:creationId xmlns:a16="http://schemas.microsoft.com/office/drawing/2014/main" id="{4F96EE13-2C4D-4262-812E-DDE5FC35F0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816237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lueta de puesta de sol de un andamio en un sitio en construcción">
            <a:extLst>
              <a:ext uri="{FF2B5EF4-FFF2-40B4-BE49-F238E27FC236}">
                <a16:creationId xmlns:a16="http://schemas.microsoft.com/office/drawing/2014/main" id="{2B512A13-AF76-A820-1BB0-5F4F334B7759}"/>
              </a:ext>
            </a:extLst>
          </p:cNvPr>
          <p:cNvPicPr>
            <a:picLocks noChangeAspect="1"/>
          </p:cNvPicPr>
          <p:nvPr/>
        </p:nvPicPr>
        <p:blipFill>
          <a:blip r:embed="rId2"/>
          <a:srcRect l="31372" r="27516"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D2A43F26-EA9B-D6B5-A188-72382F0FC98D}"/>
              </a:ext>
            </a:extLst>
          </p:cNvPr>
          <p:cNvSpPr>
            <a:spLocks noGrp="1"/>
          </p:cNvSpPr>
          <p:nvPr>
            <p:ph type="title"/>
          </p:nvPr>
        </p:nvSpPr>
        <p:spPr>
          <a:xfrm>
            <a:off x="1137034" y="609600"/>
            <a:ext cx="6831188" cy="1322887"/>
          </a:xfrm>
        </p:spPr>
        <p:txBody>
          <a:bodyPr vert="horz" lIns="91440" tIns="45720" rIns="91440" bIns="45720" rtlCol="0" anchor="ctr">
            <a:normAutofit fontScale="90000"/>
          </a:bodyPr>
          <a:lstStyle/>
          <a:p>
            <a:pPr marR="0"/>
            <a:r>
              <a:rPr lang="en-US" b="0" i="0" u="none" strike="noStrike" baseline="0" dirty="0">
                <a:latin typeface="Arial" panose="020B0604020202020204" pitchFamily="34" charset="0"/>
                <a:cs typeface="Arial" panose="020B0604020202020204" pitchFamily="34" charset="0"/>
              </a:rPr>
              <a:t>5. </a:t>
            </a:r>
            <a:r>
              <a:rPr lang="en-US" b="0" i="0" u="none" strike="noStrike" baseline="0" dirty="0" err="1">
                <a:latin typeface="Arial" panose="020B0604020202020204" pitchFamily="34" charset="0"/>
                <a:cs typeface="Arial" panose="020B0604020202020204" pitchFamily="34" charset="0"/>
              </a:rPr>
              <a:t>Siglo</a:t>
            </a:r>
            <a:r>
              <a:rPr lang="en-US" b="0" i="0" u="none" strike="noStrike" baseline="0" dirty="0">
                <a:latin typeface="Arial" panose="020B0604020202020204" pitchFamily="34" charset="0"/>
                <a:cs typeface="Arial" panose="020B0604020202020204" pitchFamily="34" charset="0"/>
              </a:rPr>
              <a:t> XXI: </a:t>
            </a:r>
            <a:r>
              <a:rPr lang="en-US" b="0" i="0" u="none" strike="noStrike" baseline="0" dirty="0" err="1">
                <a:latin typeface="Arial" panose="020B0604020202020204" pitchFamily="34" charset="0"/>
                <a:cs typeface="Arial" panose="020B0604020202020204" pitchFamily="34" charset="0"/>
              </a:rPr>
              <a:t>Metrología</a:t>
            </a:r>
            <a:r>
              <a:rPr lang="en-US" b="0" i="0" u="none" strike="noStrike" baseline="0" dirty="0">
                <a:latin typeface="Arial" panose="020B0604020202020204" pitchFamily="34" charset="0"/>
                <a:cs typeface="Arial" panose="020B0604020202020204" pitchFamily="34" charset="0"/>
              </a:rPr>
              <a:t> </a:t>
            </a:r>
            <a:r>
              <a:rPr lang="en-US" b="0" i="0" u="none" strike="noStrike" baseline="0" dirty="0" err="1">
                <a:latin typeface="Arial" panose="020B0604020202020204" pitchFamily="34" charset="0"/>
                <a:cs typeface="Arial" panose="020B0604020202020204" pitchFamily="34" charset="0"/>
              </a:rPr>
              <a:t>en</a:t>
            </a:r>
            <a:r>
              <a:rPr lang="en-US" b="0" i="0" u="none" strike="noStrike" baseline="0" dirty="0">
                <a:latin typeface="Arial" panose="020B0604020202020204" pitchFamily="34" charset="0"/>
                <a:cs typeface="Arial" panose="020B0604020202020204" pitchFamily="34" charset="0"/>
              </a:rPr>
              <a:t> la era </a:t>
            </a:r>
            <a:r>
              <a:rPr lang="en-US" dirty="0">
                <a:latin typeface="Arial" panose="020B0604020202020204" pitchFamily="34" charset="0"/>
                <a:cs typeface="Arial" panose="020B0604020202020204" pitchFamily="34" charset="0"/>
              </a:rPr>
              <a:t>d</a:t>
            </a:r>
            <a:r>
              <a:rPr lang="en-US" b="0" i="0" u="none" strike="noStrike" baseline="0" dirty="0">
                <a:latin typeface="Arial" panose="020B0604020202020204" pitchFamily="34" charset="0"/>
                <a:cs typeface="Arial" panose="020B0604020202020204" pitchFamily="34" charset="0"/>
              </a:rPr>
              <a:t>igital e </a:t>
            </a:r>
            <a:r>
              <a:rPr lang="en-US" b="0" i="0" u="none" strike="noStrike" baseline="0" dirty="0" err="1">
                <a:latin typeface="Arial" panose="020B0604020202020204" pitchFamily="34" charset="0"/>
                <a:cs typeface="Arial" panose="020B0604020202020204" pitchFamily="34" charset="0"/>
              </a:rPr>
              <a:t>Industria</a:t>
            </a:r>
            <a:r>
              <a:rPr lang="en-US" b="0" i="0" u="none" strike="noStrike" baseline="0" dirty="0">
                <a:latin typeface="Arial" panose="020B0604020202020204" pitchFamily="34" charset="0"/>
                <a:cs typeface="Arial" panose="020B0604020202020204" pitchFamily="34" charset="0"/>
              </a:rPr>
              <a:t> 4.0</a:t>
            </a:r>
          </a:p>
        </p:txBody>
      </p:sp>
      <p:sp>
        <p:nvSpPr>
          <p:cNvPr id="3" name="Marcador de texto 2">
            <a:extLst>
              <a:ext uri="{FF2B5EF4-FFF2-40B4-BE49-F238E27FC236}">
                <a16:creationId xmlns:a16="http://schemas.microsoft.com/office/drawing/2014/main" id="{8A9768F8-F932-C92F-2538-F1ABF6DBF527}"/>
              </a:ext>
            </a:extLst>
          </p:cNvPr>
          <p:cNvSpPr>
            <a:spLocks noGrp="1"/>
          </p:cNvSpPr>
          <p:nvPr>
            <p:ph type="body" idx="1"/>
          </p:nvPr>
        </p:nvSpPr>
        <p:spPr>
          <a:xfrm>
            <a:off x="1137035" y="2194102"/>
            <a:ext cx="6516216" cy="3908585"/>
          </a:xfrm>
        </p:spPr>
        <p:txBody>
          <a:bodyPr vert="horz" lIns="91440" tIns="45720" rIns="91440" bIns="45720" rtlCol="0">
            <a:normAutofit/>
          </a:bodyPr>
          <a:lstStyle/>
          <a:p>
            <a:pPr marL="0" marR="0" lvl="0" indent="0">
              <a:buNone/>
            </a:pPr>
            <a:r>
              <a:rPr lang="en-US" sz="1400" b="1" i="0" u="none" strike="noStrike" baseline="0" dirty="0" smtClean="0">
                <a:latin typeface="Arial" panose="020B0604020202020204" pitchFamily="34" charset="0"/>
                <a:cs typeface="Arial" panose="020B0604020202020204" pitchFamily="34" charset="0"/>
              </a:rPr>
              <a:t>La </a:t>
            </a:r>
            <a:r>
              <a:rPr lang="en-US" sz="1400" b="1" i="0" u="none" strike="noStrike" baseline="0" dirty="0" err="1">
                <a:latin typeface="Arial" panose="020B0604020202020204" pitchFamily="34" charset="0"/>
                <a:cs typeface="Arial" panose="020B0604020202020204" pitchFamily="34" charset="0"/>
              </a:rPr>
              <a:t>Metrología</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como</a:t>
            </a:r>
            <a:r>
              <a:rPr lang="en-US" sz="1400" b="1" i="0" u="none" strike="noStrike" baseline="0" dirty="0">
                <a:latin typeface="Arial" panose="020B0604020202020204" pitchFamily="34" charset="0"/>
                <a:cs typeface="Arial" panose="020B0604020202020204" pitchFamily="34" charset="0"/>
              </a:rPr>
              <a:t> pilar del </a:t>
            </a:r>
            <a:r>
              <a:rPr lang="en-US" sz="1400" b="1" dirty="0" err="1">
                <a:latin typeface="Arial" panose="020B0604020202020204" pitchFamily="34" charset="0"/>
                <a:cs typeface="Arial" panose="020B0604020202020204" pitchFamily="34" charset="0"/>
              </a:rPr>
              <a:t>a</a:t>
            </a:r>
            <a:r>
              <a:rPr lang="en-US" sz="1400" b="1" i="0" u="none" strike="noStrike" baseline="0" dirty="0" err="1">
                <a:latin typeface="Arial" panose="020B0604020202020204" pitchFamily="34" charset="0"/>
                <a:cs typeface="Arial" panose="020B0604020202020204" pitchFamily="34" charset="0"/>
              </a:rPr>
              <a:t>vance</a:t>
            </a:r>
            <a:r>
              <a:rPr lang="en-US" sz="1400" b="1" i="0" u="none" strike="noStrike" baseline="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i</a:t>
            </a:r>
            <a:r>
              <a:rPr lang="en-US" sz="1400" b="1" i="0" u="none" strike="noStrike" baseline="0" dirty="0">
                <a:latin typeface="Arial" panose="020B0604020202020204" pitchFamily="34" charset="0"/>
                <a:cs typeface="Arial" panose="020B0604020202020204" pitchFamily="34" charset="0"/>
              </a:rPr>
              <a:t>ndustrial</a:t>
            </a:r>
          </a:p>
          <a:p>
            <a:pPr marR="0" lvl="0"/>
            <a:r>
              <a:rPr lang="en-US" sz="1400" b="0" i="0" u="none" strike="noStrike" baseline="0" dirty="0">
                <a:latin typeface="Arial" panose="020B0604020202020204" pitchFamily="34" charset="0"/>
                <a:cs typeface="Arial" panose="020B0604020202020204" pitchFamily="34" charset="0"/>
              </a:rPr>
              <a:t>La </a:t>
            </a:r>
            <a:r>
              <a:rPr lang="en-US" sz="1400" b="0" i="0" u="none" strike="noStrike" baseline="0" dirty="0" err="1">
                <a:latin typeface="Arial" panose="020B0604020202020204" pitchFamily="34" charset="0"/>
                <a:cs typeface="Arial" panose="020B0604020202020204" pitchFamily="34" charset="0"/>
              </a:rPr>
              <a:t>metrología</a:t>
            </a:r>
            <a:r>
              <a:rPr lang="en-US" sz="1400" b="0" i="0" u="none" strike="noStrike" baseline="0" dirty="0">
                <a:latin typeface="Arial" panose="020B0604020202020204" pitchFamily="34" charset="0"/>
                <a:cs typeface="Arial" panose="020B0604020202020204" pitchFamily="34" charset="0"/>
              </a:rPr>
              <a:t> ha </a:t>
            </a:r>
            <a:r>
              <a:rPr lang="en-US" sz="1400" b="0" i="0" u="none" strike="noStrike" baseline="0" dirty="0" err="1">
                <a:latin typeface="Arial" panose="020B0604020202020204" pitchFamily="34" charset="0"/>
                <a:cs typeface="Arial" panose="020B0604020202020204" pitchFamily="34" charset="0"/>
              </a:rPr>
              <a:t>pasado</a:t>
            </a:r>
            <a:r>
              <a:rPr lang="en-US" sz="1400" b="0" i="0" u="none" strike="noStrike" baseline="0" dirty="0">
                <a:latin typeface="Arial" panose="020B0604020202020204" pitchFamily="34" charset="0"/>
                <a:cs typeface="Arial" panose="020B0604020202020204" pitchFamily="34" charset="0"/>
              </a:rPr>
              <a:t> de ser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necesidad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básica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las </a:t>
            </a:r>
            <a:r>
              <a:rPr lang="en-US" sz="1400" b="0" i="0" u="none" strike="noStrike" baseline="0" dirty="0" err="1">
                <a:latin typeface="Arial" panose="020B0604020202020204" pitchFamily="34" charset="0"/>
                <a:cs typeface="Arial" panose="020B0604020202020204" pitchFamily="34" charset="0"/>
              </a:rPr>
              <a:t>civilizaciones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antiguas</a:t>
            </a:r>
            <a:r>
              <a:rPr lang="en-US" sz="1400" b="0" i="0" u="none" strike="noStrike" baseline="0" dirty="0">
                <a:latin typeface="Arial" panose="020B0604020202020204" pitchFamily="34" charset="0"/>
                <a:cs typeface="Arial" panose="020B0604020202020204" pitchFamily="34" charset="0"/>
              </a:rPr>
              <a:t> para el </a:t>
            </a:r>
            <a:r>
              <a:rPr lang="en-US" sz="1400" b="0" i="0" u="none" strike="noStrike" baseline="0" dirty="0" err="1">
                <a:latin typeface="Arial" panose="020B0604020202020204" pitchFamily="34" charset="0"/>
                <a:cs typeface="Arial" panose="020B0604020202020204" pitchFamily="34" charset="0"/>
              </a:rPr>
              <a:t>comercio</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construcción</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convertirse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disciplina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científica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esencial</a:t>
            </a:r>
            <a:r>
              <a:rPr lang="en-US" sz="1400" b="0" i="0" u="none" strike="noStrike" baseline="0" dirty="0">
                <a:latin typeface="Arial" panose="020B0604020202020204" pitchFamily="34" charset="0"/>
                <a:cs typeface="Arial" panose="020B0604020202020204" pitchFamily="34" charset="0"/>
              </a:rPr>
              <a:t> para la </a:t>
            </a:r>
            <a:r>
              <a:rPr lang="en-US" sz="1400" b="0" i="0" u="none" strike="noStrike" baseline="0" dirty="0" err="1">
                <a:latin typeface="Arial" panose="020B0604020202020204" pitchFamily="34" charset="0"/>
                <a:cs typeface="Arial" panose="020B0604020202020204" pitchFamily="34" charset="0"/>
              </a:rPr>
              <a:t>industria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moderna</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R="0" lvl="0"/>
            <a:r>
              <a:rPr lang="en-US" sz="1400" b="0" i="0" u="none" strike="noStrike" baseline="0" dirty="0" smtClean="0">
                <a:latin typeface="Arial" panose="020B0604020202020204" pitchFamily="34" charset="0"/>
                <a:cs typeface="Arial" panose="020B0604020202020204" pitchFamily="34" charset="0"/>
              </a:rPr>
              <a:t>Hoy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día, la </a:t>
            </a:r>
            <a:r>
              <a:rPr lang="en-US" sz="1400" b="0" i="0" u="none" strike="noStrike" baseline="0" dirty="0" err="1">
                <a:latin typeface="Arial" panose="020B0604020202020204" pitchFamily="34" charset="0"/>
                <a:cs typeface="Arial" panose="020B0604020202020204" pitchFamily="34" charset="0"/>
              </a:rPr>
              <a:t>metrología</a:t>
            </a:r>
            <a:r>
              <a:rPr lang="en-US" sz="1400" b="0" i="0" u="none" strike="noStrike" baseline="0" dirty="0">
                <a:latin typeface="Arial" panose="020B0604020202020204" pitchFamily="34" charset="0"/>
                <a:cs typeface="Arial" panose="020B0604020202020204" pitchFamily="34" charset="0"/>
              </a:rPr>
              <a:t> no solo </a:t>
            </a:r>
            <a:r>
              <a:rPr lang="en-US" sz="1400" b="0" i="0" u="none" strike="noStrike" baseline="0" dirty="0" err="1">
                <a:latin typeface="Arial" panose="020B0604020202020204" pitchFamily="34" charset="0"/>
                <a:cs typeface="Arial" panose="020B0604020202020204" pitchFamily="34" charset="0"/>
              </a:rPr>
              <a:t>garantiza</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precisión</a:t>
            </a:r>
            <a:r>
              <a:rPr lang="en-US" sz="1400" b="0" i="0" u="none" strike="noStrike" baseline="0" dirty="0">
                <a:latin typeface="Arial" panose="020B0604020202020204" pitchFamily="34" charset="0"/>
                <a:cs typeface="Arial" panose="020B0604020202020204" pitchFamily="34" charset="0"/>
              </a:rPr>
              <a:t> de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procesos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productivos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sino</a:t>
            </a:r>
            <a:r>
              <a:rPr lang="en-US" sz="1400" b="0" i="0" u="none" strike="noStrike" baseline="0" dirty="0">
                <a:latin typeface="Arial" panose="020B0604020202020204" pitchFamily="34" charset="0"/>
                <a:cs typeface="Arial" panose="020B0604020202020204" pitchFamily="34" charset="0"/>
              </a:rPr>
              <a:t> que </a:t>
            </a:r>
            <a:r>
              <a:rPr lang="en-US" sz="1400" b="0" i="0" u="none" strike="noStrike" baseline="0" dirty="0" err="1">
                <a:latin typeface="Arial" panose="020B0604020202020204" pitchFamily="34" charset="0"/>
                <a:cs typeface="Arial" panose="020B0604020202020204" pitchFamily="34" charset="0"/>
              </a:rPr>
              <a:t>también</a:t>
            </a:r>
            <a:r>
              <a:rPr lang="en-US" sz="1400" b="0" i="0" u="none" strike="noStrike" baseline="0" dirty="0">
                <a:latin typeface="Arial" panose="020B0604020202020204" pitchFamily="34" charset="0"/>
                <a:cs typeface="Arial" panose="020B0604020202020204" pitchFamily="34" charset="0"/>
              </a:rPr>
              <a:t> es un </a:t>
            </a:r>
            <a:r>
              <a:rPr lang="en-US" sz="1400" b="0" i="0" u="none" strike="noStrike" baseline="0" dirty="0" err="1">
                <a:latin typeface="Arial" panose="020B0604020202020204" pitchFamily="34" charset="0"/>
                <a:cs typeface="Arial" panose="020B0604020202020204" pitchFamily="34" charset="0"/>
              </a:rPr>
              <a:t>componente</a:t>
            </a:r>
            <a:r>
              <a:rPr lang="en-US" sz="1400" b="0" i="0" u="none" strike="noStrike" baseline="0" dirty="0">
                <a:latin typeface="Arial" panose="020B0604020202020204" pitchFamily="34" charset="0"/>
                <a:cs typeface="Arial" panose="020B0604020202020204" pitchFamily="34" charset="0"/>
              </a:rPr>
              <a:t> clave para la </a:t>
            </a:r>
            <a:r>
              <a:rPr lang="en-US" sz="1400" b="0" i="0" u="none" strike="noStrike" baseline="0" dirty="0" err="1">
                <a:latin typeface="Arial" panose="020B0604020202020204" pitchFamily="34" charset="0"/>
                <a:cs typeface="Arial" panose="020B0604020202020204" pitchFamily="34" charset="0"/>
              </a:rPr>
              <a:t>innovación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tecnológica</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fabricación</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seguridad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industrias</a:t>
            </a:r>
            <a:r>
              <a:rPr lang="en-US" sz="1400" b="0" i="0" u="none" strike="noStrike" baseline="0" dirty="0">
                <a:latin typeface="Arial" panose="020B0604020202020204" pitchFamily="34" charset="0"/>
                <a:cs typeface="Arial" panose="020B0604020202020204" pitchFamily="34" charset="0"/>
              </a:rPr>
              <a:t> tan </a:t>
            </a:r>
            <a:r>
              <a:rPr lang="en-US" sz="1400" b="0" i="0" u="none" strike="noStrike" baseline="0" dirty="0" err="1">
                <a:latin typeface="Arial" panose="020B0604020202020204" pitchFamily="34" charset="0"/>
                <a:cs typeface="Arial" panose="020B0604020202020204" pitchFamily="34" charset="0"/>
              </a:rPr>
              <a:t>diversas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aeroespacial</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farmacéutica</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manufactura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avanzada</a:t>
            </a:r>
            <a:r>
              <a:rPr lang="en-US" sz="1400" b="0" i="0" u="none" strike="noStrike" baseline="0" dirty="0">
                <a:latin typeface="Arial" panose="020B0604020202020204" pitchFamily="34" charset="0"/>
                <a:cs typeface="Arial" panose="020B0604020202020204" pitchFamily="34" charset="0"/>
              </a:rPr>
              <a:t>.</a:t>
            </a:r>
          </a:p>
          <a:p>
            <a:pPr marR="0" lvl="0"/>
            <a:r>
              <a:rPr lang="en-US" sz="1400" b="0" i="0" u="none" strike="noStrike" baseline="0" dirty="0">
                <a:latin typeface="Arial" panose="020B0604020202020204" pitchFamily="34" charset="0"/>
                <a:cs typeface="Arial" panose="020B0604020202020204" pitchFamily="34" charset="0"/>
              </a:rPr>
              <a:t>La </a:t>
            </a:r>
            <a:r>
              <a:rPr lang="en-US" sz="1400" b="1" i="0" u="none" strike="noStrike" baseline="0" dirty="0" err="1">
                <a:latin typeface="Arial" panose="020B0604020202020204" pitchFamily="34" charset="0"/>
                <a:cs typeface="Arial" panose="020B0604020202020204" pitchFamily="34" charset="0"/>
              </a:rPr>
              <a:t>integración</a:t>
            </a:r>
            <a:r>
              <a:rPr lang="en-US" sz="1400" b="1" i="0" u="none" strike="noStrike" baseline="0" dirty="0">
                <a:latin typeface="Arial" panose="020B0604020202020204" pitchFamily="34" charset="0"/>
                <a:cs typeface="Arial" panose="020B0604020202020204" pitchFamily="34" charset="0"/>
              </a:rPr>
              <a:t> de la </a:t>
            </a:r>
            <a:r>
              <a:rPr lang="en-US" sz="1400" b="1" i="0" u="none" strike="noStrike" baseline="0" dirty="0" err="1">
                <a:latin typeface="Arial" panose="020B0604020202020204" pitchFamily="34" charset="0"/>
                <a:cs typeface="Arial" panose="020B0604020202020204" pitchFamily="34" charset="0"/>
              </a:rPr>
              <a:t>metrología</a:t>
            </a:r>
            <a:r>
              <a:rPr lang="en-US" sz="1400" b="1" i="0" u="none" strike="noStrike" baseline="0" dirty="0">
                <a:latin typeface="Arial" panose="020B0604020202020204" pitchFamily="34" charset="0"/>
                <a:cs typeface="Arial" panose="020B0604020202020204" pitchFamily="34" charset="0"/>
              </a:rPr>
              <a:t> con la </a:t>
            </a:r>
            <a:r>
              <a:rPr lang="en-US" sz="1400" b="1" i="0" u="none" strike="noStrike" baseline="0" dirty="0" err="1">
                <a:latin typeface="Arial" panose="020B0604020202020204" pitchFamily="34" charset="0"/>
                <a:cs typeface="Arial" panose="020B0604020202020204" pitchFamily="34" charset="0"/>
              </a:rPr>
              <a:t>digitalización</a:t>
            </a:r>
            <a:r>
              <a:rPr lang="en-US" sz="1400" b="0" i="0" u="none" strike="noStrike" baseline="0" dirty="0">
                <a:latin typeface="Arial" panose="020B0604020202020204" pitchFamily="34" charset="0"/>
                <a:cs typeface="Arial" panose="020B0604020202020204" pitchFamily="34" charset="0"/>
              </a:rPr>
              <a:t> y las </a:t>
            </a:r>
            <a:r>
              <a:rPr lang="en-US" sz="1400" b="0" i="0" u="none" strike="noStrike" baseline="0" dirty="0" err="1">
                <a:latin typeface="Arial" panose="020B0604020202020204" pitchFamily="34" charset="0"/>
                <a:cs typeface="Arial" panose="020B0604020202020204" pitchFamily="34" charset="0"/>
              </a:rPr>
              <a:t>tecnologías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emergentes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el </a:t>
            </a:r>
            <a:r>
              <a:rPr lang="en-US" sz="1400" b="1" i="0" u="none" strike="noStrike" baseline="0" dirty="0">
                <a:latin typeface="Arial" panose="020B0604020202020204" pitchFamily="34" charset="0"/>
                <a:cs typeface="Arial" panose="020B0604020202020204" pitchFamily="34" charset="0"/>
              </a:rPr>
              <a:t>Internet de las </a:t>
            </a:r>
            <a:r>
              <a:rPr lang="en-US" sz="1400" b="1" i="0" u="none" strike="noStrike" baseline="0" dirty="0" err="1">
                <a:latin typeface="Arial" panose="020B0604020202020204" pitchFamily="34" charset="0"/>
                <a:cs typeface="Arial" panose="020B0604020202020204" pitchFamily="34" charset="0"/>
              </a:rPr>
              <a:t>Cosas</a:t>
            </a:r>
            <a:r>
              <a:rPr lang="en-US" sz="1400" b="1" i="0" u="none" strike="noStrike" baseline="0" dirty="0">
                <a:latin typeface="Arial" panose="020B0604020202020204" pitchFamily="34" charset="0"/>
                <a:cs typeface="Arial" panose="020B0604020202020204" pitchFamily="34" charset="0"/>
              </a:rPr>
              <a:t> (IoT)</a:t>
            </a:r>
            <a:r>
              <a:rPr lang="en-US" sz="1400" b="0" i="0" u="none" strike="noStrike" baseline="0" dirty="0">
                <a:latin typeface="Arial" panose="020B0604020202020204" pitchFamily="34" charset="0"/>
                <a:cs typeface="Arial" panose="020B0604020202020204" pitchFamily="34" charset="0"/>
              </a:rPr>
              <a:t> y el </a:t>
            </a:r>
            <a:r>
              <a:rPr lang="en-US" sz="1400" b="1" i="0" u="none" strike="noStrike" baseline="0" dirty="0">
                <a:latin typeface="Arial" panose="020B0604020202020204" pitchFamily="34" charset="0"/>
                <a:cs typeface="Arial" panose="020B0604020202020204" pitchFamily="34" charset="0"/>
              </a:rPr>
              <a:t>Big Data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está</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transformando</a:t>
            </a:r>
            <a:r>
              <a:rPr lang="en-US" sz="1400" b="0" i="0" u="none" strike="noStrike" baseline="0" dirty="0">
                <a:latin typeface="Arial" panose="020B0604020202020204" pitchFamily="34" charset="0"/>
                <a:cs typeface="Arial" panose="020B0604020202020204" pitchFamily="34" charset="0"/>
              </a:rPr>
              <a:t> la forma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que se </a:t>
            </a:r>
            <a:r>
              <a:rPr lang="en-US" sz="1400" b="0" i="0" u="none" strike="noStrike" baseline="0" dirty="0" err="1">
                <a:latin typeface="Arial" panose="020B0604020202020204" pitchFamily="34" charset="0"/>
                <a:cs typeface="Arial" panose="020B0604020202020204" pitchFamily="34" charset="0"/>
              </a:rPr>
              <a:t>gestiona</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producción</a:t>
            </a:r>
            <a:r>
              <a:rPr lang="en-US" sz="1400" b="0" i="0" u="none" strike="noStrike" baseline="0" dirty="0">
                <a:latin typeface="Arial" panose="020B0604020202020204" pitchFamily="34" charset="0"/>
                <a:cs typeface="Arial" panose="020B0604020202020204" pitchFamily="34" charset="0"/>
              </a:rPr>
              <a:t> industrial. </a:t>
            </a:r>
            <a:endParaRPr lang="en-US" sz="1400" b="0" i="0" u="none" strike="noStrike" baseline="0" dirty="0" smtClean="0">
              <a:latin typeface="Arial" panose="020B0604020202020204" pitchFamily="34" charset="0"/>
              <a:cs typeface="Arial" panose="020B0604020202020204" pitchFamily="34" charset="0"/>
            </a:endParaRPr>
          </a:p>
          <a:p>
            <a:pPr marR="0" lvl="0"/>
            <a:r>
              <a:rPr lang="en-US" sz="1400" b="0" i="0" u="none" strike="noStrike" baseline="0" dirty="0" err="1" smtClean="0">
                <a:latin typeface="Arial" panose="020B0604020202020204" pitchFamily="34" charset="0"/>
                <a:cs typeface="Arial" panose="020B0604020202020204" pitchFamily="34" charset="0"/>
              </a:rPr>
              <a:t>En</a:t>
            </a:r>
            <a:r>
              <a:rPr lang="en-US" sz="1400" b="0" i="0" u="none" strike="noStrike" baseline="0" dirty="0" smtClean="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un </a:t>
            </a:r>
            <a:r>
              <a:rPr lang="en-US" sz="1400" b="0" i="0" u="none" strike="noStrike" baseline="0" dirty="0" err="1">
                <a:latin typeface="Arial" panose="020B0604020202020204" pitchFamily="34" charset="0"/>
                <a:cs typeface="Arial" panose="020B0604020202020204" pitchFamily="34" charset="0"/>
              </a:rPr>
              <a:t>futuro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próximo</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metrología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será</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aún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más</a:t>
            </a:r>
            <a:r>
              <a:rPr lang="en-US" sz="1400" b="0" i="0" u="none" strike="noStrike" baseline="0" dirty="0">
                <a:latin typeface="Arial" panose="020B0604020202020204" pitchFamily="34" charset="0"/>
                <a:cs typeface="Arial" panose="020B0604020202020204" pitchFamily="34" charset="0"/>
              </a:rPr>
              <a:t> fundamental para el </a:t>
            </a:r>
            <a:r>
              <a:rPr lang="en-US" sz="1400" b="0" i="0" u="none" strike="noStrike" baseline="0" dirty="0" err="1">
                <a:latin typeface="Arial" panose="020B0604020202020204" pitchFamily="34" charset="0"/>
                <a:cs typeface="Arial" panose="020B0604020202020204" pitchFamily="34" charset="0"/>
              </a:rPr>
              <a:t>desarrollo</a:t>
            </a:r>
            <a:r>
              <a:rPr lang="en-US" sz="1400" b="0" i="0" u="none" strike="noStrike" baseline="0" dirty="0">
                <a:latin typeface="Arial" panose="020B0604020202020204" pitchFamily="34" charset="0"/>
                <a:cs typeface="Arial" panose="020B0604020202020204" pitchFamily="34" charset="0"/>
              </a:rPr>
              <a:t> de la </a:t>
            </a:r>
            <a:r>
              <a:rPr lang="en-US" sz="1400" b="1" i="0" u="none" strike="noStrike" baseline="0" dirty="0" err="1">
                <a:latin typeface="Arial" panose="020B0604020202020204" pitchFamily="34" charset="0"/>
                <a:cs typeface="Arial" panose="020B0604020202020204" pitchFamily="34" charset="0"/>
              </a:rPr>
              <a:t>Industria</a:t>
            </a:r>
            <a:r>
              <a:rPr lang="en-US" sz="1400" b="1" i="0" u="none" strike="noStrike" baseline="0" dirty="0">
                <a:latin typeface="Arial" panose="020B0604020202020204" pitchFamily="34" charset="0"/>
                <a:cs typeface="Arial" panose="020B0604020202020204" pitchFamily="34" charset="0"/>
              </a:rPr>
              <a:t> 5.0</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donde</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interacción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humana</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inteligencia</a:t>
            </a:r>
            <a:r>
              <a:rPr lang="en-US" sz="1400" b="0" i="0" u="none" strike="noStrike" baseline="0" dirty="0">
                <a:latin typeface="Arial" panose="020B0604020202020204" pitchFamily="34" charset="0"/>
                <a:cs typeface="Arial" panose="020B0604020202020204" pitchFamily="34" charset="0"/>
              </a:rPr>
              <a:t> artificial </a:t>
            </a:r>
            <a:r>
              <a:rPr lang="en-US" sz="1400" b="0" i="0" u="none" strike="noStrike" baseline="0" dirty="0" err="1">
                <a:latin typeface="Arial" panose="020B0604020202020204" pitchFamily="34" charset="0"/>
                <a:cs typeface="Arial" panose="020B0604020202020204" pitchFamily="34" charset="0"/>
              </a:rPr>
              <a:t>trabajarán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conjunto para </a:t>
            </a:r>
            <a:r>
              <a:rPr lang="en-US" sz="1400" b="0" i="0" u="none" strike="noStrike" baseline="0" dirty="0" err="1">
                <a:latin typeface="Arial" panose="020B0604020202020204" pitchFamily="34" charset="0"/>
                <a:cs typeface="Arial" panose="020B0604020202020204" pitchFamily="34" charset="0"/>
              </a:rPr>
              <a:t>mejorar</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eficiencia</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procesos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industriales</a:t>
            </a:r>
            <a:r>
              <a:rPr lang="en-US" sz="14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09792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7FB2BB-31D3-26B6-6EB1-ECFFFC03FACF}"/>
              </a:ext>
            </a:extLst>
          </p:cNvPr>
          <p:cNvPicPr>
            <a:picLocks noChangeAspect="1"/>
          </p:cNvPicPr>
          <p:nvPr/>
        </p:nvPicPr>
        <p:blipFill>
          <a:blip r:embed="rId2">
            <a:alphaModFix amt="50000"/>
          </a:blip>
          <a:srcRect/>
          <a:stretch/>
        </p:blipFill>
        <p:spPr>
          <a:xfrm>
            <a:off x="20" y="1"/>
            <a:ext cx="12191980" cy="6857999"/>
          </a:xfrm>
          <a:prstGeom prst="rect">
            <a:avLst/>
          </a:prstGeom>
        </p:spPr>
      </p:pic>
      <p:sp>
        <p:nvSpPr>
          <p:cNvPr id="2" name="Título 1">
            <a:extLst>
              <a:ext uri="{FF2B5EF4-FFF2-40B4-BE49-F238E27FC236}">
                <a16:creationId xmlns:a16="http://schemas.microsoft.com/office/drawing/2014/main" id="{DF5D2601-9B96-B778-00FB-7CEF9EBCCCDE}"/>
              </a:ext>
            </a:extLst>
          </p:cNvPr>
          <p:cNvSpPr>
            <a:spLocks noGrp="1"/>
          </p:cNvSpPr>
          <p:nvPr>
            <p:ph type="title"/>
          </p:nvPr>
        </p:nvSpPr>
        <p:spPr>
          <a:xfrm>
            <a:off x="1524000" y="1122362"/>
            <a:ext cx="9144000" cy="2900518"/>
          </a:xfrm>
        </p:spPr>
        <p:txBody>
          <a:bodyPr vert="horz" lIns="91440" tIns="45720" rIns="91440" bIns="45720" rtlCol="0" anchor="b">
            <a:noAutofit/>
          </a:bodyPr>
          <a:lstStyle/>
          <a:p>
            <a:pPr marR="0" algn="ctr"/>
            <a:r>
              <a:rPr lang="en-US" sz="4800" i="0" u="none" strike="noStrike" baseline="0" dirty="0">
                <a:solidFill>
                  <a:srgbClr val="FFFFFF"/>
                </a:solidFill>
                <a:latin typeface="Arial" panose="020B0604020202020204" pitchFamily="34" charset="0"/>
                <a:cs typeface="Arial" panose="020B0604020202020204" pitchFamily="34" charset="0"/>
              </a:rPr>
              <a:t>El Sistema Internacional de </a:t>
            </a:r>
            <a:r>
              <a:rPr lang="en-US" sz="4800" i="0" u="none" strike="noStrike" baseline="0" dirty="0" err="1">
                <a:solidFill>
                  <a:srgbClr val="FFFFFF"/>
                </a:solidFill>
                <a:latin typeface="Arial" panose="020B0604020202020204" pitchFamily="34" charset="0"/>
                <a:cs typeface="Arial" panose="020B0604020202020204" pitchFamily="34" charset="0"/>
              </a:rPr>
              <a:t>Unidades</a:t>
            </a:r>
            <a:r>
              <a:rPr lang="en-US" sz="4800" i="0" u="none" strike="noStrike" baseline="0" dirty="0">
                <a:solidFill>
                  <a:srgbClr val="FFFFFF"/>
                </a:solidFill>
                <a:latin typeface="Arial" panose="020B0604020202020204" pitchFamily="34" charset="0"/>
                <a:cs typeface="Arial" panose="020B0604020202020204" pitchFamily="34" charset="0"/>
              </a:rPr>
              <a:t> (SI) </a:t>
            </a:r>
            <a:r>
              <a:rPr lang="en-US" sz="4800" i="0" u="none" strike="noStrike" baseline="0" dirty="0" err="1">
                <a:solidFill>
                  <a:srgbClr val="FFFFFF"/>
                </a:solidFill>
                <a:latin typeface="Arial" panose="020B0604020202020204" pitchFamily="34" charset="0"/>
                <a:cs typeface="Arial" panose="020B0604020202020204" pitchFamily="34" charset="0"/>
              </a:rPr>
              <a:t>en</a:t>
            </a:r>
            <a:r>
              <a:rPr lang="en-US" sz="4800" i="0" u="none" strike="noStrike" baseline="0" dirty="0">
                <a:solidFill>
                  <a:srgbClr val="FFFFFF"/>
                </a:solidFill>
                <a:latin typeface="Arial" panose="020B0604020202020204" pitchFamily="34" charset="0"/>
                <a:cs typeface="Arial" panose="020B0604020202020204" pitchFamily="34" charset="0"/>
              </a:rPr>
              <a:t> </a:t>
            </a:r>
            <a:r>
              <a:rPr lang="en-US" sz="4800" i="0" u="none" strike="noStrike" baseline="0" dirty="0" err="1">
                <a:solidFill>
                  <a:srgbClr val="FFFFFF"/>
                </a:solidFill>
                <a:latin typeface="Arial" panose="020B0604020202020204" pitchFamily="34" charset="0"/>
                <a:cs typeface="Arial" panose="020B0604020202020204" pitchFamily="34" charset="0"/>
              </a:rPr>
              <a:t>el</a:t>
            </a:r>
            <a:r>
              <a:rPr lang="en-US" sz="4800" i="0" u="none" strike="noStrike" baseline="0" dirty="0">
                <a:solidFill>
                  <a:srgbClr val="FFFFFF"/>
                </a:solidFill>
                <a:latin typeface="Arial" panose="020B0604020202020204" pitchFamily="34" charset="0"/>
                <a:cs typeface="Arial" panose="020B0604020202020204" pitchFamily="34" charset="0"/>
              </a:rPr>
              <a:t> </a:t>
            </a:r>
            <a:r>
              <a:rPr lang="en-US" sz="4800" dirty="0" err="1">
                <a:solidFill>
                  <a:srgbClr val="FFFFFF"/>
                </a:solidFill>
                <a:latin typeface="Arial" panose="020B0604020202020204" pitchFamily="34" charset="0"/>
                <a:cs typeface="Arial" panose="020B0604020202020204" pitchFamily="34" charset="0"/>
              </a:rPr>
              <a:t>c</a:t>
            </a:r>
            <a:r>
              <a:rPr lang="en-US" sz="4800" i="0" u="none" strike="noStrike" baseline="0" dirty="0" err="1">
                <a:solidFill>
                  <a:srgbClr val="FFFFFF"/>
                </a:solidFill>
                <a:latin typeface="Arial" panose="020B0604020202020204" pitchFamily="34" charset="0"/>
                <a:cs typeface="Arial" panose="020B0604020202020204" pitchFamily="34" charset="0"/>
              </a:rPr>
              <a:t>ontexto</a:t>
            </a:r>
            <a:r>
              <a:rPr lang="en-US" sz="4800" i="0" u="none" strike="noStrike" baseline="0" dirty="0">
                <a:solidFill>
                  <a:srgbClr val="FFFFFF"/>
                </a:solidFill>
                <a:latin typeface="Arial" panose="020B0604020202020204" pitchFamily="34" charset="0"/>
                <a:cs typeface="Arial" panose="020B0604020202020204" pitchFamily="34" charset="0"/>
              </a:rPr>
              <a:t> de la </a:t>
            </a:r>
            <a:r>
              <a:rPr lang="en-US" sz="4800" i="0" u="none" strike="noStrike" baseline="0" dirty="0" err="1">
                <a:solidFill>
                  <a:srgbClr val="FFFFFF"/>
                </a:solidFill>
                <a:latin typeface="Arial" panose="020B0604020202020204" pitchFamily="34" charset="0"/>
                <a:cs typeface="Arial" panose="020B0604020202020204" pitchFamily="34" charset="0"/>
              </a:rPr>
              <a:t>Metrología</a:t>
            </a:r>
            <a:r>
              <a:rPr lang="en-US" sz="4800" i="0" u="none" strike="noStrike" baseline="0" dirty="0">
                <a:solidFill>
                  <a:srgbClr val="FFFFFF"/>
                </a:solidFill>
                <a:latin typeface="Arial" panose="020B0604020202020204" pitchFamily="34" charset="0"/>
                <a:cs typeface="Arial" panose="020B0604020202020204" pitchFamily="34" charset="0"/>
              </a:rPr>
              <a:t> Industrial</a:t>
            </a:r>
          </a:p>
        </p:txBody>
      </p:sp>
    </p:spTree>
    <p:extLst>
      <p:ext uri="{BB962C8B-B14F-4D97-AF65-F5344CB8AC3E}">
        <p14:creationId xmlns:p14="http://schemas.microsoft.com/office/powerpoint/2010/main" val="4615275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A90C8A-F23B-5A3B-5E50-4863163AEDF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marR="0" algn="r"/>
            <a:r>
              <a:rPr lang="en-US" sz="3600" b="0" i="0" u="none" strike="noStrike" kern="1200" baseline="0" dirty="0">
                <a:solidFill>
                  <a:srgbClr val="FFFFFF"/>
                </a:solidFill>
                <a:latin typeface="Arial" panose="020B0604020202020204" pitchFamily="34" charset="0"/>
                <a:cs typeface="Arial" panose="020B0604020202020204" pitchFamily="34" charset="0"/>
              </a:rPr>
              <a:t>1. </a:t>
            </a:r>
            <a:r>
              <a:rPr lang="en-US" sz="3600" b="0" i="0" u="none" strike="noStrike" kern="1200" baseline="0" dirty="0" err="1">
                <a:solidFill>
                  <a:srgbClr val="FFFFFF"/>
                </a:solidFill>
                <a:latin typeface="Arial" panose="020B0604020202020204" pitchFamily="34" charset="0"/>
                <a:cs typeface="Arial" panose="020B0604020202020204" pitchFamily="34" charset="0"/>
              </a:rPr>
              <a:t>Introducción</a:t>
            </a:r>
            <a:r>
              <a:rPr lang="en-US" sz="3600" b="0" i="0" u="none" strike="noStrike" kern="1200" baseline="0" dirty="0">
                <a:solidFill>
                  <a:srgbClr val="FFFFFF"/>
                </a:solidFill>
                <a:latin typeface="Arial" panose="020B0604020202020204" pitchFamily="34" charset="0"/>
                <a:cs typeface="Arial" panose="020B0604020202020204" pitchFamily="34" charset="0"/>
              </a:rPr>
              <a:t> al Sistema </a:t>
            </a:r>
            <a:r>
              <a:rPr lang="en-US" sz="3600" b="0" i="0" u="none" strike="noStrike" kern="1200" baseline="0" dirty="0" err="1">
                <a:solidFill>
                  <a:srgbClr val="FFFFFF"/>
                </a:solidFill>
                <a:latin typeface="Arial" panose="020B0604020202020204" pitchFamily="34" charset="0"/>
                <a:cs typeface="Arial" panose="020B0604020202020204" pitchFamily="34" charset="0"/>
              </a:rPr>
              <a:t>Internacional</a:t>
            </a:r>
            <a:r>
              <a:rPr lang="en-US" sz="3600" b="0" i="0" u="none" strike="noStrike" kern="1200" baseline="0" dirty="0">
                <a:solidFill>
                  <a:srgbClr val="FFFFFF"/>
                </a:solidFill>
                <a:latin typeface="Arial" panose="020B0604020202020204" pitchFamily="34" charset="0"/>
                <a:cs typeface="Arial" panose="020B0604020202020204" pitchFamily="34" charset="0"/>
              </a:rPr>
              <a:t> de </a:t>
            </a:r>
            <a:r>
              <a:rPr lang="en-US" sz="3600" b="0" i="0" u="none" strike="noStrike" kern="1200" baseline="0" dirty="0" err="1">
                <a:solidFill>
                  <a:srgbClr val="FFFFFF"/>
                </a:solidFill>
                <a:latin typeface="Arial" panose="020B0604020202020204" pitchFamily="34" charset="0"/>
                <a:cs typeface="Arial" panose="020B0604020202020204" pitchFamily="34" charset="0"/>
              </a:rPr>
              <a:t>Unidades</a:t>
            </a:r>
            <a:r>
              <a:rPr lang="en-US" sz="3600" b="0" i="0" u="none" strike="noStrike" kern="1200" baseline="0" dirty="0">
                <a:solidFill>
                  <a:srgbClr val="FFFFFF"/>
                </a:solidFill>
                <a:latin typeface="Arial" panose="020B0604020202020204" pitchFamily="34" charset="0"/>
                <a:cs typeface="Arial" panose="020B0604020202020204" pitchFamily="34" charset="0"/>
              </a:rPr>
              <a:t> (SI)</a:t>
            </a:r>
          </a:p>
        </p:txBody>
      </p:sp>
      <p:sp>
        <p:nvSpPr>
          <p:cNvPr id="3" name="Marcador de texto 2">
            <a:extLst>
              <a:ext uri="{FF2B5EF4-FFF2-40B4-BE49-F238E27FC236}">
                <a16:creationId xmlns:a16="http://schemas.microsoft.com/office/drawing/2014/main" id="{AFE5145C-64B0-CCF7-8AAB-D2AEA446F590}"/>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El </a:t>
            </a:r>
            <a:r>
              <a:rPr lang="en-US" sz="1800" b="1" i="0" u="none" strike="noStrike" baseline="0" dirty="0">
                <a:latin typeface="Arial" panose="020B0604020202020204" pitchFamily="34" charset="0"/>
                <a:cs typeface="Arial" panose="020B0604020202020204" pitchFamily="34" charset="0"/>
              </a:rPr>
              <a:t>Sistema Internacional de </a:t>
            </a:r>
            <a:r>
              <a:rPr lang="en-US" sz="1800" b="1" i="0" u="none" strike="noStrike" baseline="0" dirty="0" err="1">
                <a:latin typeface="Arial" panose="020B0604020202020204" pitchFamily="34" charset="0"/>
                <a:cs typeface="Arial" panose="020B0604020202020204" pitchFamily="34" charset="0"/>
              </a:rPr>
              <a:t>Unidades</a:t>
            </a:r>
            <a:r>
              <a:rPr lang="en-US" sz="1800" b="1" i="0" u="none" strike="noStrike" baseline="0" dirty="0">
                <a:latin typeface="Arial" panose="020B0604020202020204" pitchFamily="34" charset="0"/>
                <a:cs typeface="Arial" panose="020B0604020202020204" pitchFamily="34" charset="0"/>
              </a:rPr>
              <a:t> (SI)</a:t>
            </a:r>
            <a:r>
              <a:rPr lang="en-US" sz="1800" b="0" i="0" u="none" strike="noStrike" baseline="0" dirty="0">
                <a:latin typeface="Arial" panose="020B0604020202020204" pitchFamily="34" charset="0"/>
                <a:cs typeface="Arial" panose="020B0604020202020204" pitchFamily="34" charset="0"/>
              </a:rPr>
              <a:t> es el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más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ampliamente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adoptado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mundo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especialmente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industria</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ciencia</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ingeniería</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r>
              <a:rPr lang="en-US" sz="1800" b="0" i="0" u="none" strike="noStrike" baseline="0" dirty="0" smtClean="0">
                <a:latin typeface="Arial" panose="020B0604020202020204" pitchFamily="34" charset="0"/>
                <a:cs typeface="Arial" panose="020B0604020202020204" pitchFamily="34" charset="0"/>
              </a:rPr>
              <a:t> </a:t>
            </a:r>
          </a:p>
          <a:p>
            <a:pPr marR="0" lvl="0"/>
            <a:r>
              <a:rPr lang="en-US" sz="1800" b="0" i="0" u="none" strike="noStrike" baseline="0" dirty="0" err="1" smtClean="0">
                <a:latin typeface="Arial" panose="020B0604020202020204" pitchFamily="34" charset="0"/>
                <a:cs typeface="Arial" panose="020B0604020202020204" pitchFamily="34" charset="0"/>
              </a:rPr>
              <a:t>Establecido</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oficialmente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1960, el SI es la </a:t>
            </a:r>
            <a:r>
              <a:rPr lang="en-US" sz="1800" b="0" i="0" u="none" strike="noStrike" baseline="0" dirty="0" err="1">
                <a:latin typeface="Arial" panose="020B0604020202020204" pitchFamily="34" charset="0"/>
                <a:cs typeface="Arial" panose="020B0604020202020204" pitchFamily="34" charset="0"/>
              </a:rPr>
              <a:t>evolución</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métrico</a:t>
            </a:r>
            <a:r>
              <a:rPr lang="en-US" sz="1800" b="0" i="0" u="none" strike="noStrike" baseline="0" dirty="0">
                <a:latin typeface="Arial" panose="020B0604020202020204" pitchFamily="34" charset="0"/>
                <a:cs typeface="Arial" panose="020B0604020202020204" pitchFamily="34" charset="0"/>
              </a:rPr>
              <a:t> decimal y </a:t>
            </a:r>
            <a:r>
              <a:rPr lang="en-US" sz="1800" b="0" i="0" u="none" strike="noStrike" baseline="0" dirty="0" err="1">
                <a:latin typeface="Arial" panose="020B0604020202020204" pitchFamily="34" charset="0"/>
                <a:cs typeface="Arial" panose="020B0604020202020204" pitchFamily="34" charset="0"/>
              </a:rPr>
              <a:t>proporciona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base </a:t>
            </a:r>
            <a:r>
              <a:rPr lang="en-US" sz="1800" b="0" i="0" u="none" strike="noStrike" baseline="0" dirty="0" err="1">
                <a:latin typeface="Arial" panose="020B0604020202020204" pitchFamily="34" charset="0"/>
                <a:cs typeface="Arial" panose="020B0604020202020204" pitchFamily="34" charset="0"/>
              </a:rPr>
              <a:t>coherente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estandarizada</a:t>
            </a:r>
            <a:r>
              <a:rPr lang="en-US" sz="1800" b="0" i="0" u="none" strike="noStrike" baseline="0" dirty="0">
                <a:latin typeface="Arial" panose="020B0604020202020204" pitchFamily="34" charset="0"/>
                <a:cs typeface="Arial" panose="020B0604020202020204" pitchFamily="34" charset="0"/>
              </a:rPr>
              <a:t> y universal para </a:t>
            </a:r>
            <a:r>
              <a:rPr lang="en-US" sz="1800" b="0" i="0" u="none" strike="noStrike" baseline="0" dirty="0" err="1">
                <a:latin typeface="Arial" panose="020B0604020202020204" pitchFamily="34" charset="0"/>
                <a:cs typeface="Arial" panose="020B0604020202020204" pitchFamily="34" charset="0"/>
              </a:rPr>
              <a:t>todas</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físicas</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r>
              <a:rPr lang="en-US" sz="1800" b="0" i="0" u="none" strike="noStrike" baseline="0" dirty="0" smtClean="0">
                <a:latin typeface="Arial" panose="020B0604020202020204" pitchFamily="34" charset="0"/>
                <a:cs typeface="Arial" panose="020B0604020202020204" pitchFamily="34" charset="0"/>
              </a:rPr>
              <a:t> </a:t>
            </a:r>
          </a:p>
          <a:p>
            <a:pPr marR="0" lvl="0"/>
            <a:r>
              <a:rPr lang="en-US" sz="1800" b="0" i="0" u="none" strike="noStrike" baseline="0" dirty="0" smtClean="0">
                <a:latin typeface="Arial" panose="020B0604020202020204" pitchFamily="34" charset="0"/>
                <a:cs typeface="Arial" panose="020B0604020202020204" pitchFamily="34" charset="0"/>
              </a:rPr>
              <a:t>Su </a:t>
            </a:r>
            <a:r>
              <a:rPr lang="en-US" sz="1800" b="0" i="0" u="none" strike="noStrike" baseline="0" dirty="0" err="1">
                <a:latin typeface="Arial" panose="020B0604020202020204" pitchFamily="34" charset="0"/>
                <a:cs typeface="Arial" panose="020B0604020202020204" pitchFamily="34" charset="0"/>
              </a:rPr>
              <a:t>adopción</a:t>
            </a:r>
            <a:r>
              <a:rPr lang="en-US" sz="1800" b="0" i="0" u="none" strike="noStrike" baseline="0" dirty="0">
                <a:latin typeface="Arial" panose="020B0604020202020204" pitchFamily="34" charset="0"/>
                <a:cs typeface="Arial" panose="020B0604020202020204" pitchFamily="34" charset="0"/>
              </a:rPr>
              <a:t> ha </a:t>
            </a:r>
            <a:r>
              <a:rPr lang="en-US" sz="1800" b="0" i="0" u="none" strike="noStrike" baseline="0" dirty="0" err="1">
                <a:latin typeface="Arial" panose="020B0604020202020204" pitchFamily="34" charset="0"/>
                <a:cs typeface="Arial" panose="020B0604020202020204" pitchFamily="34" charset="0"/>
              </a:rPr>
              <a:t>permitido</a:t>
            </a:r>
            <a:r>
              <a:rPr lang="en-US" sz="1800" b="0" i="0" u="none" strike="noStrike" baseline="0" dirty="0">
                <a:latin typeface="Arial" panose="020B0604020202020204" pitchFamily="34" charset="0"/>
                <a:cs typeface="Arial" panose="020B0604020202020204" pitchFamily="34" charset="0"/>
              </a:rPr>
              <a:t> que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distintos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países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sectores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industriales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sean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comparables</a:t>
            </a:r>
            <a:r>
              <a:rPr lang="en-US" sz="1800" b="0" i="0" u="none" strike="noStrike" baseline="0" dirty="0">
                <a:latin typeface="Arial" panose="020B0604020202020204" pitchFamily="34" charset="0"/>
                <a:cs typeface="Arial" panose="020B0604020202020204" pitchFamily="34" charset="0"/>
              </a:rPr>
              <a:t>, exactas y </a:t>
            </a:r>
            <a:r>
              <a:rPr lang="en-US" sz="1800" b="0" i="0" u="none" strike="noStrike" baseline="0" dirty="0" err="1">
                <a:latin typeface="Arial" panose="020B0604020202020204" pitchFamily="34" charset="0"/>
                <a:cs typeface="Arial" panose="020B0604020202020204" pitchFamily="34" charset="0"/>
              </a:rPr>
              <a:t>consistentes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facilitando</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comercio</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investigación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científica</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producción</a:t>
            </a:r>
            <a:r>
              <a:rPr lang="en-US" sz="1800" b="0" i="0" u="none" strike="noStrike" baseline="0" dirty="0">
                <a:latin typeface="Arial" panose="020B0604020202020204" pitchFamily="34" charset="0"/>
                <a:cs typeface="Arial" panose="020B0604020202020204" pitchFamily="34" charset="0"/>
              </a:rPr>
              <a:t> industrial.</a:t>
            </a:r>
          </a:p>
        </p:txBody>
      </p:sp>
    </p:spTree>
    <p:extLst>
      <p:ext uri="{BB962C8B-B14F-4D97-AF65-F5344CB8AC3E}">
        <p14:creationId xmlns:p14="http://schemas.microsoft.com/office/powerpoint/2010/main" val="4176044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A90C8A-F23B-5A3B-5E50-4863163AEDF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marR="0" algn="r"/>
            <a:r>
              <a:rPr lang="en-US" sz="3600" b="0" i="0" u="none" strike="noStrike" kern="1200" baseline="0" dirty="0">
                <a:solidFill>
                  <a:srgbClr val="FFFFFF"/>
                </a:solidFill>
                <a:latin typeface="Arial" panose="020B0604020202020204" pitchFamily="34" charset="0"/>
                <a:cs typeface="Arial" panose="020B0604020202020204" pitchFamily="34" charset="0"/>
              </a:rPr>
              <a:t>1. </a:t>
            </a:r>
            <a:r>
              <a:rPr lang="en-US" sz="3600" b="0" i="0" u="none" strike="noStrike" kern="1200" baseline="0" dirty="0" err="1">
                <a:solidFill>
                  <a:srgbClr val="FFFFFF"/>
                </a:solidFill>
                <a:latin typeface="Arial" panose="020B0604020202020204" pitchFamily="34" charset="0"/>
                <a:cs typeface="Arial" panose="020B0604020202020204" pitchFamily="34" charset="0"/>
              </a:rPr>
              <a:t>Introducción</a:t>
            </a:r>
            <a:r>
              <a:rPr lang="en-US" sz="3600" b="0" i="0" u="none" strike="noStrike" kern="1200" baseline="0" dirty="0">
                <a:solidFill>
                  <a:srgbClr val="FFFFFF"/>
                </a:solidFill>
                <a:latin typeface="Arial" panose="020B0604020202020204" pitchFamily="34" charset="0"/>
                <a:cs typeface="Arial" panose="020B0604020202020204" pitchFamily="34" charset="0"/>
              </a:rPr>
              <a:t> al Sistema </a:t>
            </a:r>
            <a:r>
              <a:rPr lang="en-US" sz="3600" b="0" i="0" u="none" strike="noStrike" kern="1200" baseline="0" dirty="0" err="1">
                <a:solidFill>
                  <a:srgbClr val="FFFFFF"/>
                </a:solidFill>
                <a:latin typeface="Arial" panose="020B0604020202020204" pitchFamily="34" charset="0"/>
                <a:cs typeface="Arial" panose="020B0604020202020204" pitchFamily="34" charset="0"/>
              </a:rPr>
              <a:t>Internacional</a:t>
            </a:r>
            <a:r>
              <a:rPr lang="en-US" sz="3600" b="0" i="0" u="none" strike="noStrike" kern="1200" baseline="0" dirty="0">
                <a:solidFill>
                  <a:srgbClr val="FFFFFF"/>
                </a:solidFill>
                <a:latin typeface="Arial" panose="020B0604020202020204" pitchFamily="34" charset="0"/>
                <a:cs typeface="Arial" panose="020B0604020202020204" pitchFamily="34" charset="0"/>
              </a:rPr>
              <a:t> de </a:t>
            </a:r>
            <a:r>
              <a:rPr lang="en-US" sz="3600" b="0" i="0" u="none" strike="noStrike" kern="1200" baseline="0" dirty="0" err="1">
                <a:solidFill>
                  <a:srgbClr val="FFFFFF"/>
                </a:solidFill>
                <a:latin typeface="Arial" panose="020B0604020202020204" pitchFamily="34" charset="0"/>
                <a:cs typeface="Arial" panose="020B0604020202020204" pitchFamily="34" charset="0"/>
              </a:rPr>
              <a:t>Unidades</a:t>
            </a:r>
            <a:r>
              <a:rPr lang="en-US" sz="3600" b="0" i="0" u="none" strike="noStrike" kern="1200" baseline="0" dirty="0">
                <a:solidFill>
                  <a:srgbClr val="FFFFFF"/>
                </a:solidFill>
                <a:latin typeface="Arial" panose="020B0604020202020204" pitchFamily="34" charset="0"/>
                <a:cs typeface="Arial" panose="020B0604020202020204" pitchFamily="34" charset="0"/>
              </a:rPr>
              <a:t> (SI)</a:t>
            </a:r>
          </a:p>
        </p:txBody>
      </p:sp>
      <p:sp>
        <p:nvSpPr>
          <p:cNvPr id="3" name="Marcador de texto 2">
            <a:extLst>
              <a:ext uri="{FF2B5EF4-FFF2-40B4-BE49-F238E27FC236}">
                <a16:creationId xmlns:a16="http://schemas.microsoft.com/office/drawing/2014/main" id="{AFE5145C-64B0-CCF7-8AAB-D2AEA446F590}"/>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El SI se </a:t>
            </a:r>
            <a:r>
              <a:rPr lang="en-US" sz="1800" b="0" i="0" u="none" strike="noStrike" baseline="0" dirty="0" err="1">
                <a:latin typeface="Arial" panose="020B0604020202020204" pitchFamily="34" charset="0"/>
                <a:cs typeface="Arial" panose="020B0604020202020204" pitchFamily="34" charset="0"/>
              </a:rPr>
              <a:t>basa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un </a:t>
            </a:r>
            <a:r>
              <a:rPr lang="en-US" sz="1800" b="0" i="0" u="none" strike="noStrike" baseline="0" dirty="0" err="1">
                <a:latin typeface="Arial" panose="020B0604020202020204" pitchFamily="34" charset="0"/>
                <a:cs typeface="Arial" panose="020B0604020202020204" pitchFamily="34" charset="0"/>
              </a:rPr>
              <a:t>conjunto</a:t>
            </a:r>
            <a:r>
              <a:rPr lang="en-US" sz="1800" b="0" i="0" u="none" strike="noStrike" baseline="0" dirty="0">
                <a:latin typeface="Arial" panose="020B0604020202020204" pitchFamily="34" charset="0"/>
                <a:cs typeface="Arial" panose="020B0604020202020204" pitchFamily="34" charset="0"/>
              </a:rPr>
              <a:t> de </a:t>
            </a:r>
            <a:r>
              <a:rPr lang="en-US" sz="1800" b="1" i="0" u="none" strike="noStrike" baseline="0" dirty="0" err="1">
                <a:latin typeface="Arial" panose="020B0604020202020204" pitchFamily="34" charset="0"/>
                <a:cs typeface="Arial" panose="020B0604020202020204" pitchFamily="34" charset="0"/>
              </a:rPr>
              <a:t>siete</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unidades</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básicas</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están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definidas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fenómenos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físicos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universales</a:t>
            </a:r>
            <a:r>
              <a:rPr lang="en-US" sz="1800" b="0" i="0" u="none" strike="noStrike" baseline="0" dirty="0">
                <a:latin typeface="Arial" panose="020B0604020202020204" pitchFamily="34" charset="0"/>
                <a:cs typeface="Arial" panose="020B0604020202020204" pitchFamily="34" charset="0"/>
              </a:rPr>
              <a:t> o </a:t>
            </a:r>
            <a:r>
              <a:rPr lang="en-US" sz="1800" b="0" i="0" u="none" strike="noStrike" baseline="0" dirty="0" err="1">
                <a:latin typeface="Arial" panose="020B0604020202020204" pitchFamily="34" charset="0"/>
                <a:cs typeface="Arial" panose="020B0604020202020204" pitchFamily="34" charset="0"/>
              </a:rPr>
              <a:t>constantes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fundamentales</a:t>
            </a:r>
            <a:r>
              <a:rPr lang="en-US" sz="1800" b="0" i="0" u="none" strike="noStrike" baseline="0" dirty="0">
                <a:latin typeface="Arial" panose="020B0604020202020204" pitchFamily="34" charset="0"/>
                <a:cs typeface="Arial" panose="020B0604020202020204" pitchFamily="34" charset="0"/>
              </a:rPr>
              <a:t> de la </a:t>
            </a:r>
            <a:r>
              <a:rPr lang="en-US" sz="1800" b="0" i="0" u="none" strike="noStrike" baseline="0" dirty="0" err="1">
                <a:latin typeface="Arial" panose="020B0604020202020204" pitchFamily="34" charset="0"/>
                <a:cs typeface="Arial" panose="020B0604020202020204" pitchFamily="34" charset="0"/>
              </a:rPr>
              <a:t>naturaleza</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smtClean="0">
                <a:latin typeface="Arial" panose="020B0604020202020204" pitchFamily="34" charset="0"/>
                <a:cs typeface="Arial" panose="020B0604020202020204" pitchFamily="34" charset="0"/>
              </a:rPr>
              <a:t>A </a:t>
            </a:r>
            <a:r>
              <a:rPr lang="en-US" sz="1800" b="0" i="0" u="none" strike="noStrike" baseline="0" dirty="0" err="1">
                <a:latin typeface="Arial" panose="020B0604020202020204" pitchFamily="34" charset="0"/>
                <a:cs typeface="Arial" panose="020B0604020202020204" pitchFamily="34" charset="0"/>
              </a:rPr>
              <a:t>partir</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estas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se </a:t>
            </a:r>
            <a:r>
              <a:rPr lang="en-US" sz="1800" b="0" i="0" u="none" strike="noStrike" baseline="0" dirty="0" err="1">
                <a:latin typeface="Arial" panose="020B0604020202020204" pitchFamily="34" charset="0"/>
                <a:cs typeface="Arial" panose="020B0604020202020204" pitchFamily="34" charset="0"/>
              </a:rPr>
              <a:t>derivan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muchas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otras</a:t>
            </a:r>
            <a:r>
              <a:rPr lang="en-US" sz="1800" b="0" i="0" u="none" strike="noStrike" baseline="0" dirty="0">
                <a:latin typeface="Arial" panose="020B0604020202020204" pitchFamily="34" charset="0"/>
                <a:cs typeface="Arial" panose="020B0604020202020204" pitchFamily="34" charset="0"/>
              </a:rPr>
              <a:t> que se </a:t>
            </a:r>
            <a:r>
              <a:rPr lang="en-US" sz="1800" b="0" i="0" u="none" strike="noStrike" baseline="0" dirty="0" err="1">
                <a:latin typeface="Arial" panose="020B0604020202020204" pitchFamily="34" charset="0"/>
                <a:cs typeface="Arial" panose="020B0604020202020204" pitchFamily="34" charset="0"/>
              </a:rPr>
              <a:t>utilizan</a:t>
            </a:r>
            <a:r>
              <a:rPr lang="en-US" sz="1800" b="0" i="0" u="none" strike="noStrike" baseline="0" dirty="0">
                <a:latin typeface="Arial" panose="020B0604020202020204" pitchFamily="34" charset="0"/>
                <a:cs typeface="Arial" panose="020B0604020202020204" pitchFamily="34" charset="0"/>
              </a:rPr>
              <a:t> para </a:t>
            </a:r>
            <a:r>
              <a:rPr lang="en-US" sz="1800" b="0" i="0" u="none" strike="noStrike" baseline="0" dirty="0" err="1">
                <a:latin typeface="Arial" panose="020B0604020202020204" pitchFamily="34" charset="0"/>
                <a:cs typeface="Arial" panose="020B0604020202020204" pitchFamily="34" charset="0"/>
              </a:rPr>
              <a:t>medir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amplia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variedad</a:t>
            </a:r>
            <a:r>
              <a:rPr lang="en-US" sz="1800" b="0" i="0" u="none" strike="noStrike" baseline="0" dirty="0">
                <a:latin typeface="Arial" panose="020B0604020202020204" pitchFamily="34" charset="0"/>
                <a:cs typeface="Arial" panose="020B0604020202020204" pitchFamily="34" charset="0"/>
              </a:rPr>
              <a:t> de magnitudes </a:t>
            </a:r>
            <a:r>
              <a:rPr lang="en-US" sz="1800" b="0" i="0" u="none" strike="noStrike" baseline="0" dirty="0" err="1">
                <a:latin typeface="Arial" panose="020B0604020202020204" pitchFamily="34" charset="0"/>
                <a:cs typeface="Arial" panose="020B0604020202020204" pitchFamily="34" charset="0"/>
              </a:rPr>
              <a:t>físicas</a:t>
            </a:r>
            <a:r>
              <a:rPr lang="en-US" sz="1800" b="0" i="0" u="none" strike="noStrike" baseline="0" dirty="0">
                <a:latin typeface="Arial" panose="020B0604020202020204" pitchFamily="34" charset="0"/>
                <a:cs typeface="Arial" panose="020B0604020202020204" pitchFamily="34" charset="0"/>
              </a:rPr>
              <a:t>, lo que lo </a:t>
            </a:r>
            <a:r>
              <a:rPr lang="en-US" sz="1800" b="0" i="0" u="none" strike="noStrike" baseline="0" dirty="0" err="1">
                <a:latin typeface="Arial" panose="020B0604020202020204" pitchFamily="34" charset="0"/>
                <a:cs typeface="Arial" panose="020B0604020202020204" pitchFamily="34" charset="0"/>
              </a:rPr>
              <a:t>convierte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un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extremadamente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versátil</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aplicable</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todas</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áreas</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conocimiento</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industria</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0257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sas en una montaña">
            <a:extLst>
              <a:ext uri="{FF2B5EF4-FFF2-40B4-BE49-F238E27FC236}">
                <a16:creationId xmlns:a16="http://schemas.microsoft.com/office/drawing/2014/main" id="{0A298C1A-F9C2-397C-1FAB-7C7763FD4AD4}"/>
              </a:ext>
            </a:extLst>
          </p:cNvPr>
          <p:cNvPicPr>
            <a:picLocks noChangeAspect="1"/>
          </p:cNvPicPr>
          <p:nvPr/>
        </p:nvPicPr>
        <p:blipFill>
          <a:blip r:embed="rId2"/>
          <a:srcRect l="30459" r="28430"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5F3AA90C-3A1A-4685-A90F-B7931B99E7DF}"/>
              </a:ext>
            </a:extLst>
          </p:cNvPr>
          <p:cNvSpPr>
            <a:spLocks noGrp="1"/>
          </p:cNvSpPr>
          <p:nvPr>
            <p:ph type="title"/>
          </p:nvPr>
        </p:nvSpPr>
        <p:spPr>
          <a:xfrm>
            <a:off x="1137034" y="609600"/>
            <a:ext cx="6831188" cy="1322887"/>
          </a:xfrm>
        </p:spPr>
        <p:txBody>
          <a:bodyPr vert="horz" lIns="91440" tIns="45720" rIns="91440" bIns="45720" rtlCol="0" anchor="ctr">
            <a:normAutofit fontScale="90000"/>
          </a:bodyPr>
          <a:lstStyle/>
          <a:p>
            <a:pPr marR="0"/>
            <a:r>
              <a:rPr lang="en-US" sz="3700" b="0" i="0" u="none" strike="noStrike" baseline="0" dirty="0">
                <a:latin typeface="Arial" panose="020B0604020202020204" pitchFamily="34" charset="0"/>
                <a:cs typeface="Arial" panose="020B0604020202020204" pitchFamily="34" charset="0"/>
              </a:rPr>
              <a:t>2. </a:t>
            </a:r>
            <a:r>
              <a:rPr lang="en-US" sz="3700" b="0" i="0" u="none" strike="noStrike" baseline="0" dirty="0" err="1">
                <a:latin typeface="Arial" panose="020B0604020202020204" pitchFamily="34" charset="0"/>
                <a:cs typeface="Arial" panose="020B0604020202020204" pitchFamily="34" charset="0"/>
              </a:rPr>
              <a:t>Historia</a:t>
            </a:r>
            <a:r>
              <a:rPr lang="en-US" sz="3700" b="0" i="0" u="none" strike="noStrike" baseline="0" dirty="0">
                <a:latin typeface="Arial" panose="020B0604020202020204" pitchFamily="34" charset="0"/>
                <a:cs typeface="Arial" panose="020B0604020202020204" pitchFamily="34" charset="0"/>
              </a:rPr>
              <a:t> y </a:t>
            </a:r>
            <a:r>
              <a:rPr lang="en-US" sz="3700" dirty="0" err="1">
                <a:latin typeface="Arial" panose="020B0604020202020204" pitchFamily="34" charset="0"/>
                <a:cs typeface="Arial" panose="020B0604020202020204" pitchFamily="34" charset="0"/>
              </a:rPr>
              <a:t>d</a:t>
            </a:r>
            <a:r>
              <a:rPr lang="en-US" sz="3700" b="0" i="0" u="none" strike="noStrike" baseline="0" dirty="0" err="1">
                <a:latin typeface="Arial" panose="020B0604020202020204" pitchFamily="34" charset="0"/>
                <a:cs typeface="Arial" panose="020B0604020202020204" pitchFamily="34" charset="0"/>
              </a:rPr>
              <a:t>esarrollo</a:t>
            </a:r>
            <a:r>
              <a:rPr lang="en-US" sz="3700" b="0" i="0" u="none" strike="noStrike" baseline="0" dirty="0">
                <a:latin typeface="Arial" panose="020B0604020202020204" pitchFamily="34" charset="0"/>
                <a:cs typeface="Arial" panose="020B0604020202020204" pitchFamily="34" charset="0"/>
              </a:rPr>
              <a:t> del Sistema </a:t>
            </a:r>
            <a:r>
              <a:rPr lang="en-US" sz="3700" b="0" i="0" u="none" strike="noStrike" baseline="0" dirty="0" err="1">
                <a:latin typeface="Arial" panose="020B0604020202020204" pitchFamily="34" charset="0"/>
                <a:cs typeface="Arial" panose="020B0604020202020204" pitchFamily="34" charset="0"/>
              </a:rPr>
              <a:t>Internacional</a:t>
            </a:r>
            <a:r>
              <a:rPr lang="en-US" sz="3700" b="0" i="0" u="none" strike="noStrike" baseline="0" dirty="0">
                <a:latin typeface="Arial" panose="020B0604020202020204" pitchFamily="34" charset="0"/>
                <a:cs typeface="Arial" panose="020B0604020202020204" pitchFamily="34" charset="0"/>
              </a:rPr>
              <a:t> de </a:t>
            </a:r>
            <a:r>
              <a:rPr lang="en-US" sz="3700" b="0" i="0" u="none" strike="noStrike" baseline="0" dirty="0" err="1">
                <a:latin typeface="Arial" panose="020B0604020202020204" pitchFamily="34" charset="0"/>
                <a:cs typeface="Arial" panose="020B0604020202020204" pitchFamily="34" charset="0"/>
              </a:rPr>
              <a:t>Unidades</a:t>
            </a:r>
            <a:r>
              <a:rPr lang="en-US" sz="3700" b="0" i="0" u="none" strike="noStrike" baseline="0" dirty="0">
                <a:latin typeface="Arial" panose="020B0604020202020204" pitchFamily="34" charset="0"/>
                <a:cs typeface="Arial" panose="020B0604020202020204" pitchFamily="34" charset="0"/>
              </a:rPr>
              <a:t> (SI)</a:t>
            </a:r>
          </a:p>
        </p:txBody>
      </p:sp>
      <p:sp>
        <p:nvSpPr>
          <p:cNvPr id="3" name="Marcador de texto 2">
            <a:extLst>
              <a:ext uri="{FF2B5EF4-FFF2-40B4-BE49-F238E27FC236}">
                <a16:creationId xmlns:a16="http://schemas.microsoft.com/office/drawing/2014/main" id="{8AB1128D-A4C1-833F-ACC4-D68B07BE02EF}"/>
              </a:ext>
            </a:extLst>
          </p:cNvPr>
          <p:cNvSpPr>
            <a:spLocks noGrp="1"/>
          </p:cNvSpPr>
          <p:nvPr>
            <p:ph type="body" idx="1"/>
          </p:nvPr>
        </p:nvSpPr>
        <p:spPr>
          <a:xfrm>
            <a:off x="1137035" y="2194102"/>
            <a:ext cx="6516216" cy="3908585"/>
          </a:xfrm>
        </p:spPr>
        <p:txBody>
          <a:bodyPr vert="horz" lIns="91440" tIns="45720" rIns="91440" bIns="45720" rtlCol="0">
            <a:normAutofit/>
          </a:bodyPr>
          <a:lstStyle/>
          <a:p>
            <a:pPr marR="0" lvl="0"/>
            <a:r>
              <a:rPr lang="en-US" sz="1800" b="0" i="0" u="none" strike="noStrike" baseline="0" dirty="0">
                <a:latin typeface="Arial" panose="020B0604020202020204" pitchFamily="34" charset="0"/>
                <a:cs typeface="Arial" panose="020B0604020202020204" pitchFamily="34" charset="0"/>
              </a:rPr>
              <a:t>El SI </a:t>
            </a:r>
            <a:r>
              <a:rPr lang="en-US" sz="1800" b="0" i="0" u="none" strike="noStrike" baseline="0" dirty="0" err="1">
                <a:latin typeface="Arial" panose="020B0604020202020204" pitchFamily="34" charset="0"/>
                <a:cs typeface="Arial" panose="020B0604020202020204" pitchFamily="34" charset="0"/>
              </a:rPr>
              <a:t>tiene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sus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raíces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el </a:t>
            </a:r>
            <a:r>
              <a:rPr lang="en-US" sz="1800" b="1" i="0" u="none" strike="noStrike" baseline="0" dirty="0">
                <a:latin typeface="Arial" panose="020B0604020202020204" pitchFamily="34" charset="0"/>
                <a:cs typeface="Arial" panose="020B0604020202020204" pitchFamily="34" charset="0"/>
              </a:rPr>
              <a:t>Sistema </a:t>
            </a:r>
            <a:r>
              <a:rPr lang="en-US" sz="1800" b="1" i="0" u="none" strike="noStrike" baseline="0" dirty="0" err="1">
                <a:latin typeface="Arial" panose="020B0604020202020204" pitchFamily="34" charset="0"/>
                <a:cs typeface="Arial" panose="020B0604020202020204" pitchFamily="34" charset="0"/>
              </a:rPr>
              <a:t>Métrico</a:t>
            </a:r>
            <a:r>
              <a:rPr lang="en-US" sz="1800" b="1" i="0" u="none" strike="noStrike" baseline="0" dirty="0">
                <a:latin typeface="Arial" panose="020B0604020202020204" pitchFamily="34" charset="0"/>
                <a:cs typeface="Arial" panose="020B0604020202020204" pitchFamily="34" charset="0"/>
              </a:rPr>
              <a:t> Decimal</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fue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introducido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Francia</a:t>
            </a:r>
            <a:r>
              <a:rPr lang="en-US" sz="1800" b="0" i="0" u="none" strike="noStrike" baseline="0" dirty="0">
                <a:latin typeface="Arial" panose="020B0604020202020204" pitchFamily="34" charset="0"/>
                <a:cs typeface="Arial" panose="020B0604020202020204" pitchFamily="34" charset="0"/>
              </a:rPr>
              <a:t> a finales del </a:t>
            </a:r>
            <a:r>
              <a:rPr lang="en-US" sz="1800" b="0" i="0" u="none" strike="noStrike" baseline="0" dirty="0" err="1">
                <a:latin typeface="Arial" panose="020B0604020202020204" pitchFamily="34" charset="0"/>
                <a:cs typeface="Arial" panose="020B0604020202020204" pitchFamily="34" charset="0"/>
              </a:rPr>
              <a:t>siglo</a:t>
            </a:r>
            <a:r>
              <a:rPr lang="en-US" sz="1800" b="0" i="0" u="none" strike="noStrike" baseline="0" dirty="0">
                <a:latin typeface="Arial" panose="020B0604020202020204" pitchFamily="34" charset="0"/>
                <a:cs typeface="Arial" panose="020B0604020202020204" pitchFamily="34" charset="0"/>
              </a:rPr>
              <a:t> XVIII.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En</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época</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comercio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internacional</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revolución</a:t>
            </a:r>
            <a:r>
              <a:rPr lang="en-US" sz="1800" b="0" i="0" u="none" strike="noStrike" baseline="0" dirty="0">
                <a:latin typeface="Arial" panose="020B0604020202020204" pitchFamily="34" charset="0"/>
                <a:cs typeface="Arial" panose="020B0604020202020204" pitchFamily="34" charset="0"/>
              </a:rPr>
              <a:t> industrial </a:t>
            </a:r>
            <a:r>
              <a:rPr lang="en-US" sz="1800" b="0" i="0" u="none" strike="noStrike" baseline="0" dirty="0" err="1">
                <a:latin typeface="Arial" panose="020B0604020202020204" pitchFamily="34" charset="0"/>
                <a:cs typeface="Arial" panose="020B0604020202020204" pitchFamily="34" charset="0"/>
              </a:rPr>
              <a:t>estaban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pleno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auge</a:t>
            </a:r>
            <a:r>
              <a:rPr lang="en-US" sz="1800" b="0" i="0" u="none" strike="noStrike" baseline="0" dirty="0">
                <a:latin typeface="Arial" panose="020B0604020202020204" pitchFamily="34" charset="0"/>
                <a:cs typeface="Arial" panose="020B0604020202020204" pitchFamily="34" charset="0"/>
              </a:rPr>
              <a:t>, lo que </a:t>
            </a:r>
            <a:r>
              <a:rPr lang="en-US" sz="1800" b="0" i="0" u="none" strike="noStrike" baseline="0" dirty="0" err="1">
                <a:latin typeface="Arial" panose="020B0604020202020204" pitchFamily="34" charset="0"/>
                <a:cs typeface="Arial" panose="020B0604020202020204" pitchFamily="34" charset="0"/>
              </a:rPr>
              <a:t>destacó</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necesidad</a:t>
            </a:r>
            <a:r>
              <a:rPr lang="en-US" sz="1800" b="0" i="0" u="none" strike="noStrike" baseline="0" dirty="0">
                <a:latin typeface="Arial" panose="020B0604020202020204" pitchFamily="34" charset="0"/>
                <a:cs typeface="Arial" panose="020B0604020202020204" pitchFamily="34" charset="0"/>
              </a:rPr>
              <a:t> de un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uniforme</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estandarizado</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Anteriormente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cada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país</a:t>
            </a:r>
            <a:r>
              <a:rPr lang="en-US" sz="1800" b="0" i="0" u="none" strike="noStrike" baseline="0" dirty="0">
                <a:latin typeface="Arial" panose="020B0604020202020204" pitchFamily="34" charset="0"/>
                <a:cs typeface="Arial" panose="020B0604020202020204" pitchFamily="34" charset="0"/>
              </a:rPr>
              <a:t> e </a:t>
            </a:r>
            <a:r>
              <a:rPr lang="en-US" sz="1800" b="0" i="0" u="none" strike="noStrike" baseline="0" dirty="0" err="1">
                <a:latin typeface="Arial" panose="020B0604020202020204" pitchFamily="34" charset="0"/>
                <a:cs typeface="Arial" panose="020B0604020202020204" pitchFamily="34" charset="0"/>
              </a:rPr>
              <a:t>incluso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cada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región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dentro</a:t>
            </a:r>
            <a:r>
              <a:rPr lang="en-US" sz="1800" b="0" i="0" u="none" strike="noStrike" baseline="0" dirty="0">
                <a:latin typeface="Arial" panose="020B0604020202020204" pitchFamily="34" charset="0"/>
                <a:cs typeface="Arial" panose="020B0604020202020204" pitchFamily="34" charset="0"/>
              </a:rPr>
              <a:t> de un </a:t>
            </a:r>
            <a:r>
              <a:rPr lang="en-US" sz="1800" b="0" i="0" u="none" strike="noStrike" baseline="0" dirty="0" err="1">
                <a:latin typeface="Arial" panose="020B0604020202020204" pitchFamily="34" charset="0"/>
                <a:cs typeface="Arial" panose="020B0604020202020204" pitchFamily="34" charset="0"/>
              </a:rPr>
              <a:t>país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utilizaban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sus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propios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sistemas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lo que </a:t>
            </a:r>
            <a:r>
              <a:rPr lang="en-US" sz="1800" b="0" i="0" u="none" strike="noStrike" baseline="0" dirty="0" err="1">
                <a:latin typeface="Arial" panose="020B0604020202020204" pitchFamily="34" charset="0"/>
                <a:cs typeface="Arial" panose="020B0604020202020204" pitchFamily="34" charset="0"/>
              </a:rPr>
              <a:t>generaba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grandes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dificultades</a:t>
            </a:r>
            <a:r>
              <a:rPr lang="en-US" sz="1800" b="0" i="0" u="none" strike="noStrike" baseline="0" dirty="0">
                <a:latin typeface="Arial" panose="020B0604020202020204" pitchFamily="34" charset="0"/>
                <a:cs typeface="Arial" panose="020B0604020202020204" pitchFamily="34" charset="0"/>
              </a:rPr>
              <a:t> para el </a:t>
            </a:r>
            <a:r>
              <a:rPr lang="en-US" sz="1800" b="0" i="0" u="none" strike="noStrike" baseline="0" dirty="0" err="1">
                <a:latin typeface="Arial" panose="020B0604020202020204" pitchFamily="34" charset="0"/>
                <a:cs typeface="Arial" panose="020B0604020202020204" pitchFamily="34" charset="0"/>
              </a:rPr>
              <a:t>comercio</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colaboración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científica</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96087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órmulas químicas escritas en papel">
            <a:extLst>
              <a:ext uri="{FF2B5EF4-FFF2-40B4-BE49-F238E27FC236}">
                <a16:creationId xmlns:a16="http://schemas.microsoft.com/office/drawing/2014/main" id="{940FD07E-EFBB-644A-687E-D4A8227577DA}"/>
              </a:ext>
            </a:extLst>
          </p:cNvPr>
          <p:cNvPicPr>
            <a:picLocks noChangeAspect="1"/>
          </p:cNvPicPr>
          <p:nvPr/>
        </p:nvPicPr>
        <p:blipFill>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812E690-8EFB-E3B6-D74B-64CDF4F2308C}"/>
              </a:ext>
            </a:extLst>
          </p:cNvPr>
          <p:cNvSpPr>
            <a:spLocks noGrp="1"/>
          </p:cNvSpPr>
          <p:nvPr>
            <p:ph type="title"/>
          </p:nvPr>
        </p:nvSpPr>
        <p:spPr>
          <a:xfrm>
            <a:off x="1063752" y="2207602"/>
            <a:ext cx="10058400" cy="1692726"/>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marR="0" algn="ctr"/>
            <a:r>
              <a:rPr lang="en-US" sz="5200" b="0" i="0" u="none" strike="noStrike" baseline="0" dirty="0">
                <a:solidFill>
                  <a:srgbClr val="FFFFFF"/>
                </a:solidFill>
                <a:latin typeface="Arial" panose="020B0604020202020204" pitchFamily="34" charset="0"/>
                <a:cs typeface="Arial" panose="020B0604020202020204" pitchFamily="34" charset="0"/>
              </a:rPr>
              <a:t>MÓDULO 1: </a:t>
            </a:r>
            <a:r>
              <a:rPr lang="en-US" sz="5200" b="0" i="0" u="none" strike="noStrike" baseline="0" dirty="0" smtClean="0">
                <a:solidFill>
                  <a:srgbClr val="FFFFFF"/>
                </a:solidFill>
                <a:latin typeface="Arial" panose="020B0604020202020204" pitchFamily="34" charset="0"/>
                <a:cs typeface="Arial" panose="020B0604020202020204" pitchFamily="34" charset="0"/>
              </a:rPr>
              <a:t>METROLOGÍA</a:t>
            </a:r>
            <a:endParaRPr lang="en-US" sz="5200" b="0" i="0" u="none" strike="noStrike" baseline="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767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2148B94-829B-4D06-81FB-D8797E1EC8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5F3AA90C-3A1A-4685-A90F-B7931B99E7DF}"/>
              </a:ext>
            </a:extLst>
          </p:cNvPr>
          <p:cNvSpPr>
            <a:spLocks noGrp="1"/>
          </p:cNvSpPr>
          <p:nvPr>
            <p:ph type="title"/>
          </p:nvPr>
        </p:nvSpPr>
        <p:spPr>
          <a:xfrm>
            <a:off x="1116987" y="552160"/>
            <a:ext cx="5847781" cy="1046671"/>
          </a:xfrm>
        </p:spPr>
        <p:txBody>
          <a:bodyPr vert="horz" lIns="91440" tIns="45720" rIns="91440" bIns="45720" rtlCol="0" anchor="ctr">
            <a:normAutofit/>
          </a:bodyPr>
          <a:lstStyle/>
          <a:p>
            <a:pPr marR="0"/>
            <a:r>
              <a:rPr lang="en-US" sz="2800" b="0" i="0" u="none" strike="noStrike" baseline="0" dirty="0">
                <a:latin typeface="Arial" panose="020B0604020202020204" pitchFamily="34" charset="0"/>
                <a:cs typeface="Arial" panose="020B0604020202020204" pitchFamily="34" charset="0"/>
              </a:rPr>
              <a:t>2. </a:t>
            </a:r>
            <a:r>
              <a:rPr lang="en-US" sz="2800" b="0" i="0" u="none" strike="noStrike" baseline="0" dirty="0" err="1">
                <a:latin typeface="Arial" panose="020B0604020202020204" pitchFamily="34" charset="0"/>
                <a:cs typeface="Arial" panose="020B0604020202020204" pitchFamily="34" charset="0"/>
              </a:rPr>
              <a:t>Historia</a:t>
            </a:r>
            <a:r>
              <a:rPr lang="en-US" sz="2800" b="0" i="0" u="none" strike="noStrike" baseline="0" dirty="0">
                <a:latin typeface="Arial" panose="020B0604020202020204" pitchFamily="34" charset="0"/>
                <a:cs typeface="Arial" panose="020B0604020202020204" pitchFamily="34" charset="0"/>
              </a:rPr>
              <a:t> y </a:t>
            </a:r>
            <a:r>
              <a:rPr lang="en-US" sz="2800" b="0" i="0" u="none" strike="noStrike" baseline="0" dirty="0" err="1">
                <a:latin typeface="Arial" panose="020B0604020202020204" pitchFamily="34" charset="0"/>
                <a:cs typeface="Arial" panose="020B0604020202020204" pitchFamily="34" charset="0"/>
              </a:rPr>
              <a:t>desarrollo</a:t>
            </a:r>
            <a:r>
              <a:rPr lang="en-US" sz="2800" b="0" i="0" u="none" strike="noStrike" baseline="0" dirty="0">
                <a:latin typeface="Arial" panose="020B0604020202020204" pitchFamily="34" charset="0"/>
                <a:cs typeface="Arial" panose="020B0604020202020204" pitchFamily="34" charset="0"/>
              </a:rPr>
              <a:t> del Sistema </a:t>
            </a:r>
            <a:r>
              <a:rPr lang="en-US" sz="2800" b="0" i="0" u="none" strike="noStrike" baseline="0" dirty="0" err="1">
                <a:latin typeface="Arial" panose="020B0604020202020204" pitchFamily="34" charset="0"/>
                <a:cs typeface="Arial" panose="020B0604020202020204" pitchFamily="34" charset="0"/>
              </a:rPr>
              <a:t>Internacional</a:t>
            </a:r>
            <a:r>
              <a:rPr lang="en-US" sz="2800" b="0" i="0" u="none" strike="noStrike" baseline="0" dirty="0">
                <a:latin typeface="Arial" panose="020B0604020202020204" pitchFamily="34" charset="0"/>
                <a:cs typeface="Arial" panose="020B0604020202020204" pitchFamily="34" charset="0"/>
              </a:rPr>
              <a:t> de </a:t>
            </a:r>
            <a:r>
              <a:rPr lang="en-US" sz="2800" b="0" i="0" u="none" strike="noStrike" baseline="0" dirty="0" err="1">
                <a:latin typeface="Arial" panose="020B0604020202020204" pitchFamily="34" charset="0"/>
                <a:cs typeface="Arial" panose="020B0604020202020204" pitchFamily="34" charset="0"/>
              </a:rPr>
              <a:t>Unidades</a:t>
            </a:r>
            <a:r>
              <a:rPr lang="en-US" sz="2800" b="0" i="0" u="none" strike="noStrike" baseline="0" dirty="0">
                <a:latin typeface="Arial" panose="020B0604020202020204" pitchFamily="34" charset="0"/>
                <a:cs typeface="Arial" panose="020B0604020202020204" pitchFamily="34" charset="0"/>
              </a:rPr>
              <a:t> (SI)</a:t>
            </a:r>
          </a:p>
        </p:txBody>
      </p:sp>
      <p:sp>
        <p:nvSpPr>
          <p:cNvPr id="15" name="Rectangle 10">
            <a:extLst>
              <a:ext uri="{FF2B5EF4-FFF2-40B4-BE49-F238E27FC236}">
                <a16:creationId xmlns:a16="http://schemas.microsoft.com/office/drawing/2014/main" id="{CD84038B-4A56-439B-A184-79B2D45066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2603"/>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Marcador de texto 2">
            <a:extLst>
              <a:ext uri="{FF2B5EF4-FFF2-40B4-BE49-F238E27FC236}">
                <a16:creationId xmlns:a16="http://schemas.microsoft.com/office/drawing/2014/main" id="{8AB1128D-A4C1-833F-ACC4-D68B07BE02EF}"/>
              </a:ext>
            </a:extLst>
          </p:cNvPr>
          <p:cNvSpPr>
            <a:spLocks noGrp="1"/>
          </p:cNvSpPr>
          <p:nvPr>
            <p:ph type="body" idx="1"/>
          </p:nvPr>
        </p:nvSpPr>
        <p:spPr>
          <a:xfrm>
            <a:off x="1116988" y="2551558"/>
            <a:ext cx="5847780" cy="3347879"/>
          </a:xfrm>
        </p:spPr>
        <p:txBody>
          <a:bodyPr vert="horz" lIns="91440" tIns="45720" rIns="91440" bIns="45720" rtlCol="0" anchor="ctr">
            <a:normAutofit lnSpcReduction="10000"/>
          </a:bodyPr>
          <a:lstStyle/>
          <a:p>
            <a:pPr marR="0" lvl="0"/>
            <a:r>
              <a:rPr lang="en-US" sz="1600" b="0" i="0" u="none" strike="noStrike" baseline="0" dirty="0">
                <a:latin typeface="Arial" panose="020B0604020202020204" pitchFamily="34" charset="0"/>
                <a:cs typeface="Arial" panose="020B0604020202020204" pitchFamily="34" charset="0"/>
              </a:rPr>
              <a:t>La </a:t>
            </a:r>
            <a:r>
              <a:rPr lang="en-US" sz="1600" b="0" i="0" u="none" strike="noStrike" baseline="0" dirty="0" err="1">
                <a:latin typeface="Arial" panose="020B0604020202020204" pitchFamily="34" charset="0"/>
                <a:cs typeface="Arial" panose="020B0604020202020204" pitchFamily="34" charset="0"/>
              </a:rPr>
              <a:t>creación</a:t>
            </a:r>
            <a:r>
              <a:rPr lang="en-US" sz="1600" b="0" i="0" u="none" strike="noStrike" baseline="0" dirty="0">
                <a:latin typeface="Arial" panose="020B0604020202020204" pitchFamily="34" charset="0"/>
                <a:cs typeface="Arial" panose="020B0604020202020204" pitchFamily="34" charset="0"/>
              </a:rPr>
              <a:t> del metro y el </a:t>
            </a:r>
            <a:r>
              <a:rPr lang="en-US" sz="1600" b="0" i="0" u="none" strike="noStrike" baseline="0" dirty="0" err="1">
                <a:latin typeface="Arial" panose="020B0604020202020204" pitchFamily="34" charset="0"/>
                <a:cs typeface="Arial" panose="020B0604020202020204" pitchFamily="34" charset="0"/>
              </a:rPr>
              <a:t>kilogramo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unidades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longitud</a:t>
            </a:r>
            <a:r>
              <a:rPr lang="en-US" sz="1600" b="0" i="0" u="none" strike="noStrike" baseline="0" dirty="0">
                <a:latin typeface="Arial" panose="020B0604020202020204" pitchFamily="34" charset="0"/>
                <a:cs typeface="Arial" panose="020B0604020202020204" pitchFamily="34" charset="0"/>
              </a:rPr>
              <a:t> y masa, </a:t>
            </a:r>
            <a:r>
              <a:rPr lang="en-US" sz="1600" b="0" i="0" u="none" strike="noStrike" baseline="0" dirty="0" err="1">
                <a:latin typeface="Arial" panose="020B0604020202020204" pitchFamily="34" charset="0"/>
                <a:cs typeface="Arial" panose="020B0604020202020204" pitchFamily="34" charset="0"/>
              </a:rPr>
              <a:t>respectivamente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basadas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fenómenos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naturales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circunferencia</a:t>
            </a:r>
            <a:r>
              <a:rPr lang="en-US" sz="1600" b="0" i="0" u="none" strike="noStrike" baseline="0" dirty="0">
                <a:latin typeface="Arial" panose="020B0604020202020204" pitchFamily="34" charset="0"/>
                <a:cs typeface="Arial" panose="020B0604020202020204" pitchFamily="34" charset="0"/>
              </a:rPr>
              <a:t> de la Tierra), </a:t>
            </a:r>
            <a:r>
              <a:rPr lang="en-US" sz="1600" b="0" i="0" u="none" strike="noStrike" baseline="0" dirty="0" err="1">
                <a:latin typeface="Arial" panose="020B0604020202020204" pitchFamily="34" charset="0"/>
                <a:cs typeface="Arial" panose="020B0604020202020204" pitchFamily="34" charset="0"/>
              </a:rPr>
              <a:t>fue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primeros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pasos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hacia</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estandarización</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err="1" smtClean="0">
                <a:latin typeface="Arial" panose="020B0604020202020204" pitchFamily="34" charset="0"/>
                <a:cs typeface="Arial" panose="020B0604020202020204" pitchFamily="34" charset="0"/>
              </a:rPr>
              <a:t>En</a:t>
            </a:r>
            <a:r>
              <a:rPr lang="en-US" sz="1600" b="0" i="0" u="none" strike="noStrike" baseline="0" dirty="0" smtClean="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1875, la </a:t>
            </a:r>
            <a:r>
              <a:rPr lang="en-US" sz="1600" b="1" i="0" u="none" strike="noStrike" baseline="0" dirty="0" err="1">
                <a:latin typeface="Arial" panose="020B0604020202020204" pitchFamily="34" charset="0"/>
                <a:cs typeface="Arial" panose="020B0604020202020204" pitchFamily="34" charset="0"/>
              </a:rPr>
              <a:t>Convención</a:t>
            </a:r>
            <a:r>
              <a:rPr lang="en-US" sz="1600" b="1" i="0" u="none" strike="noStrike" baseline="0" dirty="0">
                <a:latin typeface="Arial" panose="020B0604020202020204" pitchFamily="34" charset="0"/>
                <a:cs typeface="Arial" panose="020B0604020202020204" pitchFamily="34" charset="0"/>
              </a:rPr>
              <a:t> del Metro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estableció</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cooperación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para la </a:t>
            </a:r>
            <a:r>
              <a:rPr lang="en-US" sz="1600" b="0" i="0" u="none" strike="noStrike" baseline="0" dirty="0" err="1">
                <a:latin typeface="Arial" panose="020B0604020202020204" pitchFamily="34" charset="0"/>
                <a:cs typeface="Arial" panose="020B0604020202020204" pitchFamily="34" charset="0"/>
              </a:rPr>
              <a:t>creación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gestión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smtClean="0">
                <a:latin typeface="Arial" panose="020B0604020202020204" pitchFamily="34" charset="0"/>
                <a:cs typeface="Arial" panose="020B0604020202020204" pitchFamily="34" charset="0"/>
              </a:rPr>
              <a:t>Este </a:t>
            </a:r>
            <a:r>
              <a:rPr lang="en-US" sz="1600" b="0" i="0" u="none" strike="noStrike" baseline="0" dirty="0" err="1">
                <a:latin typeface="Arial" panose="020B0604020202020204" pitchFamily="34" charset="0"/>
                <a:cs typeface="Arial" panose="020B0604020202020204" pitchFamily="34" charset="0"/>
              </a:rPr>
              <a:t>acuerdo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llevó</a:t>
            </a:r>
            <a:r>
              <a:rPr lang="en-US" sz="1600" b="0" i="0" u="none" strike="noStrike" baseline="0" dirty="0">
                <a:latin typeface="Arial" panose="020B0604020202020204" pitchFamily="34" charset="0"/>
                <a:cs typeface="Arial" panose="020B0604020202020204" pitchFamily="34" charset="0"/>
              </a:rPr>
              <a:t> a la </a:t>
            </a:r>
            <a:r>
              <a:rPr lang="en-US" sz="1600" b="0" i="0" u="none" strike="noStrike" baseline="0" dirty="0" err="1">
                <a:latin typeface="Arial" panose="020B0604020202020204" pitchFamily="34" charset="0"/>
                <a:cs typeface="Arial" panose="020B0604020202020204" pitchFamily="34" charset="0"/>
              </a:rPr>
              <a:t>fundación</a:t>
            </a:r>
            <a:r>
              <a:rPr lang="en-US" sz="1600" b="0" i="0" u="none" strike="noStrike" baseline="0" dirty="0">
                <a:latin typeface="Arial" panose="020B0604020202020204" pitchFamily="34" charset="0"/>
                <a:cs typeface="Arial" panose="020B0604020202020204" pitchFamily="34" charset="0"/>
              </a:rPr>
              <a:t> del </a:t>
            </a:r>
            <a:r>
              <a:rPr lang="en-US" sz="1600" b="1" i="0" u="none" strike="noStrike" baseline="0" dirty="0">
                <a:latin typeface="Arial" panose="020B0604020202020204" pitchFamily="34" charset="0"/>
                <a:cs typeface="Arial" panose="020B0604020202020204" pitchFamily="34" charset="0"/>
              </a:rPr>
              <a:t>Bureau International des </a:t>
            </a:r>
            <a:r>
              <a:rPr lang="en-US" sz="1600" b="1" i="0" u="none" strike="noStrike" baseline="0" dirty="0" err="1">
                <a:latin typeface="Arial" panose="020B0604020202020204" pitchFamily="34" charset="0"/>
                <a:cs typeface="Arial" panose="020B0604020202020204" pitchFamily="34" charset="0"/>
              </a:rPr>
              <a:t>Poids</a:t>
            </a:r>
            <a:r>
              <a:rPr lang="en-US" sz="1600" b="1" i="0" u="none" strike="noStrike" baseline="0" dirty="0">
                <a:latin typeface="Arial" panose="020B0604020202020204" pitchFamily="34" charset="0"/>
                <a:cs typeface="Arial" panose="020B0604020202020204" pitchFamily="34" charset="0"/>
              </a:rPr>
              <a:t> et </a:t>
            </a:r>
            <a:r>
              <a:rPr lang="en-US" sz="1600" b="1" i="0" u="none" strike="noStrike" baseline="0" dirty="0" err="1">
                <a:latin typeface="Arial" panose="020B0604020202020204" pitchFamily="34" charset="0"/>
                <a:cs typeface="Arial" panose="020B0604020202020204" pitchFamily="34" charset="0"/>
              </a:rPr>
              <a:t>Mesures</a:t>
            </a:r>
            <a:r>
              <a:rPr lang="en-US" sz="1600" b="1" i="0" u="none" strike="noStrike" baseline="0" dirty="0">
                <a:latin typeface="Arial" panose="020B0604020202020204" pitchFamily="34" charset="0"/>
                <a:cs typeface="Arial" panose="020B0604020202020204" pitchFamily="34" charset="0"/>
              </a:rPr>
              <a:t> (BIPM)</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aún</a:t>
            </a:r>
            <a:r>
              <a:rPr lang="en-US" sz="1600" b="0" i="0" u="none" strike="noStrike" baseline="0" dirty="0">
                <a:latin typeface="Arial" panose="020B0604020202020204" pitchFamily="34" charset="0"/>
                <a:cs typeface="Arial" panose="020B0604020202020204" pitchFamily="34" charset="0"/>
              </a:rPr>
              <a:t> hoy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organismo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encargado</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promoción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mantenimiento</a:t>
            </a:r>
            <a:r>
              <a:rPr lang="en-US" sz="1600" b="0" i="0" u="none" strike="noStrike" baseline="0" dirty="0">
                <a:latin typeface="Arial" panose="020B0604020202020204" pitchFamily="34" charset="0"/>
                <a:cs typeface="Arial" panose="020B0604020202020204" pitchFamily="34" charset="0"/>
              </a:rPr>
              <a:t> del SI.</a:t>
            </a:r>
          </a:p>
        </p:txBody>
      </p:sp>
      <p:pic>
        <p:nvPicPr>
          <p:cNvPr id="16" name="Picture 4" descr="Laberinto circular">
            <a:extLst>
              <a:ext uri="{FF2B5EF4-FFF2-40B4-BE49-F238E27FC236}">
                <a16:creationId xmlns:a16="http://schemas.microsoft.com/office/drawing/2014/main" id="{493B4489-39E7-3CDB-BE25-91DE8A3C3B55}"/>
              </a:ext>
            </a:extLst>
          </p:cNvPr>
          <p:cNvPicPr>
            <a:picLocks noChangeAspect="1"/>
          </p:cNvPicPr>
          <p:nvPr/>
        </p:nvPicPr>
        <p:blipFill>
          <a:blip r:embed="rId2"/>
          <a:srcRect l="4895" r="53719" b="-1"/>
          <a:stretch/>
        </p:blipFill>
        <p:spPr>
          <a:xfrm>
            <a:off x="7940040" y="10"/>
            <a:ext cx="4251960" cy="6857991"/>
          </a:xfrm>
          <a:prstGeom prst="rect">
            <a:avLst/>
          </a:prstGeom>
        </p:spPr>
      </p:pic>
      <p:sp>
        <p:nvSpPr>
          <p:cNvPr id="13" name="Rectangle 12">
            <a:extLst>
              <a:ext uri="{FF2B5EF4-FFF2-40B4-BE49-F238E27FC236}">
                <a16:creationId xmlns:a16="http://schemas.microsoft.com/office/drawing/2014/main" id="{4F96EE13-2C4D-4262-812E-DDE5FC35F0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589332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F3AA90C-3A1A-4685-A90F-B7931B99E7DF}"/>
              </a:ext>
            </a:extLst>
          </p:cNvPr>
          <p:cNvSpPr>
            <a:spLocks noGrp="1"/>
          </p:cNvSpPr>
          <p:nvPr>
            <p:ph type="title"/>
          </p:nvPr>
        </p:nvSpPr>
        <p:spPr>
          <a:xfrm>
            <a:off x="841248" y="426720"/>
            <a:ext cx="10506456" cy="1919141"/>
          </a:xfrm>
        </p:spPr>
        <p:txBody>
          <a:bodyPr vert="horz" lIns="91440" tIns="45720" rIns="91440" bIns="45720" rtlCol="0" anchor="b">
            <a:normAutofit/>
          </a:bodyPr>
          <a:lstStyle/>
          <a:p>
            <a:pPr marR="0"/>
            <a:r>
              <a:rPr lang="en-US" sz="4000" b="0" i="0" u="none" strike="noStrike" kern="1200" baseline="0" dirty="0">
                <a:solidFill>
                  <a:schemeClr val="tx1"/>
                </a:solidFill>
                <a:latin typeface="Arial" panose="020B0604020202020204" pitchFamily="34" charset="0"/>
                <a:cs typeface="Arial" panose="020B0604020202020204" pitchFamily="34" charset="0"/>
              </a:rPr>
              <a:t>2. </a:t>
            </a:r>
            <a:r>
              <a:rPr lang="en-US" sz="4000" b="0" i="0" u="none" strike="noStrike" kern="1200" baseline="0" dirty="0" err="1">
                <a:solidFill>
                  <a:schemeClr val="tx1"/>
                </a:solidFill>
                <a:latin typeface="Arial" panose="020B0604020202020204" pitchFamily="34" charset="0"/>
                <a:cs typeface="Arial" panose="020B0604020202020204" pitchFamily="34" charset="0"/>
              </a:rPr>
              <a:t>Historia</a:t>
            </a:r>
            <a:r>
              <a:rPr lang="en-US" sz="4000" b="0" i="0" u="none" strike="noStrike" kern="1200" baseline="0" dirty="0">
                <a:solidFill>
                  <a:schemeClr val="tx1"/>
                </a:solidFill>
                <a:latin typeface="Arial" panose="020B0604020202020204" pitchFamily="34" charset="0"/>
                <a:cs typeface="Arial" panose="020B0604020202020204" pitchFamily="34" charset="0"/>
              </a:rPr>
              <a:t> y </a:t>
            </a:r>
            <a:r>
              <a:rPr lang="en-US" sz="4000" b="0" i="0" u="none" strike="noStrike" kern="1200" baseline="0" dirty="0" err="1">
                <a:solidFill>
                  <a:schemeClr val="tx1"/>
                </a:solidFill>
                <a:latin typeface="Arial" panose="020B0604020202020204" pitchFamily="34" charset="0"/>
                <a:cs typeface="Arial" panose="020B0604020202020204" pitchFamily="34" charset="0"/>
              </a:rPr>
              <a:t>desarrollo</a:t>
            </a:r>
            <a:r>
              <a:rPr lang="en-US" sz="4000" b="0" i="0" u="none" strike="noStrike" kern="1200" baseline="0" dirty="0">
                <a:solidFill>
                  <a:schemeClr val="tx1"/>
                </a:solidFill>
                <a:latin typeface="Arial" panose="020B0604020202020204" pitchFamily="34" charset="0"/>
                <a:cs typeface="Arial" panose="020B0604020202020204" pitchFamily="34" charset="0"/>
              </a:rPr>
              <a:t> del Sistema </a:t>
            </a:r>
            <a:r>
              <a:rPr lang="en-US" sz="4000" b="0" i="0" u="none" strike="noStrike" kern="1200" baseline="0" dirty="0" err="1">
                <a:solidFill>
                  <a:schemeClr val="tx1"/>
                </a:solidFill>
                <a:latin typeface="Arial" panose="020B0604020202020204" pitchFamily="34" charset="0"/>
                <a:cs typeface="Arial" panose="020B0604020202020204" pitchFamily="34" charset="0"/>
              </a:rPr>
              <a:t>Internacional</a:t>
            </a:r>
            <a:r>
              <a:rPr lang="en-US" sz="4000" b="0" i="0" u="none" strike="noStrike" kern="1200" baseline="0" dirty="0">
                <a:solidFill>
                  <a:schemeClr val="tx1"/>
                </a:solidFill>
                <a:latin typeface="Arial" panose="020B0604020202020204" pitchFamily="34" charset="0"/>
                <a:cs typeface="Arial" panose="020B0604020202020204" pitchFamily="34" charset="0"/>
              </a:rPr>
              <a:t> de </a:t>
            </a:r>
            <a:r>
              <a:rPr lang="en-US" sz="4000" b="0" i="0" u="none" strike="noStrike" kern="1200" baseline="0" dirty="0" err="1">
                <a:solidFill>
                  <a:schemeClr val="tx1"/>
                </a:solidFill>
                <a:latin typeface="Arial" panose="020B0604020202020204" pitchFamily="34" charset="0"/>
                <a:cs typeface="Arial" panose="020B0604020202020204" pitchFamily="34" charset="0"/>
              </a:rPr>
              <a:t>Unidades</a:t>
            </a:r>
            <a:r>
              <a:rPr lang="en-US" sz="4000" b="0" i="0" u="none" strike="noStrike" kern="1200" baseline="0" dirty="0">
                <a:solidFill>
                  <a:schemeClr val="tx1"/>
                </a:solidFill>
                <a:latin typeface="Arial" panose="020B0604020202020204" pitchFamily="34" charset="0"/>
                <a:cs typeface="Arial" panose="020B0604020202020204" pitchFamily="34" charset="0"/>
              </a:rPr>
              <a:t> (SI)</a:t>
            </a:r>
          </a:p>
        </p:txBody>
      </p:sp>
      <p:sp>
        <p:nvSpPr>
          <p:cNvPr id="10" name="Rectangle 9">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texto 2">
            <a:extLst>
              <a:ext uri="{FF2B5EF4-FFF2-40B4-BE49-F238E27FC236}">
                <a16:creationId xmlns:a16="http://schemas.microsoft.com/office/drawing/2014/main" id="{8AB1128D-A4C1-833F-ACC4-D68B07BE02EF}"/>
              </a:ext>
            </a:extLst>
          </p:cNvPr>
          <p:cNvSpPr>
            <a:spLocks noGrp="1"/>
          </p:cNvSpPr>
          <p:nvPr>
            <p:ph type="body" idx="1"/>
          </p:nvPr>
        </p:nvSpPr>
        <p:spPr>
          <a:xfrm>
            <a:off x="841248" y="3337269"/>
            <a:ext cx="10509504" cy="2905686"/>
          </a:xfrm>
        </p:spPr>
        <p:txBody>
          <a:bodyPr vert="horz" lIns="91440" tIns="45720" rIns="91440" bIns="45720" rtlCol="0">
            <a:normAutofit/>
          </a:bodyPr>
          <a:lstStyle/>
          <a:p>
            <a:pPr marR="0" lvl="0"/>
            <a:r>
              <a:rPr lang="en-US" sz="1800" b="0" i="0" u="none" strike="noStrike" baseline="0" dirty="0">
                <a:latin typeface="Arial" panose="020B0604020202020204" pitchFamily="34" charset="0"/>
                <a:cs typeface="Arial" panose="020B0604020202020204" pitchFamily="34" charset="0"/>
              </a:rPr>
              <a:t>El SI ha </a:t>
            </a:r>
            <a:r>
              <a:rPr lang="en-US" sz="1800" b="0" i="0" u="none" strike="noStrike" baseline="0" dirty="0" err="1">
                <a:latin typeface="Arial" panose="020B0604020202020204" pitchFamily="34" charset="0"/>
                <a:cs typeface="Arial" panose="020B0604020202020204" pitchFamily="34" charset="0"/>
              </a:rPr>
              <a:t>evolucionado</a:t>
            </a:r>
            <a:r>
              <a:rPr lang="en-US" sz="1800" b="0" i="0" u="none" strike="noStrike" baseline="0" dirty="0">
                <a:latin typeface="Arial" panose="020B0604020202020204" pitchFamily="34" charset="0"/>
                <a:cs typeface="Arial" panose="020B0604020202020204" pitchFamily="34" charset="0"/>
              </a:rPr>
              <a:t> para </a:t>
            </a:r>
            <a:r>
              <a:rPr lang="en-US" sz="1800" b="0" i="0" u="none" strike="noStrike" baseline="0" dirty="0" err="1">
                <a:latin typeface="Arial" panose="020B0604020202020204" pitchFamily="34" charset="0"/>
                <a:cs typeface="Arial" panose="020B0604020202020204" pitchFamily="34" charset="0"/>
              </a:rPr>
              <a:t>adaptarse</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avances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científicos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tecnológicos</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En</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2019, se </a:t>
            </a:r>
            <a:r>
              <a:rPr lang="en-US" sz="1800" b="0" i="0" u="none" strike="noStrike" baseline="0" dirty="0" err="1">
                <a:latin typeface="Arial" panose="020B0604020202020204" pitchFamily="34" charset="0"/>
                <a:cs typeface="Arial" panose="020B0604020202020204" pitchFamily="34" charset="0"/>
              </a:rPr>
              <a:t>realizó</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actualizaciones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más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significativas</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cuando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varias</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base, </a:t>
            </a:r>
            <a:r>
              <a:rPr lang="en-US" sz="1800" b="0" i="0" u="none" strike="noStrike" baseline="0" dirty="0" err="1">
                <a:latin typeface="Arial" panose="020B0604020202020204" pitchFamily="34" charset="0"/>
                <a:cs typeface="Arial" panose="020B0604020202020204" pitchFamily="34" charset="0"/>
              </a:rPr>
              <a:t>como</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kilogramo</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amperio</a:t>
            </a:r>
            <a:r>
              <a:rPr lang="en-US" sz="1800" b="0" i="0" u="none" strike="noStrike" baseline="0" dirty="0">
                <a:latin typeface="Arial" panose="020B0604020202020204" pitchFamily="34" charset="0"/>
                <a:cs typeface="Arial" panose="020B0604020202020204" pitchFamily="34" charset="0"/>
              </a:rPr>
              <a:t>, el kelvin y el </a:t>
            </a:r>
            <a:r>
              <a:rPr lang="en-US" sz="1800" b="0" i="0" u="none" strike="noStrike" baseline="0" dirty="0" err="1">
                <a:latin typeface="Arial" panose="020B0604020202020204" pitchFamily="34" charset="0"/>
                <a:cs typeface="Arial" panose="020B0604020202020204" pitchFamily="34" charset="0"/>
              </a:rPr>
              <a:t>mol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fueron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redefinidas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función</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constantes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fundamentales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como</a:t>
            </a:r>
            <a:r>
              <a:rPr lang="en-US" sz="1800" b="0" i="0" u="none" strike="noStrike" baseline="0" dirty="0">
                <a:latin typeface="Arial" panose="020B0604020202020204" pitchFamily="34" charset="0"/>
                <a:cs typeface="Arial" panose="020B0604020202020204" pitchFamily="34" charset="0"/>
              </a:rPr>
              <a:t> la </a:t>
            </a:r>
            <a:r>
              <a:rPr lang="en-US" sz="1800" b="1" i="0" u="none" strike="noStrike" baseline="0" dirty="0" err="1">
                <a:latin typeface="Arial" panose="020B0604020202020204" pitchFamily="34" charset="0"/>
                <a:cs typeface="Arial" panose="020B0604020202020204" pitchFamily="34" charset="0"/>
              </a:rPr>
              <a:t>constante</a:t>
            </a:r>
            <a:r>
              <a:rPr lang="en-US" sz="1800" b="1" i="0" u="none" strike="noStrike" baseline="0" dirty="0">
                <a:latin typeface="Arial" panose="020B0604020202020204" pitchFamily="34" charset="0"/>
                <a:cs typeface="Arial" panose="020B0604020202020204" pitchFamily="34" charset="0"/>
              </a:rPr>
              <a:t> de Planck</a:t>
            </a:r>
            <a:r>
              <a:rPr lang="en-US" sz="1800" b="0" i="0" u="none" strike="noStrike" baseline="0" dirty="0">
                <a:latin typeface="Arial" panose="020B0604020202020204" pitchFamily="34" charset="0"/>
                <a:cs typeface="Arial" panose="020B0604020202020204" pitchFamily="34" charset="0"/>
              </a:rPr>
              <a:t> y la </a:t>
            </a:r>
            <a:r>
              <a:rPr lang="en-US" sz="1800" b="1" i="0" u="none" strike="noStrike" baseline="0" dirty="0" err="1">
                <a:latin typeface="Arial" panose="020B0604020202020204" pitchFamily="34" charset="0"/>
                <a:cs typeface="Arial" panose="020B0604020202020204" pitchFamily="34" charset="0"/>
              </a:rPr>
              <a:t>carga</a:t>
            </a:r>
            <a:r>
              <a:rPr lang="en-US" sz="1800" b="1" i="0" u="none" strike="noStrike" baseline="0" dirty="0">
                <a:latin typeface="Arial" panose="020B0604020202020204" pitchFamily="34" charset="0"/>
                <a:cs typeface="Arial" panose="020B0604020202020204" pitchFamily="34" charset="0"/>
              </a:rPr>
              <a:t> del </a:t>
            </a:r>
            <a:r>
              <a:rPr lang="en-US" sz="1800" b="1" i="0" u="none" strike="noStrike" baseline="0" dirty="0" err="1">
                <a:latin typeface="Arial" panose="020B0604020202020204" pitchFamily="34" charset="0"/>
                <a:cs typeface="Arial" panose="020B0604020202020204" pitchFamily="34" charset="0"/>
              </a:rPr>
              <a:t>electrón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lugar</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patrones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físicos</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podían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sufrir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alteraciones</a:t>
            </a:r>
            <a:r>
              <a:rPr lang="en-US" sz="1800" b="0" i="0" u="none" strike="noStrike" baseline="0" dirty="0">
                <a:latin typeface="Arial" panose="020B0604020202020204" pitchFamily="34" charset="0"/>
                <a:cs typeface="Arial" panose="020B0604020202020204" pitchFamily="34" charset="0"/>
              </a:rPr>
              <a:t> con el </a:t>
            </a:r>
            <a:r>
              <a:rPr lang="en-US" sz="1800" b="0" i="0" u="none" strike="noStrike" baseline="0" dirty="0" err="1">
                <a:latin typeface="Arial" panose="020B0604020202020204" pitchFamily="34" charset="0"/>
                <a:cs typeface="Arial" panose="020B0604020202020204" pitchFamily="34" charset="0"/>
              </a:rPr>
              <a:t>tiempo</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68303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2148B94-829B-4D06-81FB-D8797E1EC8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5BB1465D-A585-00AC-BBAE-AC0A8C1B2CEE}"/>
              </a:ext>
            </a:extLst>
          </p:cNvPr>
          <p:cNvSpPr>
            <a:spLocks noGrp="1"/>
          </p:cNvSpPr>
          <p:nvPr>
            <p:ph type="title"/>
          </p:nvPr>
        </p:nvSpPr>
        <p:spPr>
          <a:xfrm>
            <a:off x="1116987" y="552160"/>
            <a:ext cx="5847781" cy="1046671"/>
          </a:xfrm>
        </p:spPr>
        <p:txBody>
          <a:bodyPr vert="horz" lIns="91440" tIns="45720" rIns="91440" bIns="45720" rtlCol="0" anchor="ctr">
            <a:noAutofit/>
          </a:bodyPr>
          <a:lstStyle/>
          <a:p>
            <a:pPr marR="0"/>
            <a:r>
              <a:rPr lang="en-US" sz="3600" b="0" i="0" u="none" strike="noStrike" baseline="0" dirty="0">
                <a:latin typeface="Arial" panose="020B0604020202020204" pitchFamily="34" charset="0"/>
                <a:cs typeface="Arial" panose="020B0604020202020204" pitchFamily="34" charset="0"/>
              </a:rPr>
              <a:t>3. Las </a:t>
            </a:r>
            <a:r>
              <a:rPr lang="en-US" sz="3600" b="0" i="0" u="none" strike="noStrike" baseline="0" dirty="0" err="1">
                <a:latin typeface="Arial" panose="020B0604020202020204" pitchFamily="34" charset="0"/>
                <a:cs typeface="Arial" panose="020B0604020202020204" pitchFamily="34" charset="0"/>
              </a:rPr>
              <a:t>unidades</a:t>
            </a:r>
            <a:r>
              <a:rPr lang="en-US" sz="3600" b="0" i="0" u="none" strike="noStrike" baseline="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t>
            </a:r>
            <a:r>
              <a:rPr lang="en-US" sz="3600" b="0" i="0" u="none" strike="noStrike" baseline="0" dirty="0" err="1">
                <a:latin typeface="Arial" panose="020B0604020202020204" pitchFamily="34" charset="0"/>
                <a:cs typeface="Arial" panose="020B0604020202020204" pitchFamily="34" charset="0"/>
              </a:rPr>
              <a:t>ásicas</a:t>
            </a:r>
            <a:r>
              <a:rPr lang="en-US" sz="3600" b="0" i="0" u="none" strike="noStrike" baseline="0" dirty="0">
                <a:latin typeface="Arial" panose="020B0604020202020204" pitchFamily="34" charset="0"/>
                <a:cs typeface="Arial" panose="020B0604020202020204" pitchFamily="34" charset="0"/>
              </a:rPr>
              <a:t> del Sistema </a:t>
            </a:r>
            <a:r>
              <a:rPr lang="en-US" sz="3600" b="0" i="0" u="none" strike="noStrike" baseline="0" dirty="0" err="1">
                <a:latin typeface="Arial" panose="020B0604020202020204" pitchFamily="34" charset="0"/>
                <a:cs typeface="Arial" panose="020B0604020202020204" pitchFamily="34" charset="0"/>
              </a:rPr>
              <a:t>Internacional</a:t>
            </a:r>
            <a:r>
              <a:rPr lang="en-US" sz="3600" b="0" i="0" u="none" strike="noStrike" baseline="0" dirty="0">
                <a:latin typeface="Arial" panose="020B0604020202020204" pitchFamily="34" charset="0"/>
                <a:cs typeface="Arial" panose="020B0604020202020204" pitchFamily="34" charset="0"/>
              </a:rPr>
              <a:t> (SI)</a:t>
            </a:r>
          </a:p>
        </p:txBody>
      </p:sp>
      <p:sp>
        <p:nvSpPr>
          <p:cNvPr id="11" name="Rectangle 10">
            <a:extLst>
              <a:ext uri="{FF2B5EF4-FFF2-40B4-BE49-F238E27FC236}">
                <a16:creationId xmlns:a16="http://schemas.microsoft.com/office/drawing/2014/main" id="{CD84038B-4A56-439B-A184-79B2D45066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2603"/>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Marcador de texto 2">
            <a:extLst>
              <a:ext uri="{FF2B5EF4-FFF2-40B4-BE49-F238E27FC236}">
                <a16:creationId xmlns:a16="http://schemas.microsoft.com/office/drawing/2014/main" id="{2861FA9F-C2C2-0B6E-033B-1804C270A560}"/>
              </a:ext>
            </a:extLst>
          </p:cNvPr>
          <p:cNvSpPr>
            <a:spLocks noGrp="1"/>
          </p:cNvSpPr>
          <p:nvPr>
            <p:ph type="body" idx="1"/>
          </p:nvPr>
        </p:nvSpPr>
        <p:spPr>
          <a:xfrm>
            <a:off x="1116988" y="2551558"/>
            <a:ext cx="5847780" cy="3347879"/>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El SI se </a:t>
            </a:r>
            <a:r>
              <a:rPr lang="en-US" sz="1800" b="0" i="0" u="none" strike="noStrike" baseline="0" dirty="0" err="1">
                <a:latin typeface="Arial" panose="020B0604020202020204" pitchFamily="34" charset="0"/>
                <a:cs typeface="Arial" panose="020B0604020202020204" pitchFamily="34" charset="0"/>
              </a:rPr>
              <a:t>fundamenta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siete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básicas</a:t>
            </a:r>
            <a:r>
              <a:rPr lang="en-US" sz="1800" b="0" i="0" u="none" strike="noStrike" baseline="0" dirty="0">
                <a:latin typeface="Arial" panose="020B0604020202020204" pitchFamily="34" charset="0"/>
                <a:cs typeface="Arial" panose="020B0604020202020204" pitchFamily="34" charset="0"/>
              </a:rPr>
              <a:t>, a </a:t>
            </a:r>
            <a:r>
              <a:rPr lang="en-US" sz="1800" b="0" i="0" u="none" strike="noStrike" baseline="0" dirty="0" err="1">
                <a:latin typeface="Arial" panose="020B0604020202020204" pitchFamily="34" charset="0"/>
                <a:cs typeface="Arial" panose="020B0604020202020204" pitchFamily="34" charset="0"/>
              </a:rPr>
              <a:t>partir</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cuales</a:t>
            </a:r>
            <a:r>
              <a:rPr lang="en-US" sz="1800" b="0" i="0" u="none" strike="noStrike" baseline="0" dirty="0">
                <a:latin typeface="Arial" panose="020B0604020202020204" pitchFamily="34" charset="0"/>
                <a:cs typeface="Arial" panose="020B0604020202020204" pitchFamily="34" charset="0"/>
              </a:rPr>
              <a:t> se </a:t>
            </a:r>
            <a:r>
              <a:rPr lang="en-US" sz="1800" b="0" i="0" u="none" strike="noStrike" baseline="0" dirty="0" err="1">
                <a:latin typeface="Arial" panose="020B0604020202020204" pitchFamily="34" charset="0"/>
                <a:cs typeface="Arial" panose="020B0604020202020204" pitchFamily="34" charset="0"/>
              </a:rPr>
              <a:t>derivan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todas</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demás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medida</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Estas</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cubren</a:t>
            </a:r>
            <a:r>
              <a:rPr lang="en-US" sz="1800" b="0" i="0" u="none" strike="noStrike" baseline="0" dirty="0">
                <a:latin typeface="Arial" panose="020B0604020202020204" pitchFamily="34" charset="0"/>
                <a:cs typeface="Arial" panose="020B0604020202020204" pitchFamily="34" charset="0"/>
              </a:rPr>
              <a:t> las magnitudes </a:t>
            </a:r>
            <a:r>
              <a:rPr lang="en-US" sz="1800" b="0" i="0" u="none" strike="noStrike" baseline="0" dirty="0" err="1">
                <a:latin typeface="Arial" panose="020B0604020202020204" pitchFamily="34" charset="0"/>
                <a:cs typeface="Arial" panose="020B0604020202020204" pitchFamily="34" charset="0"/>
              </a:rPr>
              <a:t>físicas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fundamentales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cada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está</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definida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fenómenos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constantes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reproducibles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cualquier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laboratorio</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mundo</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1" i="0" u="none" strike="noStrike" baseline="0" dirty="0" smtClean="0">
                <a:latin typeface="Arial" panose="020B0604020202020204" pitchFamily="34" charset="0"/>
                <a:cs typeface="Arial" panose="020B0604020202020204" pitchFamily="34" charset="0"/>
              </a:rPr>
              <a:t>Las </a:t>
            </a:r>
            <a:r>
              <a:rPr lang="en-US" sz="1800" b="1" i="0" u="none" strike="noStrike" baseline="0" dirty="0" err="1">
                <a:latin typeface="Arial" panose="020B0604020202020204" pitchFamily="34" charset="0"/>
                <a:cs typeface="Arial" panose="020B0604020202020204" pitchFamily="34" charset="0"/>
              </a:rPr>
              <a:t>siete</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unidades</a:t>
            </a:r>
            <a:r>
              <a:rPr lang="en-US" sz="1800" b="1" i="0" u="none" strike="noStrike" baseline="0" dirty="0">
                <a:latin typeface="Arial" panose="020B0604020202020204" pitchFamily="34" charset="0"/>
                <a:cs typeface="Arial" panose="020B0604020202020204" pitchFamily="34" charset="0"/>
              </a:rPr>
              <a:t> base son:</a:t>
            </a:r>
          </a:p>
        </p:txBody>
      </p:sp>
      <p:pic>
        <p:nvPicPr>
          <p:cNvPr id="5" name="Picture 4" descr="Fórmulas escritas en una pizarra">
            <a:extLst>
              <a:ext uri="{FF2B5EF4-FFF2-40B4-BE49-F238E27FC236}">
                <a16:creationId xmlns:a16="http://schemas.microsoft.com/office/drawing/2014/main" id="{E6FEB0FB-1D8A-0831-70A1-F7A7230C5FE1}"/>
              </a:ext>
            </a:extLst>
          </p:cNvPr>
          <p:cNvPicPr>
            <a:picLocks noChangeAspect="1"/>
          </p:cNvPicPr>
          <p:nvPr/>
        </p:nvPicPr>
        <p:blipFill>
          <a:blip r:embed="rId2"/>
          <a:srcRect l="27408" r="31206" b="-1"/>
          <a:stretch/>
        </p:blipFill>
        <p:spPr>
          <a:xfrm>
            <a:off x="7940040" y="10"/>
            <a:ext cx="4251960" cy="6857991"/>
          </a:xfrm>
          <a:prstGeom prst="rect">
            <a:avLst/>
          </a:prstGeom>
        </p:spPr>
      </p:pic>
      <p:sp>
        <p:nvSpPr>
          <p:cNvPr id="13" name="Rectangle 12">
            <a:extLst>
              <a:ext uri="{FF2B5EF4-FFF2-40B4-BE49-F238E27FC236}">
                <a16:creationId xmlns:a16="http://schemas.microsoft.com/office/drawing/2014/main" id="{4F96EE13-2C4D-4262-812E-DDE5FC35F0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758339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astro de luz en el metro">
            <a:extLst>
              <a:ext uri="{FF2B5EF4-FFF2-40B4-BE49-F238E27FC236}">
                <a16:creationId xmlns:a16="http://schemas.microsoft.com/office/drawing/2014/main" id="{EF0CAFD8-17C4-A369-AA06-75D9B3ED6225}"/>
              </a:ext>
            </a:extLst>
          </p:cNvPr>
          <p:cNvPicPr>
            <a:picLocks noChangeAspect="1"/>
          </p:cNvPicPr>
          <p:nvPr/>
        </p:nvPicPr>
        <p:blipFill>
          <a:blip r:embed="rId2"/>
          <a:srcRect l="18798" r="40091"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821229BB-010B-FC50-A1AE-B9F96596F70D}"/>
              </a:ext>
            </a:extLst>
          </p:cNvPr>
          <p:cNvSpPr>
            <a:spLocks noGrp="1"/>
          </p:cNvSpPr>
          <p:nvPr>
            <p:ph type="title"/>
          </p:nvPr>
        </p:nvSpPr>
        <p:spPr>
          <a:xfrm>
            <a:off x="1137034" y="609600"/>
            <a:ext cx="6831188" cy="1322887"/>
          </a:xfrm>
        </p:spPr>
        <p:txBody>
          <a:bodyPr vert="horz" lIns="91440" tIns="45720" rIns="91440" bIns="45720" rtlCol="0" anchor="ctr">
            <a:normAutofit/>
          </a:bodyPr>
          <a:lstStyle/>
          <a:p>
            <a:pPr marR="0"/>
            <a:r>
              <a:rPr lang="en-US" sz="3200" b="0" i="0" u="none" strike="noStrike" baseline="0" dirty="0">
                <a:latin typeface="Arial" panose="020B0604020202020204" pitchFamily="34" charset="0"/>
                <a:cs typeface="Arial" panose="020B0604020202020204" pitchFamily="34" charset="0"/>
              </a:rPr>
              <a:t>3.1. Metro (m) – </a:t>
            </a:r>
            <a:r>
              <a:rPr lang="en-US" sz="3200" b="0" i="0" u="none" strike="noStrike" baseline="0" dirty="0" err="1">
                <a:latin typeface="Arial" panose="020B0604020202020204" pitchFamily="34" charset="0"/>
                <a:cs typeface="Arial" panose="020B0604020202020204" pitchFamily="34" charset="0"/>
              </a:rPr>
              <a:t>Unidad</a:t>
            </a:r>
            <a:r>
              <a:rPr lang="en-US" sz="3200" b="0" i="0" u="none" strike="noStrike" baseline="0" dirty="0">
                <a:latin typeface="Arial" panose="020B0604020202020204" pitchFamily="34" charset="0"/>
                <a:cs typeface="Arial" panose="020B0604020202020204" pitchFamily="34" charset="0"/>
              </a:rPr>
              <a:t> de </a:t>
            </a:r>
            <a:r>
              <a:rPr lang="en-US" sz="3200" b="0" i="0" u="none" strike="noStrike" baseline="0" dirty="0" err="1">
                <a:latin typeface="Arial" panose="020B0604020202020204" pitchFamily="34" charset="0"/>
                <a:cs typeface="Arial" panose="020B0604020202020204" pitchFamily="34" charset="0"/>
              </a:rPr>
              <a:t>Longitud</a:t>
            </a:r>
            <a:endParaRPr lang="en-US" sz="32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7FFFE603-CC29-732D-D922-D62A5C34FB8D}"/>
              </a:ext>
            </a:extLst>
          </p:cNvPr>
          <p:cNvSpPr>
            <a:spLocks noGrp="1"/>
          </p:cNvSpPr>
          <p:nvPr>
            <p:ph type="body" idx="1"/>
          </p:nvPr>
        </p:nvSpPr>
        <p:spPr>
          <a:xfrm>
            <a:off x="1137035" y="2194102"/>
            <a:ext cx="6516216" cy="3908585"/>
          </a:xfrm>
        </p:spPr>
        <p:txBody>
          <a:bodyPr vert="horz" lIns="91440" tIns="45720" rIns="91440" bIns="45720" rtlCol="0">
            <a:normAutofit/>
          </a:bodyPr>
          <a:lstStyle/>
          <a:p>
            <a:pPr marR="0" lvl="0"/>
            <a:r>
              <a:rPr lang="en-US" sz="1800" b="0" i="0" u="none" strike="noStrike" baseline="0" dirty="0">
                <a:latin typeface="Arial" panose="020B0604020202020204" pitchFamily="34" charset="0"/>
                <a:cs typeface="Arial" panose="020B0604020202020204" pitchFamily="34" charset="0"/>
              </a:rPr>
              <a:t>El </a:t>
            </a:r>
            <a:r>
              <a:rPr lang="en-US" sz="1800" b="1" i="0" u="none" strike="noStrike" baseline="0" dirty="0">
                <a:latin typeface="Arial" panose="020B0604020202020204" pitchFamily="34" charset="0"/>
                <a:cs typeface="Arial" panose="020B0604020202020204" pitchFamily="34" charset="0"/>
              </a:rPr>
              <a:t>metro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unidad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básica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longitud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el SI.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Originalmente</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definido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fracción</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meridiano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terrestre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desde</a:t>
            </a:r>
            <a:r>
              <a:rPr lang="en-US" sz="1800" b="0" i="0" u="none" strike="noStrike" baseline="0" dirty="0">
                <a:latin typeface="Arial" panose="020B0604020202020204" pitchFamily="34" charset="0"/>
                <a:cs typeface="Arial" panose="020B0604020202020204" pitchFamily="34" charset="0"/>
              </a:rPr>
              <a:t> 1983 se redefine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términos</a:t>
            </a:r>
            <a:r>
              <a:rPr lang="en-US" sz="1800" b="0" i="0" u="none" strike="noStrike" baseline="0" dirty="0">
                <a:latin typeface="Arial" panose="020B0604020202020204" pitchFamily="34" charset="0"/>
                <a:cs typeface="Arial" panose="020B0604020202020204" pitchFamily="34" charset="0"/>
              </a:rPr>
              <a:t> de la </a:t>
            </a:r>
            <a:r>
              <a:rPr lang="en-US" sz="1800" b="1" i="0" u="none" strike="noStrike" baseline="0" dirty="0" err="1">
                <a:latin typeface="Arial" panose="020B0604020202020204" pitchFamily="34" charset="0"/>
                <a:cs typeface="Arial" panose="020B0604020202020204" pitchFamily="34" charset="0"/>
              </a:rPr>
              <a:t>velocidad</a:t>
            </a:r>
            <a:r>
              <a:rPr lang="en-US" sz="1800" b="1" i="0" u="none" strike="noStrike" baseline="0" dirty="0">
                <a:latin typeface="Arial" panose="020B0604020202020204" pitchFamily="34" charset="0"/>
                <a:cs typeface="Arial" panose="020B0604020202020204" pitchFamily="34" charset="0"/>
              </a:rPr>
              <a:t> de la luz </a:t>
            </a:r>
            <a:r>
              <a:rPr lang="en-US" sz="1800" b="1" i="0" u="none" strike="noStrike" baseline="0" dirty="0" err="1">
                <a:latin typeface="Arial" panose="020B0604020202020204" pitchFamily="34" charset="0"/>
                <a:cs typeface="Arial" panose="020B0604020202020204" pitchFamily="34" charset="0"/>
              </a:rPr>
              <a:t>en</a:t>
            </a:r>
            <a:r>
              <a:rPr lang="en-US" sz="1800" b="1" i="0" u="none" strike="noStrike" baseline="0" dirty="0">
                <a:latin typeface="Arial" panose="020B0604020202020204" pitchFamily="34" charset="0"/>
                <a:cs typeface="Arial" panose="020B0604020202020204" pitchFamily="34" charset="0"/>
              </a:rPr>
              <a:t> el </a:t>
            </a:r>
            <a:r>
              <a:rPr lang="en-US" sz="1800" b="1" i="0" u="none" strike="noStrike" baseline="0" dirty="0" err="1">
                <a:latin typeface="Arial" panose="020B0604020202020204" pitchFamily="34" charset="0"/>
                <a:cs typeface="Arial" panose="020B0604020202020204" pitchFamily="34" charset="0"/>
              </a:rPr>
              <a:t>vacío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constante</a:t>
            </a:r>
            <a:r>
              <a:rPr lang="en-US" sz="1800" b="0" i="0" u="none" strike="noStrike" baseline="0" dirty="0">
                <a:latin typeface="Arial" panose="020B0604020202020204" pitchFamily="34" charset="0"/>
                <a:cs typeface="Arial" panose="020B0604020202020204" pitchFamily="34" charset="0"/>
              </a:rPr>
              <a:t> universal</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1" i="0" u="none" strike="noStrike" baseline="0" dirty="0" err="1">
                <a:latin typeface="Arial" panose="020B0604020202020204" pitchFamily="34" charset="0"/>
                <a:cs typeface="Arial" panose="020B0604020202020204" pitchFamily="34" charset="0"/>
              </a:rPr>
              <a:t>Definición</a:t>
            </a:r>
            <a:r>
              <a:rPr lang="en-US" sz="1800" b="1" i="0" u="none" strike="noStrike" baseline="0" dirty="0">
                <a:latin typeface="Arial" panose="020B0604020202020204" pitchFamily="34" charset="0"/>
                <a:cs typeface="Arial" panose="020B0604020202020204" pitchFamily="34" charset="0"/>
              </a:rPr>
              <a:t> actual:</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distancia</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recorre</a:t>
            </a:r>
            <a:r>
              <a:rPr lang="en-US" sz="1800" b="0" i="0" u="none" strike="noStrike" baseline="0" dirty="0">
                <a:latin typeface="Arial" panose="020B0604020202020204" pitchFamily="34" charset="0"/>
                <a:cs typeface="Arial" panose="020B0604020202020204" pitchFamily="34" charset="0"/>
              </a:rPr>
              <a:t> la luz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vacío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1/299,792,458 de </a:t>
            </a:r>
            <a:r>
              <a:rPr lang="en-US" sz="1800" b="0" i="0" u="none" strike="noStrike" baseline="0" dirty="0" err="1">
                <a:latin typeface="Arial" panose="020B0604020202020204" pitchFamily="34" charset="0"/>
                <a:cs typeface="Arial" panose="020B0604020202020204" pitchFamily="34" charset="0"/>
              </a:rPr>
              <a:t>segundo</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92439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2148B94-829B-4D06-81FB-D8797E1EC8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7FA70D44-1A04-8199-BCF9-D0173AC16CAF}"/>
              </a:ext>
            </a:extLst>
          </p:cNvPr>
          <p:cNvSpPr>
            <a:spLocks noGrp="1"/>
          </p:cNvSpPr>
          <p:nvPr>
            <p:ph type="title"/>
          </p:nvPr>
        </p:nvSpPr>
        <p:spPr>
          <a:xfrm>
            <a:off x="1116987" y="552160"/>
            <a:ext cx="5847781" cy="1046671"/>
          </a:xfrm>
        </p:spPr>
        <p:txBody>
          <a:bodyPr vert="horz" lIns="91440" tIns="45720" rIns="91440" bIns="45720" rtlCol="0" anchor="ctr">
            <a:noAutofit/>
          </a:bodyPr>
          <a:lstStyle/>
          <a:p>
            <a:pPr marR="0"/>
            <a:r>
              <a:rPr lang="en-US" sz="3600" b="0" i="0" u="none" strike="noStrike" baseline="0" dirty="0">
                <a:latin typeface="Arial" panose="020B0604020202020204" pitchFamily="34" charset="0"/>
                <a:cs typeface="Arial" panose="020B0604020202020204" pitchFamily="34" charset="0"/>
              </a:rPr>
              <a:t>3.2. </a:t>
            </a:r>
            <a:r>
              <a:rPr lang="en-US" sz="3600" b="0" i="0" u="none" strike="noStrike" baseline="0" dirty="0" err="1">
                <a:latin typeface="Arial" panose="020B0604020202020204" pitchFamily="34" charset="0"/>
                <a:cs typeface="Arial" panose="020B0604020202020204" pitchFamily="34" charset="0"/>
              </a:rPr>
              <a:t>Kilogramo</a:t>
            </a:r>
            <a:r>
              <a:rPr lang="en-US" sz="3600" b="0" i="0" u="none" strike="noStrike" baseline="0" dirty="0">
                <a:latin typeface="Arial" panose="020B0604020202020204" pitchFamily="34" charset="0"/>
                <a:cs typeface="Arial" panose="020B0604020202020204" pitchFamily="34" charset="0"/>
              </a:rPr>
              <a:t> (kg) – </a:t>
            </a:r>
            <a:r>
              <a:rPr lang="en-US" sz="3600" b="0" i="0" u="none" strike="noStrike" baseline="0" dirty="0" err="1">
                <a:latin typeface="Arial" panose="020B0604020202020204" pitchFamily="34" charset="0"/>
                <a:cs typeface="Arial" panose="020B0604020202020204" pitchFamily="34" charset="0"/>
              </a:rPr>
              <a:t>Unidad</a:t>
            </a:r>
            <a:r>
              <a:rPr lang="en-US" sz="3600" b="0" i="0" u="none" strike="noStrike" baseline="0" dirty="0">
                <a:latin typeface="Arial" panose="020B0604020202020204" pitchFamily="34" charset="0"/>
                <a:cs typeface="Arial" panose="020B0604020202020204" pitchFamily="34" charset="0"/>
              </a:rPr>
              <a:t> de Masa</a:t>
            </a:r>
          </a:p>
        </p:txBody>
      </p:sp>
      <p:sp>
        <p:nvSpPr>
          <p:cNvPr id="11" name="Rectangle 10">
            <a:extLst>
              <a:ext uri="{FF2B5EF4-FFF2-40B4-BE49-F238E27FC236}">
                <a16:creationId xmlns:a16="http://schemas.microsoft.com/office/drawing/2014/main" id="{CD84038B-4A56-439B-A184-79B2D45066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2603"/>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Marcador de texto 2">
            <a:extLst>
              <a:ext uri="{FF2B5EF4-FFF2-40B4-BE49-F238E27FC236}">
                <a16:creationId xmlns:a16="http://schemas.microsoft.com/office/drawing/2014/main" id="{13D6B14F-7DBF-D4D7-6EBE-ADED0D65318B}"/>
              </a:ext>
            </a:extLst>
          </p:cNvPr>
          <p:cNvSpPr>
            <a:spLocks noGrp="1"/>
          </p:cNvSpPr>
          <p:nvPr>
            <p:ph type="body" idx="1"/>
          </p:nvPr>
        </p:nvSpPr>
        <p:spPr>
          <a:xfrm>
            <a:off x="1116988" y="2551558"/>
            <a:ext cx="5847780" cy="3347879"/>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El </a:t>
            </a:r>
            <a:r>
              <a:rPr lang="en-US" sz="1800" b="1" i="0" u="none" strike="noStrike" baseline="0" dirty="0" err="1">
                <a:latin typeface="Arial" panose="020B0604020202020204" pitchFamily="34" charset="0"/>
                <a:cs typeface="Arial" panose="020B0604020202020204" pitchFamily="34" charset="0"/>
              </a:rPr>
              <a:t>kilogramo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unidad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básica</a:t>
            </a:r>
            <a:r>
              <a:rPr lang="en-US" sz="1800" b="0" i="0" u="none" strike="noStrike" baseline="0" dirty="0">
                <a:latin typeface="Arial" panose="020B0604020202020204" pitchFamily="34" charset="0"/>
                <a:cs typeface="Arial" panose="020B0604020202020204" pitchFamily="34" charset="0"/>
              </a:rPr>
              <a:t> de masa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el SI y ha </a:t>
            </a:r>
            <a:r>
              <a:rPr lang="en-US" sz="1800" b="0" i="0" u="none" strike="noStrike" baseline="0" dirty="0" err="1">
                <a:latin typeface="Arial" panose="020B0604020202020204" pitchFamily="34" charset="0"/>
                <a:cs typeface="Arial" panose="020B0604020202020204" pitchFamily="34" charset="0"/>
              </a:rPr>
              <a:t>tenido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redefinición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histórica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Inicialmente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definido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un </a:t>
            </a:r>
            <a:r>
              <a:rPr lang="en-US" sz="1800" b="0" i="0" u="none" strike="noStrike" baseline="0" dirty="0" err="1">
                <a:latin typeface="Arial" panose="020B0604020202020204" pitchFamily="34" charset="0"/>
                <a:cs typeface="Arial" panose="020B0604020202020204" pitchFamily="34" charset="0"/>
              </a:rPr>
              <a:t>prototipo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físico</a:t>
            </a:r>
            <a:r>
              <a:rPr lang="en-US" sz="1800" b="0" i="0" u="none" strike="noStrike" baseline="0" dirty="0">
                <a:latin typeface="Arial" panose="020B0604020202020204" pitchFamily="34" charset="0"/>
                <a:cs typeface="Arial" panose="020B0604020202020204" pitchFamily="34" charset="0"/>
              </a:rPr>
              <a:t> (un </a:t>
            </a:r>
            <a:r>
              <a:rPr lang="en-US" sz="1800" b="0" i="0" u="none" strike="noStrike" baseline="0" dirty="0" err="1">
                <a:latin typeface="Arial" panose="020B0604020202020204" pitchFamily="34" charset="0"/>
                <a:cs typeface="Arial" panose="020B0604020202020204" pitchFamily="34" charset="0"/>
              </a:rPr>
              <a:t>cilindro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platino-iridio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desde</a:t>
            </a:r>
            <a:r>
              <a:rPr lang="en-US" sz="1800" b="0" i="0" u="none" strike="noStrike" baseline="0" dirty="0">
                <a:latin typeface="Arial" panose="020B0604020202020204" pitchFamily="34" charset="0"/>
                <a:cs typeface="Arial" panose="020B0604020202020204" pitchFamily="34" charset="0"/>
              </a:rPr>
              <a:t> 2019 se redefine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términos</a:t>
            </a:r>
            <a:r>
              <a:rPr lang="en-US" sz="1800" b="0" i="0" u="none" strike="noStrike" baseline="0" dirty="0">
                <a:latin typeface="Arial" panose="020B0604020202020204" pitchFamily="34" charset="0"/>
                <a:cs typeface="Arial" panose="020B0604020202020204" pitchFamily="34" charset="0"/>
              </a:rPr>
              <a:t> de la </a:t>
            </a:r>
            <a:r>
              <a:rPr lang="en-US" sz="1800" b="1" i="0" u="none" strike="noStrike" baseline="0" dirty="0" err="1">
                <a:latin typeface="Arial" panose="020B0604020202020204" pitchFamily="34" charset="0"/>
                <a:cs typeface="Arial" panose="020B0604020202020204" pitchFamily="34" charset="0"/>
              </a:rPr>
              <a:t>constante</a:t>
            </a:r>
            <a:r>
              <a:rPr lang="en-US" sz="1800" b="1" i="0" u="none" strike="noStrike" baseline="0" dirty="0">
                <a:latin typeface="Arial" panose="020B0604020202020204" pitchFamily="34" charset="0"/>
                <a:cs typeface="Arial" panose="020B0604020202020204" pitchFamily="34" charset="0"/>
              </a:rPr>
              <a:t> de Planck</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eliminando</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necesidad</a:t>
            </a:r>
            <a:r>
              <a:rPr lang="en-US" sz="1800" b="0" i="0" u="none" strike="noStrike" baseline="0" dirty="0">
                <a:latin typeface="Arial" panose="020B0604020202020204" pitchFamily="34" charset="0"/>
                <a:cs typeface="Arial" panose="020B0604020202020204" pitchFamily="34" charset="0"/>
              </a:rPr>
              <a:t> de un </a:t>
            </a:r>
            <a:r>
              <a:rPr lang="en-US" sz="1800" b="0" i="0" u="none" strike="noStrike" baseline="0" dirty="0" err="1">
                <a:latin typeface="Arial" panose="020B0604020202020204" pitchFamily="34" charset="0"/>
                <a:cs typeface="Arial" panose="020B0604020202020204" pitchFamily="34" charset="0"/>
              </a:rPr>
              <a:t>artefacto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físico</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1" i="0" u="none" strike="noStrike" baseline="0" dirty="0" err="1">
                <a:latin typeface="Arial" panose="020B0604020202020204" pitchFamily="34" charset="0"/>
                <a:cs typeface="Arial" panose="020B0604020202020204" pitchFamily="34" charset="0"/>
              </a:rPr>
              <a:t>Definición</a:t>
            </a:r>
            <a:r>
              <a:rPr lang="en-US" sz="1800" b="1" i="0" u="none" strike="noStrike" baseline="0" dirty="0">
                <a:latin typeface="Arial" panose="020B0604020202020204" pitchFamily="34" charset="0"/>
                <a:cs typeface="Arial" panose="020B0604020202020204" pitchFamily="34" charset="0"/>
              </a:rPr>
              <a:t> actual: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Basado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constante</a:t>
            </a:r>
            <a:r>
              <a:rPr lang="en-US" sz="1800" b="0" i="0" u="none" strike="noStrike" baseline="0" dirty="0">
                <a:latin typeface="Arial" panose="020B0604020202020204" pitchFamily="34" charset="0"/>
                <a:cs typeface="Arial" panose="020B0604020202020204" pitchFamily="34" charset="0"/>
              </a:rPr>
              <a:t> de Planck, </a:t>
            </a:r>
            <a:r>
              <a:rPr lang="en-US" sz="1800" b="0" i="0" u="none" strike="noStrike" baseline="0" dirty="0" err="1">
                <a:latin typeface="Arial" panose="020B0604020202020204" pitchFamily="34" charset="0"/>
                <a:cs typeface="Arial" panose="020B0604020202020204" pitchFamily="34" charset="0"/>
              </a:rPr>
              <a:t>cuya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relación</a:t>
            </a:r>
            <a:r>
              <a:rPr lang="en-US" sz="1800" b="0" i="0" u="none" strike="noStrike" baseline="0" dirty="0">
                <a:latin typeface="Arial" panose="020B0604020202020204" pitchFamily="34" charset="0"/>
                <a:cs typeface="Arial" panose="020B0604020202020204" pitchFamily="34" charset="0"/>
              </a:rPr>
              <a:t> con la </a:t>
            </a:r>
            <a:r>
              <a:rPr lang="en-US" sz="1800" b="0" i="0" u="none" strike="noStrike" baseline="0" dirty="0" err="1">
                <a:latin typeface="Arial" panose="020B0604020202020204" pitchFamily="34" charset="0"/>
                <a:cs typeface="Arial" panose="020B0604020202020204" pitchFamily="34" charset="0"/>
              </a:rPr>
              <a:t>frecuencia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onda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electromagnética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permite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definir</a:t>
            </a:r>
            <a:r>
              <a:rPr lang="en-US" sz="1800" b="0" i="0" u="none" strike="noStrike" baseline="0" dirty="0">
                <a:latin typeface="Arial" panose="020B0604020202020204" pitchFamily="34" charset="0"/>
                <a:cs typeface="Arial" panose="020B0604020202020204" pitchFamily="34" charset="0"/>
              </a:rPr>
              <a:t> la masa.</a:t>
            </a:r>
          </a:p>
        </p:txBody>
      </p:sp>
      <p:pic>
        <p:nvPicPr>
          <p:cNvPr id="5" name="Picture 4" descr="Un modelo molecular">
            <a:extLst>
              <a:ext uri="{FF2B5EF4-FFF2-40B4-BE49-F238E27FC236}">
                <a16:creationId xmlns:a16="http://schemas.microsoft.com/office/drawing/2014/main" id="{9C913CCE-A56A-13EC-F081-EBE6E35E09F1}"/>
              </a:ext>
            </a:extLst>
          </p:cNvPr>
          <p:cNvPicPr>
            <a:picLocks noChangeAspect="1"/>
          </p:cNvPicPr>
          <p:nvPr/>
        </p:nvPicPr>
        <p:blipFill>
          <a:blip r:embed="rId2"/>
          <a:srcRect l="19890" r="38724" b="-1"/>
          <a:stretch/>
        </p:blipFill>
        <p:spPr>
          <a:xfrm>
            <a:off x="7940040" y="10"/>
            <a:ext cx="4251960" cy="6857991"/>
          </a:xfrm>
          <a:prstGeom prst="rect">
            <a:avLst/>
          </a:prstGeom>
        </p:spPr>
      </p:pic>
      <p:sp>
        <p:nvSpPr>
          <p:cNvPr id="13" name="Rectangle 12">
            <a:extLst>
              <a:ext uri="{FF2B5EF4-FFF2-40B4-BE49-F238E27FC236}">
                <a16:creationId xmlns:a16="http://schemas.microsoft.com/office/drawing/2014/main" id="{4F96EE13-2C4D-4262-812E-DDE5FC35F0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874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30101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F12D6B04-9473-80DD-E04A-6B00403BCD29}"/>
              </a:ext>
            </a:extLst>
          </p:cNvPr>
          <p:cNvPicPr>
            <a:picLocks noChangeAspect="1"/>
          </p:cNvPicPr>
          <p:nvPr/>
        </p:nvPicPr>
        <p:blipFill>
          <a:blip r:embed="rId2"/>
          <a:srcRect l="3280" r="52345"/>
          <a:stretch/>
        </p:blipFill>
        <p:spPr>
          <a:xfrm>
            <a:off x="-1" y="-2"/>
            <a:ext cx="5410198" cy="6858002"/>
          </a:xfrm>
          <a:prstGeom prst="rect">
            <a:avLst/>
          </a:prstGeom>
        </p:spPr>
      </p:pic>
      <p:sp useBgFill="1">
        <p:nvSpPr>
          <p:cNvPr id="17"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E92C46-B839-A3DC-32CC-5E449EABEB4E}"/>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3.3. Segundo (s) – </a:t>
            </a:r>
            <a:r>
              <a:rPr lang="en-US" sz="3600" b="0" i="0" u="none" strike="noStrike" baseline="0" dirty="0" err="1">
                <a:latin typeface="Arial" panose="020B0604020202020204" pitchFamily="34" charset="0"/>
                <a:cs typeface="Arial" panose="020B0604020202020204" pitchFamily="34" charset="0"/>
              </a:rPr>
              <a:t>Unidad</a:t>
            </a:r>
            <a:r>
              <a:rPr lang="en-US" sz="3600" b="0" i="0" u="none" strike="noStrike" baseline="0" dirty="0">
                <a:latin typeface="Arial" panose="020B0604020202020204" pitchFamily="34" charset="0"/>
                <a:cs typeface="Arial" panose="020B0604020202020204" pitchFamily="34" charset="0"/>
              </a:rPr>
              <a:t> de </a:t>
            </a:r>
            <a:r>
              <a:rPr lang="en-US" sz="3600" b="0" i="0" u="none" strike="noStrike" baseline="0" dirty="0" err="1">
                <a:latin typeface="Arial" panose="020B0604020202020204" pitchFamily="34" charset="0"/>
                <a:cs typeface="Arial" panose="020B0604020202020204" pitchFamily="34" charset="0"/>
              </a:rPr>
              <a:t>Tiempo</a:t>
            </a:r>
            <a:endParaRPr lang="en-US" sz="36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CF51C237-9584-3744-E8CC-ED884FAA4EF4}"/>
              </a:ext>
            </a:extLst>
          </p:cNvPr>
          <p:cNvSpPr>
            <a:spLocks noGrp="1"/>
          </p:cNvSpPr>
          <p:nvPr>
            <p:ph type="body" idx="1"/>
          </p:nvPr>
        </p:nvSpPr>
        <p:spPr>
          <a:xfrm>
            <a:off x="6115317" y="2743200"/>
            <a:ext cx="5247340" cy="3496878"/>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segundo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unidad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básica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tiempo</a:t>
            </a:r>
            <a:r>
              <a:rPr lang="en-US" sz="1600" b="0" i="0" u="none" strike="noStrike" baseline="0" dirty="0">
                <a:latin typeface="Arial" panose="020B0604020202020204" pitchFamily="34" charset="0"/>
                <a:cs typeface="Arial" panose="020B0604020202020204" pitchFamily="34" charset="0"/>
              </a:rPr>
              <a:t> y se ha </a:t>
            </a:r>
            <a:r>
              <a:rPr lang="en-US" sz="1600" b="0" i="0" u="none" strike="noStrike" baseline="0" dirty="0" err="1">
                <a:latin typeface="Arial" panose="020B0604020202020204" pitchFamily="34" charset="0"/>
                <a:cs typeface="Arial" panose="020B0604020202020204" pitchFamily="34" charset="0"/>
              </a:rPr>
              <a:t>definido</a:t>
            </a:r>
            <a:r>
              <a:rPr lang="en-US" sz="1600" b="0" i="0" u="none" strike="noStrike" baseline="0" dirty="0">
                <a:latin typeface="Arial" panose="020B0604020202020204" pitchFamily="34" charset="0"/>
                <a:cs typeface="Arial" panose="020B0604020202020204" pitchFamily="34" charset="0"/>
              </a:rPr>
              <a:t> con gran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utilizando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fenómenos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atómicos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smtClean="0">
                <a:latin typeface="Arial" panose="020B0604020202020204" pitchFamily="34" charset="0"/>
                <a:cs typeface="Arial" panose="020B0604020202020204" pitchFamily="34" charset="0"/>
              </a:rPr>
              <a:t>La </a:t>
            </a:r>
            <a:r>
              <a:rPr lang="en-US" sz="1600" b="0" i="0" u="none" strike="noStrike" baseline="0" dirty="0" err="1">
                <a:latin typeface="Arial" panose="020B0604020202020204" pitchFamily="34" charset="0"/>
                <a:cs typeface="Arial" panose="020B0604020202020204" pitchFamily="34" charset="0"/>
              </a:rPr>
              <a:t>mejora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exactitud</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tiempo</a:t>
            </a:r>
            <a:r>
              <a:rPr lang="en-US" sz="1600" b="0" i="0" u="none" strike="noStrike" baseline="0" dirty="0">
                <a:latin typeface="Arial" panose="020B0604020202020204" pitchFamily="34" charset="0"/>
                <a:cs typeface="Arial" panose="020B0604020202020204" pitchFamily="34" charset="0"/>
              </a:rPr>
              <a:t> ha </a:t>
            </a:r>
            <a:r>
              <a:rPr lang="en-US" sz="1600" b="0" i="0" u="none" strike="noStrike" baseline="0" dirty="0" err="1">
                <a:latin typeface="Arial" panose="020B0604020202020204" pitchFamily="34" charset="0"/>
                <a:cs typeface="Arial" panose="020B0604020202020204" pitchFamily="34" charset="0"/>
              </a:rPr>
              <a:t>sido</a:t>
            </a:r>
            <a:r>
              <a:rPr lang="en-US" sz="1600" b="0" i="0" u="none" strike="noStrike" baseline="0" dirty="0">
                <a:latin typeface="Arial" panose="020B0604020202020204" pitchFamily="34" charset="0"/>
                <a:cs typeface="Arial" panose="020B0604020202020204" pitchFamily="34" charset="0"/>
              </a:rPr>
              <a:t> crucial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áreas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sincronización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redes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globales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sistemas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navegación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satélite</a:t>
            </a:r>
            <a:r>
              <a:rPr lang="en-US" sz="16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Definición</a:t>
            </a:r>
            <a:r>
              <a:rPr lang="en-US" sz="1600" b="1" i="0" u="none" strike="noStrike" baseline="0" dirty="0">
                <a:latin typeface="Arial" panose="020B0604020202020204" pitchFamily="34" charset="0"/>
                <a:cs typeface="Arial" panose="020B0604020202020204" pitchFamily="34" charset="0"/>
              </a:rPr>
              <a:t> actual:</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tiempo</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tarda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ocurrir</a:t>
            </a:r>
            <a:r>
              <a:rPr lang="en-US" sz="1600" b="0" i="0" u="none" strike="noStrike" baseline="0" dirty="0">
                <a:latin typeface="Arial" panose="020B0604020202020204" pitchFamily="34" charset="0"/>
                <a:cs typeface="Arial" panose="020B0604020202020204" pitchFamily="34" charset="0"/>
              </a:rPr>
              <a:t> 9,192,631,770 </a:t>
            </a:r>
            <a:r>
              <a:rPr lang="en-US" sz="1600" b="0" i="0" u="none" strike="noStrike" baseline="0" dirty="0" err="1">
                <a:latin typeface="Arial" panose="020B0604020202020204" pitchFamily="34" charset="0"/>
                <a:cs typeface="Arial" panose="020B0604020202020204" pitchFamily="34" charset="0"/>
              </a:rPr>
              <a:t>ciclos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radiación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correspondientes</a:t>
            </a:r>
            <a:r>
              <a:rPr lang="en-US" sz="1600" b="0" i="0" u="none" strike="noStrike" baseline="0" dirty="0">
                <a:latin typeface="Arial" panose="020B0604020202020204" pitchFamily="34" charset="0"/>
                <a:cs typeface="Arial" panose="020B0604020202020204" pitchFamily="34" charset="0"/>
              </a:rPr>
              <a:t> a la </a:t>
            </a:r>
            <a:r>
              <a:rPr lang="en-US" sz="1600" b="0" i="0" u="none" strike="noStrike" baseline="0" dirty="0" err="1">
                <a:latin typeface="Arial" panose="020B0604020202020204" pitchFamily="34" charset="0"/>
                <a:cs typeface="Arial" panose="020B0604020202020204" pitchFamily="34" charset="0"/>
              </a:rPr>
              <a:t>transición</a:t>
            </a:r>
            <a:r>
              <a:rPr lang="en-US" sz="1600" b="0" i="0" u="none" strike="noStrike" baseline="0" dirty="0">
                <a:latin typeface="Arial" panose="020B0604020202020204" pitchFamily="34" charset="0"/>
                <a:cs typeface="Arial" panose="020B0604020202020204" pitchFamily="34" charset="0"/>
              </a:rPr>
              <a:t> entre dos </a:t>
            </a:r>
            <a:r>
              <a:rPr lang="en-US" sz="1600" b="0" i="0" u="none" strike="noStrike" baseline="0" dirty="0" err="1">
                <a:latin typeface="Arial" panose="020B0604020202020204" pitchFamily="34" charset="0"/>
                <a:cs typeface="Arial" panose="020B0604020202020204" pitchFamily="34" charset="0"/>
              </a:rPr>
              <a:t>niveles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energía</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átomo</a:t>
            </a:r>
            <a:r>
              <a:rPr lang="en-US" sz="1600" b="0" i="0" u="none" strike="noStrike" baseline="0" dirty="0">
                <a:latin typeface="Arial" panose="020B0604020202020204" pitchFamily="34" charset="0"/>
                <a:cs typeface="Arial" panose="020B0604020202020204" pitchFamily="34" charset="0"/>
              </a:rPr>
              <a:t> de cesio-133.</a:t>
            </a:r>
          </a:p>
        </p:txBody>
      </p:sp>
    </p:spTree>
    <p:extLst>
      <p:ext uri="{BB962C8B-B14F-4D97-AF65-F5344CB8AC3E}">
        <p14:creationId xmlns:p14="http://schemas.microsoft.com/office/powerpoint/2010/main" val="1756605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47B444-323A-3904-8F5A-EEB4C8D0059B}"/>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3700" b="0" i="0" u="none" strike="noStrike" baseline="0" dirty="0">
                <a:latin typeface="Arial" panose="020B0604020202020204" pitchFamily="34" charset="0"/>
                <a:cs typeface="Arial" panose="020B0604020202020204" pitchFamily="34" charset="0"/>
              </a:rPr>
              <a:t>3.4. </a:t>
            </a:r>
            <a:r>
              <a:rPr lang="en-US" sz="3700" b="0" i="0" u="none" strike="noStrike" baseline="0" dirty="0" err="1">
                <a:latin typeface="Arial" panose="020B0604020202020204" pitchFamily="34" charset="0"/>
                <a:cs typeface="Arial" panose="020B0604020202020204" pitchFamily="34" charset="0"/>
              </a:rPr>
              <a:t>Amperio</a:t>
            </a:r>
            <a:r>
              <a:rPr lang="en-US" sz="3700" b="0" i="0" u="none" strike="noStrike" baseline="0" dirty="0">
                <a:latin typeface="Arial" panose="020B0604020202020204" pitchFamily="34" charset="0"/>
                <a:cs typeface="Arial" panose="020B0604020202020204" pitchFamily="34" charset="0"/>
              </a:rPr>
              <a:t> (A) – </a:t>
            </a:r>
            <a:r>
              <a:rPr lang="en-US" sz="3700" b="0" i="0" u="none" strike="noStrike" baseline="0" dirty="0" err="1">
                <a:latin typeface="Arial" panose="020B0604020202020204" pitchFamily="34" charset="0"/>
                <a:cs typeface="Arial" panose="020B0604020202020204" pitchFamily="34" charset="0"/>
              </a:rPr>
              <a:t>Unidad</a:t>
            </a:r>
            <a:r>
              <a:rPr lang="en-US" sz="3700" b="0" i="0" u="none" strike="noStrike" baseline="0" dirty="0">
                <a:latin typeface="Arial" panose="020B0604020202020204" pitchFamily="34" charset="0"/>
                <a:cs typeface="Arial" panose="020B0604020202020204" pitchFamily="34" charset="0"/>
              </a:rPr>
              <a:t> de </a:t>
            </a:r>
            <a:r>
              <a:rPr lang="en-US" sz="3700" b="0" i="0" u="none" strike="noStrike" baseline="0" dirty="0" err="1">
                <a:latin typeface="Arial" panose="020B0604020202020204" pitchFamily="34" charset="0"/>
                <a:cs typeface="Arial" panose="020B0604020202020204" pitchFamily="34" charset="0"/>
              </a:rPr>
              <a:t>Corriente</a:t>
            </a:r>
            <a:r>
              <a:rPr lang="en-US" sz="3700" b="0" i="0" u="none" strike="noStrike" baseline="0" dirty="0">
                <a:latin typeface="Arial" panose="020B0604020202020204" pitchFamily="34" charset="0"/>
                <a:cs typeface="Arial" panose="020B0604020202020204" pitchFamily="34" charset="0"/>
              </a:rPr>
              <a:t> </a:t>
            </a:r>
            <a:r>
              <a:rPr lang="en-US" sz="3700" b="0" i="0" u="none" strike="noStrike" baseline="0" dirty="0" err="1">
                <a:latin typeface="Arial" panose="020B0604020202020204" pitchFamily="34" charset="0"/>
                <a:cs typeface="Arial" panose="020B0604020202020204" pitchFamily="34" charset="0"/>
              </a:rPr>
              <a:t>Eléctrica</a:t>
            </a:r>
            <a:endParaRPr lang="en-US" sz="37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CA332B71-6179-F3E5-76C3-1139992BD345}"/>
              </a:ext>
            </a:extLst>
          </p:cNvPr>
          <p:cNvSpPr>
            <a:spLocks noGrp="1"/>
          </p:cNvSpPr>
          <p:nvPr>
            <p:ph type="body" idx="1"/>
          </p:nvPr>
        </p:nvSpPr>
        <p:spPr>
          <a:xfrm>
            <a:off x="761802" y="2743200"/>
            <a:ext cx="4646905" cy="3613149"/>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amperio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unidad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básica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corriente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eléctrica</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smtClean="0">
                <a:latin typeface="Arial" panose="020B0604020202020204" pitchFamily="34" charset="0"/>
                <a:cs typeface="Arial" panose="020B0604020202020204" pitchFamily="34" charset="0"/>
              </a:rPr>
              <a:t>Su </a:t>
            </a:r>
            <a:r>
              <a:rPr lang="en-US" sz="1600" b="0" i="0" u="none" strike="noStrike" baseline="0" dirty="0" err="1">
                <a:latin typeface="Arial" panose="020B0604020202020204" pitchFamily="34" charset="0"/>
                <a:cs typeface="Arial" panose="020B0604020202020204" pitchFamily="34" charset="0"/>
              </a:rPr>
              <a:t>redefinición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reciente</a:t>
            </a:r>
            <a:r>
              <a:rPr lang="en-US" sz="1600" b="0" i="0" u="none" strike="noStrike" baseline="0" dirty="0">
                <a:latin typeface="Arial" panose="020B0604020202020204" pitchFamily="34" charset="0"/>
                <a:cs typeface="Arial" panose="020B0604020202020204" pitchFamily="34" charset="0"/>
              </a:rPr>
              <a:t> lo vincula con la </a:t>
            </a:r>
            <a:r>
              <a:rPr lang="en-US" sz="1600" b="1" i="0" u="none" strike="noStrike" baseline="0" dirty="0" err="1">
                <a:latin typeface="Arial" panose="020B0604020202020204" pitchFamily="34" charset="0"/>
                <a:cs typeface="Arial" panose="020B0604020202020204" pitchFamily="34" charset="0"/>
              </a:rPr>
              <a:t>carga</a:t>
            </a:r>
            <a:r>
              <a:rPr lang="en-US" sz="1600" b="1" i="0" u="none" strike="noStrike" baseline="0" dirty="0">
                <a:latin typeface="Arial" panose="020B0604020202020204" pitchFamily="34" charset="0"/>
                <a:cs typeface="Arial" panose="020B0604020202020204" pitchFamily="34" charset="0"/>
              </a:rPr>
              <a:t> elemental del </a:t>
            </a:r>
            <a:r>
              <a:rPr lang="en-US" sz="1600" b="1" i="0" u="none" strike="noStrike" baseline="0" dirty="0" err="1">
                <a:latin typeface="Arial" panose="020B0604020202020204" pitchFamily="34" charset="0"/>
                <a:cs typeface="Arial" panose="020B0604020202020204" pitchFamily="34" charset="0"/>
              </a:rPr>
              <a:t>electrón</a:t>
            </a:r>
            <a:r>
              <a:rPr lang="en-US" sz="1600" b="0" i="0" u="none" strike="noStrike" baseline="0" dirty="0">
                <a:latin typeface="Arial" panose="020B0604020202020204" pitchFamily="34" charset="0"/>
                <a:cs typeface="Arial" panose="020B0604020202020204" pitchFamily="34" charset="0"/>
              </a:rPr>
              <a:t>, lo que ha </a:t>
            </a:r>
            <a:r>
              <a:rPr lang="en-US" sz="1600" b="0" i="0" u="none" strike="noStrike" baseline="0" dirty="0" err="1">
                <a:latin typeface="Arial" panose="020B0604020202020204" pitchFamily="34" charset="0"/>
                <a:cs typeface="Arial" panose="020B0604020202020204" pitchFamily="34" charset="0"/>
              </a:rPr>
              <a:t>mejorado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especialmente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industrial </a:t>
            </a:r>
            <a:r>
              <a:rPr lang="en-US" sz="1600" b="0" i="0" u="none" strike="noStrike" baseline="0" dirty="0" err="1">
                <a:latin typeface="Arial" panose="020B0604020202020204" pitchFamily="34" charset="0"/>
                <a:cs typeface="Arial" panose="020B0604020202020204" pitchFamily="34" charset="0"/>
              </a:rPr>
              <a:t>donde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energía</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electricidad</a:t>
            </a:r>
            <a:r>
              <a:rPr lang="en-US" sz="1600" b="0" i="0" u="none" strike="noStrike" baseline="0" dirty="0">
                <a:latin typeface="Arial" panose="020B0604020202020204" pitchFamily="34" charset="0"/>
                <a:cs typeface="Arial" panose="020B0604020202020204" pitchFamily="34" charset="0"/>
              </a:rPr>
              <a:t> son </a:t>
            </a:r>
            <a:r>
              <a:rPr lang="en-US" sz="1600" b="0" i="0" u="none" strike="noStrike" baseline="0" dirty="0" err="1">
                <a:latin typeface="Arial" panose="020B0604020202020204" pitchFamily="34" charset="0"/>
                <a:cs typeface="Arial" panose="020B0604020202020204" pitchFamily="34" charset="0"/>
              </a:rPr>
              <a:t>vitales</a:t>
            </a:r>
            <a:r>
              <a:rPr lang="en-US" sz="1600" b="0" i="0" u="none" strike="noStrike" baseline="0" dirty="0" smtClean="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Definición</a:t>
            </a:r>
            <a:r>
              <a:rPr lang="en-US" sz="1600" b="1" i="0" u="none" strike="noStrike" baseline="0" dirty="0">
                <a:latin typeface="Arial" panose="020B0604020202020204" pitchFamily="34" charset="0"/>
                <a:cs typeface="Arial" panose="020B0604020202020204" pitchFamily="34" charset="0"/>
              </a:rPr>
              <a:t> actual: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Definido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términos</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carga</a:t>
            </a:r>
            <a:r>
              <a:rPr lang="en-US" sz="1600" b="0" i="0" u="none" strike="noStrike" baseline="0" dirty="0">
                <a:latin typeface="Arial" panose="020B0604020202020204" pitchFamily="34" charset="0"/>
                <a:cs typeface="Arial" panose="020B0604020202020204" pitchFamily="34" charset="0"/>
              </a:rPr>
              <a:t> elemental del </a:t>
            </a:r>
            <a:r>
              <a:rPr lang="en-US" sz="1600" b="0" i="0" u="none" strike="noStrike" baseline="0" dirty="0" err="1">
                <a:latin typeface="Arial" panose="020B0604020202020204" pitchFamily="34" charset="0"/>
                <a:cs typeface="Arial" panose="020B0604020202020204" pitchFamily="34" charset="0"/>
              </a:rPr>
              <a:t>electrón</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exactamente</a:t>
            </a:r>
            <a:r>
              <a:rPr lang="en-US" sz="1600" b="0" i="0" u="none" strike="noStrike" baseline="0" dirty="0">
                <a:latin typeface="Arial" panose="020B0604020202020204" pitchFamily="34" charset="0"/>
                <a:cs typeface="Arial" panose="020B0604020202020204" pitchFamily="34" charset="0"/>
              </a:rPr>
              <a:t> 1.602176634 × 10⁻¹⁹ coulombs.</a:t>
            </a:r>
          </a:p>
        </p:txBody>
      </p:sp>
      <p:pic>
        <p:nvPicPr>
          <p:cNvPr id="15" name="Picture 4" descr="Herramienta de medida ajustable">
            <a:extLst>
              <a:ext uri="{FF2B5EF4-FFF2-40B4-BE49-F238E27FC236}">
                <a16:creationId xmlns:a16="http://schemas.microsoft.com/office/drawing/2014/main" id="{54FB9702-545C-4FB0-3195-AB56EC8D53D2}"/>
              </a:ext>
            </a:extLst>
          </p:cNvPr>
          <p:cNvPicPr>
            <a:picLocks noChangeAspect="1"/>
          </p:cNvPicPr>
          <p:nvPr/>
        </p:nvPicPr>
        <p:blipFill>
          <a:blip r:embed="rId2"/>
          <a:srcRect l="30320" r="10280" b="-2"/>
          <a:stretch/>
        </p:blipFill>
        <p:spPr>
          <a:xfrm>
            <a:off x="6096000" y="1"/>
            <a:ext cx="6102825" cy="6858000"/>
          </a:xfrm>
          <a:prstGeom prst="rect">
            <a:avLst/>
          </a:prstGeom>
        </p:spPr>
      </p:pic>
    </p:spTree>
    <p:extLst>
      <p:ext uri="{BB962C8B-B14F-4D97-AF65-F5344CB8AC3E}">
        <p14:creationId xmlns:p14="http://schemas.microsoft.com/office/powerpoint/2010/main" val="807261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682A97-FCA3-AC99-D7A2-DD2EECC939D5}"/>
              </a:ext>
            </a:extLst>
          </p:cNvPr>
          <p:cNvSpPr>
            <a:spLocks noGrp="1"/>
          </p:cNvSpPr>
          <p:nvPr>
            <p:ph type="title"/>
          </p:nvPr>
        </p:nvSpPr>
        <p:spPr>
          <a:xfrm>
            <a:off x="841248" y="256032"/>
            <a:ext cx="10506456" cy="1014984"/>
          </a:xfrm>
        </p:spPr>
        <p:txBody>
          <a:bodyPr vert="horz" lIns="91440" tIns="45720" rIns="91440" bIns="45720" rtlCol="0" anchor="b">
            <a:normAutofit fontScale="90000"/>
          </a:bodyPr>
          <a:lstStyle/>
          <a:p>
            <a:pPr marR="0"/>
            <a:r>
              <a:rPr lang="en-US" sz="3400" b="0" i="0" u="none" strike="noStrike" kern="1200" baseline="0" dirty="0">
                <a:solidFill>
                  <a:schemeClr val="tx1"/>
                </a:solidFill>
                <a:latin typeface="Arial" panose="020B0604020202020204" pitchFamily="34" charset="0"/>
                <a:cs typeface="Arial" panose="020B0604020202020204" pitchFamily="34" charset="0"/>
              </a:rPr>
              <a:t>3.5. Kelvin (K) – </a:t>
            </a:r>
            <a:r>
              <a:rPr lang="en-US" sz="3400" b="0" i="0" u="none" strike="noStrike" kern="1200" baseline="0" dirty="0" err="1">
                <a:solidFill>
                  <a:schemeClr val="tx1"/>
                </a:solidFill>
                <a:latin typeface="Arial" panose="020B0604020202020204" pitchFamily="34" charset="0"/>
                <a:cs typeface="Arial" panose="020B0604020202020204" pitchFamily="34" charset="0"/>
              </a:rPr>
              <a:t>Unidad</a:t>
            </a:r>
            <a:r>
              <a:rPr lang="en-US" sz="3400" b="0" i="0" u="none" strike="noStrike" kern="1200" baseline="0" dirty="0">
                <a:solidFill>
                  <a:schemeClr val="tx1"/>
                </a:solidFill>
                <a:latin typeface="Arial" panose="020B0604020202020204" pitchFamily="34" charset="0"/>
                <a:cs typeface="Arial" panose="020B0604020202020204" pitchFamily="34" charset="0"/>
              </a:rPr>
              <a:t> de </a:t>
            </a:r>
            <a:r>
              <a:rPr lang="en-US" sz="3400" b="0" i="0" u="none" strike="noStrike" kern="1200" baseline="0" dirty="0" err="1">
                <a:solidFill>
                  <a:schemeClr val="tx1"/>
                </a:solidFill>
                <a:latin typeface="Arial" panose="020B0604020202020204" pitchFamily="34" charset="0"/>
                <a:cs typeface="Arial" panose="020B0604020202020204" pitchFamily="34" charset="0"/>
              </a:rPr>
              <a:t>Temperatura</a:t>
            </a:r>
            <a:r>
              <a:rPr lang="en-US" sz="3400" b="0" i="0" u="none" strike="noStrike" kern="1200" baseline="0" dirty="0">
                <a:solidFill>
                  <a:schemeClr val="tx1"/>
                </a:solidFill>
                <a:latin typeface="Arial" panose="020B0604020202020204" pitchFamily="34" charset="0"/>
                <a:cs typeface="Arial" panose="020B0604020202020204" pitchFamily="34" charset="0"/>
              </a:rPr>
              <a:t> </a:t>
            </a:r>
            <a:r>
              <a:rPr lang="en-US" sz="3400" b="0" i="0" u="none" strike="noStrike" kern="1200" baseline="0" dirty="0" err="1">
                <a:solidFill>
                  <a:schemeClr val="tx1"/>
                </a:solidFill>
                <a:latin typeface="Arial" panose="020B0604020202020204" pitchFamily="34" charset="0"/>
                <a:cs typeface="Arial" panose="020B0604020202020204" pitchFamily="34" charset="0"/>
              </a:rPr>
              <a:t>Termodinámica</a:t>
            </a:r>
            <a:endParaRPr lang="en-US" sz="3400" b="0" i="0" u="none" strike="noStrike" kern="1200" baseline="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Marcador de texto 2">
            <a:extLst>
              <a:ext uri="{FF2B5EF4-FFF2-40B4-BE49-F238E27FC236}">
                <a16:creationId xmlns:a16="http://schemas.microsoft.com/office/drawing/2014/main" id="{365AF5BC-34B8-54F5-E12D-83E1502EC8C7}"/>
              </a:ext>
            </a:extLst>
          </p:cNvPr>
          <p:cNvGraphicFramePr/>
          <p:nvPr>
            <p:extLst>
              <p:ext uri="{D42A27DB-BD31-4B8C-83A1-F6EECF244321}">
                <p14:modId xmlns:p14="http://schemas.microsoft.com/office/powerpoint/2010/main" val="201749190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5063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60B279-DFDD-ABD4-3BAA-BE2E46994B15}"/>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3200" b="0" i="0" u="none" strike="noStrike" baseline="0" dirty="0">
                <a:latin typeface="Arial" panose="020B0604020202020204" pitchFamily="34" charset="0"/>
                <a:cs typeface="Arial" panose="020B0604020202020204" pitchFamily="34" charset="0"/>
              </a:rPr>
              <a:t>3.6. </a:t>
            </a:r>
            <a:r>
              <a:rPr lang="en-US" sz="3200" b="0" i="0" u="none" strike="noStrike" baseline="0" dirty="0" err="1">
                <a:latin typeface="Arial" panose="020B0604020202020204" pitchFamily="34" charset="0"/>
                <a:cs typeface="Arial" panose="020B0604020202020204" pitchFamily="34" charset="0"/>
              </a:rPr>
              <a:t>Mol</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mol</a:t>
            </a:r>
            <a:r>
              <a:rPr lang="en-US" sz="3200" b="0" i="0" u="none" strike="noStrike" baseline="0" dirty="0">
                <a:latin typeface="Arial" panose="020B0604020202020204" pitchFamily="34" charset="0"/>
                <a:cs typeface="Arial" panose="020B0604020202020204" pitchFamily="34" charset="0"/>
              </a:rPr>
              <a:t>) – </a:t>
            </a:r>
            <a:r>
              <a:rPr lang="en-US" sz="3200" b="0" i="0" u="none" strike="noStrike" baseline="0" dirty="0" err="1">
                <a:latin typeface="Arial" panose="020B0604020202020204" pitchFamily="34" charset="0"/>
                <a:cs typeface="Arial" panose="020B0604020202020204" pitchFamily="34" charset="0"/>
              </a:rPr>
              <a:t>Unidad</a:t>
            </a:r>
            <a:r>
              <a:rPr lang="en-US" sz="3200" b="0" i="0" u="none" strike="noStrike" baseline="0" dirty="0">
                <a:latin typeface="Arial" panose="020B0604020202020204" pitchFamily="34" charset="0"/>
                <a:cs typeface="Arial" panose="020B0604020202020204" pitchFamily="34" charset="0"/>
              </a:rPr>
              <a:t> de </a:t>
            </a:r>
            <a:r>
              <a:rPr lang="en-US" sz="3200" b="0" i="0" u="none" strike="noStrike" baseline="0" dirty="0" err="1">
                <a:latin typeface="Arial" panose="020B0604020202020204" pitchFamily="34" charset="0"/>
                <a:cs typeface="Arial" panose="020B0604020202020204" pitchFamily="34" charset="0"/>
              </a:rPr>
              <a:t>Cantidad</a:t>
            </a:r>
            <a:r>
              <a:rPr lang="en-US" sz="3200" b="0" i="0" u="none" strike="noStrike" baseline="0" dirty="0">
                <a:latin typeface="Arial" panose="020B0604020202020204" pitchFamily="34" charset="0"/>
                <a:cs typeface="Arial" panose="020B0604020202020204" pitchFamily="34" charset="0"/>
              </a:rPr>
              <a:t> de </a:t>
            </a:r>
            <a:r>
              <a:rPr lang="en-US" sz="3200" b="0" i="0" u="none" strike="noStrike" baseline="0" dirty="0" err="1">
                <a:latin typeface="Arial" panose="020B0604020202020204" pitchFamily="34" charset="0"/>
                <a:cs typeface="Arial" panose="020B0604020202020204" pitchFamily="34" charset="0"/>
              </a:rPr>
              <a:t>Sustancia</a:t>
            </a:r>
            <a:endParaRPr lang="en-US" sz="32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08BB6033-7BC2-99E5-1C25-637B242681AB}"/>
              </a:ext>
            </a:extLst>
          </p:cNvPr>
          <p:cNvSpPr>
            <a:spLocks noGrp="1"/>
          </p:cNvSpPr>
          <p:nvPr>
            <p:ph type="body" idx="1"/>
          </p:nvPr>
        </p:nvSpPr>
        <p:spPr>
          <a:xfrm>
            <a:off x="761802" y="2743200"/>
            <a:ext cx="4646905" cy="3613149"/>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El </a:t>
            </a:r>
            <a:r>
              <a:rPr lang="en-US" sz="1800" b="1" i="0" u="none" strike="noStrike" baseline="0" dirty="0" err="1">
                <a:latin typeface="Arial" panose="020B0604020202020204" pitchFamily="34" charset="0"/>
                <a:cs typeface="Arial" panose="020B0604020202020204" pitchFamily="34" charset="0"/>
              </a:rPr>
              <a:t>mol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mide</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cantidad</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sustancia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términos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entidades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elementales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átomos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moléculas</a:t>
            </a:r>
            <a:r>
              <a:rPr lang="en-US" sz="1800" b="0" i="0" u="none" strike="noStrike" baseline="0" dirty="0">
                <a:latin typeface="Arial" panose="020B0604020202020204" pitchFamily="34" charset="0"/>
                <a:cs typeface="Arial" panose="020B0604020202020204" pitchFamily="34" charset="0"/>
              </a:rPr>
              <a:t> o </a:t>
            </a:r>
            <a:r>
              <a:rPr lang="en-US" sz="1800" b="0" i="0" u="none" strike="noStrike" baseline="0" dirty="0" err="1">
                <a:latin typeface="Arial" panose="020B0604020202020204" pitchFamily="34" charset="0"/>
                <a:cs typeface="Arial" panose="020B0604020202020204" pitchFamily="34" charset="0"/>
              </a:rPr>
              <a:t>partículas</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Es</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esencial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industrias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química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farmacéutica</a:t>
            </a:r>
            <a:r>
              <a:rPr lang="en-US" sz="1800" b="0" i="0" u="none" strike="noStrike" baseline="0" dirty="0">
                <a:latin typeface="Arial" panose="020B0604020202020204" pitchFamily="34" charset="0"/>
                <a:cs typeface="Arial" panose="020B0604020202020204" pitchFamily="34" charset="0"/>
              </a:rPr>
              <a:t> y de </a:t>
            </a:r>
            <a:r>
              <a:rPr lang="en-US" sz="1800" b="0" i="0" u="none" strike="noStrike" baseline="0" dirty="0" err="1">
                <a:latin typeface="Arial" panose="020B0604020202020204" pitchFamily="34" charset="0"/>
                <a:cs typeface="Arial" panose="020B0604020202020204" pitchFamily="34" charset="0"/>
              </a:rPr>
              <a:t>materiales</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1" i="0" u="none" strike="noStrike" baseline="0" dirty="0" err="1">
                <a:latin typeface="Arial" panose="020B0604020202020204" pitchFamily="34" charset="0"/>
                <a:cs typeface="Arial" panose="020B0604020202020204" pitchFamily="34" charset="0"/>
              </a:rPr>
              <a:t>Definición</a:t>
            </a:r>
            <a:r>
              <a:rPr lang="en-US" sz="1800" b="1" i="0" u="none" strike="noStrike" baseline="0" dirty="0">
                <a:latin typeface="Arial" panose="020B0604020202020204" pitchFamily="34" charset="0"/>
                <a:cs typeface="Arial" panose="020B0604020202020204" pitchFamily="34" charset="0"/>
              </a:rPr>
              <a:t> actual:</a:t>
            </a:r>
            <a:r>
              <a:rPr lang="en-US" sz="1800" b="0" i="0" u="none" strike="noStrike" baseline="0" dirty="0">
                <a:latin typeface="Arial" panose="020B0604020202020204" pitchFamily="34" charset="0"/>
                <a:cs typeface="Arial" panose="020B0604020202020204" pitchFamily="34" charset="0"/>
              </a:rPr>
              <a:t> Un </a:t>
            </a:r>
            <a:r>
              <a:rPr lang="en-US" sz="1800" b="0" i="0" u="none" strike="noStrike" baseline="0" dirty="0" err="1">
                <a:latin typeface="Arial" panose="020B0604020202020204" pitchFamily="34" charset="0"/>
                <a:cs typeface="Arial" panose="020B0604020202020204" pitchFamily="34" charset="0"/>
              </a:rPr>
              <a:t>mol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contiene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exactamente</a:t>
            </a:r>
            <a:r>
              <a:rPr lang="en-US" sz="1800" b="0" i="0" u="none" strike="noStrike" baseline="0" dirty="0">
                <a:latin typeface="Arial" panose="020B0604020202020204" pitchFamily="34" charset="0"/>
                <a:cs typeface="Arial" panose="020B0604020202020204" pitchFamily="34" charset="0"/>
              </a:rPr>
              <a:t> 6.02214076 × 10²³ </a:t>
            </a:r>
            <a:r>
              <a:rPr lang="en-US" sz="1800" b="0" i="0" u="none" strike="noStrike" baseline="0" dirty="0" err="1">
                <a:latin typeface="Arial" panose="020B0604020202020204" pitchFamily="34" charset="0"/>
                <a:cs typeface="Arial" panose="020B0604020202020204" pitchFamily="34" charset="0"/>
              </a:rPr>
              <a:t>entidades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elementales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número</a:t>
            </a:r>
            <a:r>
              <a:rPr lang="en-US" sz="1800" b="0" i="0" u="none" strike="noStrike" baseline="0" dirty="0">
                <a:latin typeface="Arial" panose="020B0604020202020204" pitchFamily="34" charset="0"/>
                <a:cs typeface="Arial" panose="020B0604020202020204" pitchFamily="34" charset="0"/>
              </a:rPr>
              <a:t> de Avogadro).</a:t>
            </a:r>
          </a:p>
        </p:txBody>
      </p:sp>
      <p:pic>
        <p:nvPicPr>
          <p:cNvPr id="5" name="Picture 4" descr="Estructura molecular y tabla periódica en un escritorio">
            <a:extLst>
              <a:ext uri="{FF2B5EF4-FFF2-40B4-BE49-F238E27FC236}">
                <a16:creationId xmlns:a16="http://schemas.microsoft.com/office/drawing/2014/main" id="{C9763DE7-0B48-D22B-C421-0DDA85AD47CA}"/>
              </a:ext>
            </a:extLst>
          </p:cNvPr>
          <p:cNvPicPr>
            <a:picLocks noChangeAspect="1"/>
          </p:cNvPicPr>
          <p:nvPr/>
        </p:nvPicPr>
        <p:blipFill>
          <a:blip r:embed="rId2"/>
          <a:srcRect l="3542" r="37057" b="-2"/>
          <a:stretch/>
        </p:blipFill>
        <p:spPr>
          <a:xfrm>
            <a:off x="6096000" y="1"/>
            <a:ext cx="6102825" cy="6858000"/>
          </a:xfrm>
          <a:prstGeom prst="rect">
            <a:avLst/>
          </a:prstGeom>
        </p:spPr>
      </p:pic>
    </p:spTree>
    <p:extLst>
      <p:ext uri="{BB962C8B-B14F-4D97-AF65-F5344CB8AC3E}">
        <p14:creationId xmlns:p14="http://schemas.microsoft.com/office/powerpoint/2010/main" val="641932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3A421B-7D02-0E5E-E939-B6CB9B6B43E8}"/>
              </a:ext>
            </a:extLst>
          </p:cNvPr>
          <p:cNvPicPr>
            <a:picLocks noChangeAspect="1"/>
          </p:cNvPicPr>
          <p:nvPr/>
        </p:nvPicPr>
        <p:blipFill>
          <a:blip r:embed="rId2"/>
          <a:srcRect l="31121" r="24504"/>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DAB5C3F-BC99-74A6-5EB3-E36FBD2EC937}"/>
              </a:ext>
            </a:extLst>
          </p:cNvPr>
          <p:cNvSpPr>
            <a:spLocks noGrp="1"/>
          </p:cNvSpPr>
          <p:nvPr>
            <p:ph type="title"/>
          </p:nvPr>
        </p:nvSpPr>
        <p:spPr>
          <a:xfrm>
            <a:off x="6115317" y="405685"/>
            <a:ext cx="5464968" cy="1559301"/>
          </a:xfrm>
        </p:spPr>
        <p:txBody>
          <a:bodyPr vert="horz" lIns="91440" tIns="45720" rIns="91440" bIns="45720" rtlCol="0" anchor="ctr">
            <a:normAutofit fontScale="90000"/>
          </a:bodyPr>
          <a:lstStyle/>
          <a:p>
            <a:pPr marR="0"/>
            <a:r>
              <a:rPr lang="en-US" sz="3700" b="0" i="0" u="none" strike="noStrike" baseline="0" dirty="0">
                <a:latin typeface="Arial" panose="020B0604020202020204" pitchFamily="34" charset="0"/>
                <a:cs typeface="Arial" panose="020B0604020202020204" pitchFamily="34" charset="0"/>
              </a:rPr>
              <a:t>3.7. Candela (cd) – </a:t>
            </a:r>
            <a:r>
              <a:rPr lang="en-US" sz="3700" b="0" i="0" u="none" strike="noStrike" baseline="0" dirty="0" err="1">
                <a:latin typeface="Arial" panose="020B0604020202020204" pitchFamily="34" charset="0"/>
                <a:cs typeface="Arial" panose="020B0604020202020204" pitchFamily="34" charset="0"/>
              </a:rPr>
              <a:t>Unidad</a:t>
            </a:r>
            <a:r>
              <a:rPr lang="en-US" sz="3700" b="0" i="0" u="none" strike="noStrike" baseline="0" dirty="0">
                <a:latin typeface="Arial" panose="020B0604020202020204" pitchFamily="34" charset="0"/>
                <a:cs typeface="Arial" panose="020B0604020202020204" pitchFamily="34" charset="0"/>
              </a:rPr>
              <a:t> de </a:t>
            </a:r>
            <a:r>
              <a:rPr lang="en-US" sz="3700" b="0" i="0" u="none" strike="noStrike" baseline="0" dirty="0" err="1">
                <a:latin typeface="Arial" panose="020B0604020202020204" pitchFamily="34" charset="0"/>
                <a:cs typeface="Arial" panose="020B0604020202020204" pitchFamily="34" charset="0"/>
              </a:rPr>
              <a:t>Intensidad</a:t>
            </a:r>
            <a:r>
              <a:rPr lang="en-US" sz="3700" b="0" i="0" u="none" strike="noStrike" baseline="0" dirty="0">
                <a:latin typeface="Arial" panose="020B0604020202020204" pitchFamily="34" charset="0"/>
                <a:cs typeface="Arial" panose="020B0604020202020204" pitchFamily="34" charset="0"/>
              </a:rPr>
              <a:t> </a:t>
            </a:r>
            <a:r>
              <a:rPr lang="en-US" sz="3700" b="0" i="0" u="none" strike="noStrike" baseline="0" dirty="0" err="1">
                <a:latin typeface="Arial" panose="020B0604020202020204" pitchFamily="34" charset="0"/>
                <a:cs typeface="Arial" panose="020B0604020202020204" pitchFamily="34" charset="0"/>
              </a:rPr>
              <a:t>Luminosa</a:t>
            </a:r>
            <a:endParaRPr lang="en-US" sz="37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EEAB35E2-DC61-9F52-2790-2E5D9A7D8D96}"/>
              </a:ext>
            </a:extLst>
          </p:cNvPr>
          <p:cNvSpPr>
            <a:spLocks noGrp="1"/>
          </p:cNvSpPr>
          <p:nvPr>
            <p:ph type="body" idx="1"/>
          </p:nvPr>
        </p:nvSpPr>
        <p:spPr>
          <a:xfrm>
            <a:off x="6115317" y="2743200"/>
            <a:ext cx="5247340" cy="3496878"/>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La </a:t>
            </a:r>
            <a:r>
              <a:rPr lang="en-US" sz="1800" b="1" i="0" u="none" strike="noStrike" baseline="0" dirty="0">
                <a:latin typeface="Arial" panose="020B0604020202020204" pitchFamily="34" charset="0"/>
                <a:cs typeface="Arial" panose="020B0604020202020204" pitchFamily="34" charset="0"/>
              </a:rPr>
              <a:t>candela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unidad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básica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intensidad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luminosa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dirección</a:t>
            </a:r>
            <a:r>
              <a:rPr lang="en-US" sz="1800" b="0" i="0" u="none" strike="noStrike" baseline="0" dirty="0">
                <a:latin typeface="Arial" panose="020B0604020202020204" pitchFamily="34" charset="0"/>
                <a:cs typeface="Arial" panose="020B0604020202020204" pitchFamily="34" charset="0"/>
              </a:rPr>
              <a:t> dada, y </a:t>
            </a:r>
            <a:r>
              <a:rPr lang="en-US" sz="1800" b="0" i="0" u="none" strike="noStrike" baseline="0" dirty="0" err="1">
                <a:latin typeface="Arial" panose="020B0604020202020204" pitchFamily="34" charset="0"/>
                <a:cs typeface="Arial" panose="020B0604020202020204" pitchFamily="34" charset="0"/>
              </a:rPr>
              <a:t>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utilizada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principalmente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industrias</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trabajan</a:t>
            </a:r>
            <a:r>
              <a:rPr lang="en-US" sz="1800" b="0" i="0" u="none" strike="noStrike" baseline="0" dirty="0">
                <a:latin typeface="Arial" panose="020B0604020202020204" pitchFamily="34" charset="0"/>
                <a:cs typeface="Arial" panose="020B0604020202020204" pitchFamily="34" charset="0"/>
              </a:rPr>
              <a:t> con </a:t>
            </a:r>
            <a:r>
              <a:rPr lang="en-US" sz="1800" b="0" i="0" u="none" strike="noStrike" baseline="0" dirty="0" err="1">
                <a:latin typeface="Arial" panose="020B0604020202020204" pitchFamily="34" charset="0"/>
                <a:cs typeface="Arial" panose="020B0604020202020204" pitchFamily="34" charset="0"/>
              </a:rPr>
              <a:t>fuentes</a:t>
            </a:r>
            <a:r>
              <a:rPr lang="en-US" sz="1800" b="0" i="0" u="none" strike="noStrike" baseline="0" dirty="0">
                <a:latin typeface="Arial" panose="020B0604020202020204" pitchFamily="34" charset="0"/>
                <a:cs typeface="Arial" panose="020B0604020202020204" pitchFamily="34" charset="0"/>
              </a:rPr>
              <a:t> de luz, </a:t>
            </a:r>
            <a:r>
              <a:rPr lang="en-US" sz="1800" b="0" i="0" u="none" strike="noStrike" baseline="0" dirty="0" err="1">
                <a:latin typeface="Arial" panose="020B0604020202020204" pitchFamily="34" charset="0"/>
                <a:cs typeface="Arial" panose="020B0604020202020204" pitchFamily="34" charset="0"/>
              </a:rPr>
              <a:t>como</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iluminación</a:t>
            </a:r>
            <a:r>
              <a:rPr lang="en-US" sz="1800" b="0" i="0" u="none" strike="noStrike" baseline="0" dirty="0">
                <a:latin typeface="Arial" panose="020B0604020202020204" pitchFamily="34" charset="0"/>
                <a:cs typeface="Arial" panose="020B0604020202020204" pitchFamily="34" charset="0"/>
              </a:rPr>
              <a:t> o la </a:t>
            </a:r>
            <a:r>
              <a:rPr lang="en-US" sz="1800" b="0" i="0" u="none" strike="noStrike" baseline="0" dirty="0" err="1">
                <a:latin typeface="Arial" panose="020B0604020202020204" pitchFamily="34" charset="0"/>
                <a:cs typeface="Arial" panose="020B0604020202020204" pitchFamily="34" charset="0"/>
              </a:rPr>
              <a:t>producción</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pantallas</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1" i="0" u="none" strike="noStrike" baseline="0" dirty="0" err="1">
                <a:latin typeface="Arial" panose="020B0604020202020204" pitchFamily="34" charset="0"/>
                <a:cs typeface="Arial" panose="020B0604020202020204" pitchFamily="34" charset="0"/>
              </a:rPr>
              <a:t>Definición</a:t>
            </a:r>
            <a:r>
              <a:rPr lang="en-US" sz="1800" b="1" i="0" u="none" strike="noStrike" baseline="0" dirty="0">
                <a:latin typeface="Arial" panose="020B0604020202020204" pitchFamily="34" charset="0"/>
                <a:cs typeface="Arial" panose="020B0604020202020204" pitchFamily="34" charset="0"/>
              </a:rPr>
              <a:t> actual: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Basado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emisión</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radiación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monocromática</a:t>
            </a:r>
            <a:r>
              <a:rPr lang="en-US" sz="1800" b="0" i="0" u="none" strike="noStrike" baseline="0" dirty="0">
                <a:latin typeface="Arial" panose="020B0604020202020204" pitchFamily="34" charset="0"/>
                <a:cs typeface="Arial" panose="020B0604020202020204" pitchFamily="34" charset="0"/>
              </a:rPr>
              <a:t> con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frecuencia</a:t>
            </a:r>
            <a:r>
              <a:rPr lang="en-US" sz="1800" b="0" i="0" u="none" strike="noStrike" baseline="0" dirty="0">
                <a:latin typeface="Arial" panose="020B0604020202020204" pitchFamily="34" charset="0"/>
                <a:cs typeface="Arial" panose="020B0604020202020204" pitchFamily="34" charset="0"/>
              </a:rPr>
              <a:t> de 540 × 10¹² Hz y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intensidad</a:t>
            </a:r>
            <a:r>
              <a:rPr lang="en-US" sz="1800" b="0" i="0" u="none" strike="noStrike" baseline="0" dirty="0">
                <a:latin typeface="Arial" panose="020B0604020202020204" pitchFamily="34" charset="0"/>
                <a:cs typeface="Arial" panose="020B0604020202020204" pitchFamily="34" charset="0"/>
              </a:rPr>
              <a:t> de 1/683 </a:t>
            </a:r>
            <a:r>
              <a:rPr lang="en-US" sz="1800" b="0" i="0" u="none" strike="noStrike" baseline="0" dirty="0" err="1">
                <a:latin typeface="Arial" panose="020B0604020202020204" pitchFamily="34" charset="0"/>
                <a:cs typeface="Arial" panose="020B0604020202020204" pitchFamily="34" charset="0"/>
              </a:rPr>
              <a:t>vatios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estereorradián</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52075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uberías sobre el mar">
            <a:extLst>
              <a:ext uri="{FF2B5EF4-FFF2-40B4-BE49-F238E27FC236}">
                <a16:creationId xmlns:a16="http://schemas.microsoft.com/office/drawing/2014/main" id="{007A29D4-D55A-F2DE-1CBB-766FDFFE685F}"/>
              </a:ext>
            </a:extLst>
          </p:cNvPr>
          <p:cNvPicPr>
            <a:picLocks noChangeAspect="1"/>
          </p:cNvPicPr>
          <p:nvPr/>
        </p:nvPicPr>
        <p:blipFill>
          <a:blip r:embed="rId2">
            <a:alphaModFix amt="50000"/>
          </a:blip>
          <a:srcRect t="20192" b="4808"/>
          <a:stretch/>
        </p:blipFill>
        <p:spPr>
          <a:xfrm>
            <a:off x="20" y="1"/>
            <a:ext cx="12191980" cy="6857999"/>
          </a:xfrm>
          <a:prstGeom prst="rect">
            <a:avLst/>
          </a:prstGeom>
        </p:spPr>
      </p:pic>
      <p:sp>
        <p:nvSpPr>
          <p:cNvPr id="2" name="Título 1">
            <a:extLst>
              <a:ext uri="{FF2B5EF4-FFF2-40B4-BE49-F238E27FC236}">
                <a16:creationId xmlns:a16="http://schemas.microsoft.com/office/drawing/2014/main" id="{F0704130-1A8B-52C4-A100-2FC588DF255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marR="0" algn="ctr"/>
            <a:r>
              <a:rPr lang="en-US" sz="6000" i="0" u="none" strike="noStrike" baseline="0" dirty="0" err="1">
                <a:solidFill>
                  <a:srgbClr val="FFFFFF"/>
                </a:solidFill>
                <a:latin typeface="Arial" panose="020B0604020202020204" pitchFamily="34" charset="0"/>
                <a:cs typeface="Arial" panose="020B0604020202020204" pitchFamily="34" charset="0"/>
              </a:rPr>
              <a:t>Evolución</a:t>
            </a:r>
            <a:r>
              <a:rPr lang="en-US" sz="6000" i="0" u="none" strike="noStrike" baseline="0" dirty="0">
                <a:solidFill>
                  <a:srgbClr val="FFFFFF"/>
                </a:solidFill>
                <a:latin typeface="Arial" panose="020B0604020202020204" pitchFamily="34" charset="0"/>
                <a:cs typeface="Arial" panose="020B0604020202020204" pitchFamily="34" charset="0"/>
              </a:rPr>
              <a:t> de la </a:t>
            </a:r>
            <a:r>
              <a:rPr lang="en-US" sz="6000" i="0" u="none" strike="noStrike" baseline="0" dirty="0" err="1">
                <a:solidFill>
                  <a:srgbClr val="FFFFFF"/>
                </a:solidFill>
                <a:latin typeface="Arial" panose="020B0604020202020204" pitchFamily="34" charset="0"/>
                <a:cs typeface="Arial" panose="020B0604020202020204" pitchFamily="34" charset="0"/>
              </a:rPr>
              <a:t>Metrología</a:t>
            </a:r>
            <a:r>
              <a:rPr lang="en-US" sz="6000" i="0" u="none" strike="noStrike" baseline="0" dirty="0">
                <a:solidFill>
                  <a:srgbClr val="FFFFFF"/>
                </a:solidFill>
                <a:latin typeface="Arial" panose="020B0604020202020204" pitchFamily="34" charset="0"/>
                <a:cs typeface="Arial" panose="020B0604020202020204" pitchFamily="34" charset="0"/>
              </a:rPr>
              <a:t> y </a:t>
            </a:r>
            <a:r>
              <a:rPr lang="en-US" sz="6000" i="0" u="none" strike="noStrike" baseline="0" dirty="0" err="1">
                <a:solidFill>
                  <a:srgbClr val="FFFFFF"/>
                </a:solidFill>
                <a:latin typeface="Arial" panose="020B0604020202020204" pitchFamily="34" charset="0"/>
                <a:cs typeface="Arial" panose="020B0604020202020204" pitchFamily="34" charset="0"/>
              </a:rPr>
              <a:t>su</a:t>
            </a:r>
            <a:r>
              <a:rPr lang="en-US" sz="6000" i="0" u="none" strike="noStrike" baseline="0" dirty="0">
                <a:solidFill>
                  <a:srgbClr val="FFFFFF"/>
                </a:solidFill>
                <a:latin typeface="Arial" panose="020B0604020202020204" pitchFamily="34" charset="0"/>
                <a:cs typeface="Arial" panose="020B0604020202020204" pitchFamily="34" charset="0"/>
              </a:rPr>
              <a:t> </a:t>
            </a:r>
            <a:r>
              <a:rPr lang="en-US" sz="6000" i="0" u="none" strike="noStrike" baseline="0" dirty="0" err="1">
                <a:solidFill>
                  <a:srgbClr val="FFFFFF"/>
                </a:solidFill>
                <a:latin typeface="Arial" panose="020B0604020202020204" pitchFamily="34" charset="0"/>
                <a:cs typeface="Arial" panose="020B0604020202020204" pitchFamily="34" charset="0"/>
              </a:rPr>
              <a:t>relación</a:t>
            </a:r>
            <a:r>
              <a:rPr lang="en-US" sz="6000" i="0" u="none" strike="noStrike" baseline="0" dirty="0">
                <a:solidFill>
                  <a:srgbClr val="FFFFFF"/>
                </a:solidFill>
                <a:latin typeface="Arial" panose="020B0604020202020204" pitchFamily="34" charset="0"/>
                <a:cs typeface="Arial" panose="020B0604020202020204" pitchFamily="34" charset="0"/>
              </a:rPr>
              <a:t> con el </a:t>
            </a:r>
            <a:r>
              <a:rPr lang="en-US" sz="6000" dirty="0" err="1">
                <a:solidFill>
                  <a:srgbClr val="FFFFFF"/>
                </a:solidFill>
                <a:latin typeface="Arial" panose="020B0604020202020204" pitchFamily="34" charset="0"/>
                <a:cs typeface="Arial" panose="020B0604020202020204" pitchFamily="34" charset="0"/>
              </a:rPr>
              <a:t>a</a:t>
            </a:r>
            <a:r>
              <a:rPr lang="en-US" sz="6000" i="0" u="none" strike="noStrike" baseline="0" dirty="0" err="1">
                <a:solidFill>
                  <a:srgbClr val="FFFFFF"/>
                </a:solidFill>
                <a:latin typeface="Arial" panose="020B0604020202020204" pitchFamily="34" charset="0"/>
                <a:cs typeface="Arial" panose="020B0604020202020204" pitchFamily="34" charset="0"/>
              </a:rPr>
              <a:t>vance</a:t>
            </a:r>
            <a:r>
              <a:rPr lang="en-US" sz="6000" i="0" u="none" strike="noStrike" baseline="0" dirty="0">
                <a:solidFill>
                  <a:srgbClr val="FFFFFF"/>
                </a:solidFill>
                <a:latin typeface="Arial" panose="020B0604020202020204" pitchFamily="34" charset="0"/>
                <a:cs typeface="Arial" panose="020B0604020202020204" pitchFamily="34" charset="0"/>
              </a:rPr>
              <a:t> </a:t>
            </a:r>
            <a:r>
              <a:rPr lang="en-US" sz="6000" dirty="0">
                <a:solidFill>
                  <a:srgbClr val="FFFFFF"/>
                </a:solidFill>
                <a:latin typeface="Arial" panose="020B0604020202020204" pitchFamily="34" charset="0"/>
                <a:cs typeface="Arial" panose="020B0604020202020204" pitchFamily="34" charset="0"/>
              </a:rPr>
              <a:t>i</a:t>
            </a:r>
            <a:r>
              <a:rPr lang="en-US" sz="6000" i="0" u="none" strike="noStrike" baseline="0" dirty="0">
                <a:solidFill>
                  <a:srgbClr val="FFFFFF"/>
                </a:solidFill>
                <a:latin typeface="Arial" panose="020B0604020202020204" pitchFamily="34" charset="0"/>
                <a:cs typeface="Arial" panose="020B0604020202020204" pitchFamily="34" charset="0"/>
              </a:rPr>
              <a:t>ndustrial</a:t>
            </a:r>
          </a:p>
        </p:txBody>
      </p:sp>
    </p:spTree>
    <p:extLst>
      <p:ext uri="{BB962C8B-B14F-4D97-AF65-F5344CB8AC3E}">
        <p14:creationId xmlns:p14="http://schemas.microsoft.com/office/powerpoint/2010/main" val="11563603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03F5907-3F49-6165-90D2-927E32CA308A}"/>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marR="0"/>
            <a:r>
              <a:rPr lang="en-US" sz="4000" b="0" i="0" u="none" strike="noStrike" kern="1200" baseline="0" dirty="0">
                <a:solidFill>
                  <a:srgbClr val="FFFFFF"/>
                </a:solidFill>
                <a:latin typeface="Arial" panose="020B0604020202020204" pitchFamily="34" charset="0"/>
                <a:cs typeface="Arial" panose="020B0604020202020204" pitchFamily="34" charset="0"/>
              </a:rPr>
              <a:t>4. </a:t>
            </a:r>
            <a:r>
              <a:rPr lang="en-US" sz="4000" b="0" i="0" u="none" strike="noStrike" kern="1200" baseline="0" dirty="0" err="1">
                <a:solidFill>
                  <a:srgbClr val="FFFFFF"/>
                </a:solidFill>
                <a:latin typeface="Arial" panose="020B0604020202020204" pitchFamily="34" charset="0"/>
                <a:cs typeface="Arial" panose="020B0604020202020204" pitchFamily="34" charset="0"/>
              </a:rPr>
              <a:t>Unidades</a:t>
            </a:r>
            <a:r>
              <a:rPr lang="en-US" sz="4000" b="0" i="0" u="none" strike="noStrike" kern="1200" baseline="0" dirty="0">
                <a:solidFill>
                  <a:srgbClr val="FFFFFF"/>
                </a:solidFill>
                <a:latin typeface="Arial" panose="020B0604020202020204" pitchFamily="34" charset="0"/>
                <a:cs typeface="Arial" panose="020B0604020202020204" pitchFamily="34" charset="0"/>
              </a:rPr>
              <a:t> </a:t>
            </a:r>
            <a:r>
              <a:rPr lang="en-US" sz="4000" b="0" i="0" u="none" strike="noStrike" kern="1200" baseline="0" dirty="0" err="1">
                <a:solidFill>
                  <a:srgbClr val="FFFFFF"/>
                </a:solidFill>
                <a:latin typeface="Arial" panose="020B0604020202020204" pitchFamily="34" charset="0"/>
                <a:cs typeface="Arial" panose="020B0604020202020204" pitchFamily="34" charset="0"/>
              </a:rPr>
              <a:t>Derivadas</a:t>
            </a:r>
            <a:r>
              <a:rPr lang="en-US" sz="4000" b="0" i="0" u="none" strike="noStrike" kern="1200" baseline="0" dirty="0">
                <a:solidFill>
                  <a:srgbClr val="FFFFFF"/>
                </a:solidFill>
                <a:latin typeface="Arial" panose="020B0604020202020204" pitchFamily="34" charset="0"/>
                <a:cs typeface="Arial" panose="020B0604020202020204" pitchFamily="34" charset="0"/>
              </a:rPr>
              <a:t> del SI </a:t>
            </a:r>
            <a:r>
              <a:rPr lang="en-US" sz="4000" b="0" i="0" u="none" strike="noStrike" kern="1200" baseline="0" dirty="0" err="1">
                <a:solidFill>
                  <a:srgbClr val="FFFFFF"/>
                </a:solidFill>
                <a:latin typeface="Arial" panose="020B0604020202020204" pitchFamily="34" charset="0"/>
                <a:cs typeface="Arial" panose="020B0604020202020204" pitchFamily="34" charset="0"/>
              </a:rPr>
              <a:t>en</a:t>
            </a:r>
            <a:r>
              <a:rPr lang="en-US" sz="4000" b="0" i="0" u="none" strike="noStrike" kern="1200" baseline="0" dirty="0">
                <a:solidFill>
                  <a:srgbClr val="FFFFFF"/>
                </a:solidFill>
                <a:latin typeface="Arial" panose="020B0604020202020204" pitchFamily="34" charset="0"/>
                <a:cs typeface="Arial" panose="020B0604020202020204" pitchFamily="34" charset="0"/>
              </a:rPr>
              <a:t> la </a:t>
            </a:r>
            <a:r>
              <a:rPr lang="en-US" sz="4000" b="0" i="0" u="none" strike="noStrike" kern="1200" baseline="0" dirty="0" err="1">
                <a:solidFill>
                  <a:srgbClr val="FFFFFF"/>
                </a:solidFill>
                <a:latin typeface="Arial" panose="020B0604020202020204" pitchFamily="34" charset="0"/>
                <a:cs typeface="Arial" panose="020B0604020202020204" pitchFamily="34" charset="0"/>
              </a:rPr>
              <a:t>Metrología</a:t>
            </a:r>
            <a:r>
              <a:rPr lang="en-US" sz="4000" b="0" i="0" u="none" strike="noStrike" kern="1200" baseline="0" dirty="0">
                <a:solidFill>
                  <a:srgbClr val="FFFFFF"/>
                </a:solidFill>
                <a:latin typeface="Arial" panose="020B0604020202020204" pitchFamily="34" charset="0"/>
                <a:cs typeface="Arial" panose="020B0604020202020204" pitchFamily="34" charset="0"/>
              </a:rPr>
              <a:t> Industrial</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texto 2">
            <a:extLst>
              <a:ext uri="{FF2B5EF4-FFF2-40B4-BE49-F238E27FC236}">
                <a16:creationId xmlns:a16="http://schemas.microsoft.com/office/drawing/2014/main" id="{A32559FC-2247-9132-8193-372253D867ED}"/>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L="0" marR="0" lvl="0" indent="0">
              <a:buNone/>
            </a:pPr>
            <a:r>
              <a:rPr lang="en-US" sz="1600" b="0" i="0" u="none" strike="noStrike" baseline="0" dirty="0">
                <a:latin typeface="Arial" panose="020B0604020202020204" pitchFamily="34" charset="0"/>
                <a:cs typeface="Arial" panose="020B0604020202020204" pitchFamily="34" charset="0"/>
              </a:rPr>
              <a:t>Las </a:t>
            </a:r>
            <a:r>
              <a:rPr lang="en-US" sz="1600" b="0" i="0" u="none" strike="noStrike" baseline="0" dirty="0" err="1">
                <a:latin typeface="Arial" panose="020B0604020202020204" pitchFamily="34" charset="0"/>
                <a:cs typeface="Arial" panose="020B0604020202020204" pitchFamily="34" charset="0"/>
              </a:rPr>
              <a:t>unidades</a:t>
            </a:r>
            <a:r>
              <a:rPr lang="en-US" sz="1600" b="0" i="0" u="none" strike="noStrike" baseline="0" dirty="0">
                <a:latin typeface="Arial" panose="020B0604020202020204" pitchFamily="34" charset="0"/>
                <a:cs typeface="Arial" panose="020B0604020202020204" pitchFamily="34" charset="0"/>
              </a:rPr>
              <a:t> base del SI </a:t>
            </a:r>
            <a:r>
              <a:rPr lang="en-US" sz="1600" b="0" i="0" u="none" strike="noStrike" baseline="0" dirty="0" err="1">
                <a:latin typeface="Arial" panose="020B0604020202020204" pitchFamily="34" charset="0"/>
                <a:cs typeface="Arial" panose="020B0604020202020204" pitchFamily="34" charset="0"/>
              </a:rPr>
              <a:t>permiten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definir</a:t>
            </a:r>
            <a:r>
              <a:rPr lang="en-US" sz="1600" b="0"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unidades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derivadas</a:t>
            </a:r>
            <a:r>
              <a:rPr lang="en-US" sz="1600" b="0" i="0" u="none" strike="noStrike" baseline="0" dirty="0">
                <a:latin typeface="Arial" panose="020B0604020202020204" pitchFamily="34" charset="0"/>
                <a:cs typeface="Arial" panose="020B0604020202020204" pitchFamily="34" charset="0"/>
              </a:rPr>
              <a:t> que son </a:t>
            </a:r>
            <a:r>
              <a:rPr lang="en-US" sz="1600" b="0" i="0" u="none" strike="noStrike" baseline="0" dirty="0" err="1">
                <a:latin typeface="Arial" panose="020B0604020202020204" pitchFamily="34" charset="0"/>
                <a:cs typeface="Arial" panose="020B0604020202020204" pitchFamily="34" charset="0"/>
              </a:rPr>
              <a:t>fundamentales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industrial. </a:t>
            </a:r>
            <a:r>
              <a:rPr lang="en-US" sz="1600" b="0" i="0" u="none" strike="noStrike" baseline="0" dirty="0" err="1">
                <a:latin typeface="Arial" panose="020B0604020202020204" pitchFamily="34" charset="0"/>
                <a:cs typeface="Arial" panose="020B0604020202020204" pitchFamily="34" charset="0"/>
              </a:rPr>
              <a:t>Algunas</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más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importantes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incluyen</a:t>
            </a:r>
            <a:r>
              <a:rPr lang="en-US" sz="16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a:latin typeface="Arial" panose="020B0604020202020204" pitchFamily="34" charset="0"/>
                <a:cs typeface="Arial" panose="020B0604020202020204" pitchFamily="34" charset="0"/>
              </a:rPr>
              <a:t>Newton (N):</a:t>
            </a:r>
            <a:r>
              <a:rPr lang="en-US" sz="1600" b="0" i="0" u="none" strike="noStrike" baseline="0" dirty="0">
                <a:latin typeface="Arial" panose="020B0604020202020204" pitchFamily="34" charset="0"/>
                <a:cs typeface="Arial" panose="020B0604020202020204" pitchFamily="34" charset="0"/>
              </a:rPr>
              <a:t> Unidad de </a:t>
            </a:r>
            <a:r>
              <a:rPr lang="en-US" sz="1600" b="0" i="0" u="none" strike="noStrike" baseline="0" dirty="0" err="1">
                <a:latin typeface="Arial" panose="020B0604020202020204" pitchFamily="34" charset="0"/>
                <a:cs typeface="Arial" panose="020B0604020202020204" pitchFamily="34" charset="0"/>
              </a:rPr>
              <a:t>fuerza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derivada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kg·m</a:t>
            </a:r>
            <a:r>
              <a:rPr lang="en-US" sz="1600" b="0" i="0" u="none" strike="noStrike" baseline="0" dirty="0">
                <a:latin typeface="Arial" panose="020B0604020202020204" pitchFamily="34" charset="0"/>
                <a:cs typeface="Arial" panose="020B0604020202020204" pitchFamily="34" charset="0"/>
              </a:rPr>
              <a:t>/s²).</a:t>
            </a:r>
          </a:p>
          <a:p>
            <a:pPr marR="0" lvl="0"/>
            <a:r>
              <a:rPr lang="en-US" sz="1600" b="1" i="0" u="none" strike="noStrike" baseline="0" dirty="0">
                <a:latin typeface="Arial" panose="020B0604020202020204" pitchFamily="34" charset="0"/>
                <a:cs typeface="Arial" panose="020B0604020202020204" pitchFamily="34" charset="0"/>
              </a:rPr>
              <a:t>Joule (J):</a:t>
            </a:r>
            <a:r>
              <a:rPr lang="en-US" sz="1600" b="0" i="0" u="none" strike="noStrike" baseline="0" dirty="0">
                <a:latin typeface="Arial" panose="020B0604020202020204" pitchFamily="34" charset="0"/>
                <a:cs typeface="Arial" panose="020B0604020202020204" pitchFamily="34" charset="0"/>
              </a:rPr>
              <a:t> Unidad de </a:t>
            </a:r>
            <a:r>
              <a:rPr lang="en-US" sz="1600" b="0" i="0" u="none" strike="noStrike" baseline="0" dirty="0" err="1">
                <a:latin typeface="Arial" panose="020B0604020202020204" pitchFamily="34" charset="0"/>
                <a:cs typeface="Arial" panose="020B0604020202020204" pitchFamily="34" charset="0"/>
              </a:rPr>
              <a:t>energía</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trabajo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N·m</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a:latin typeface="Arial" panose="020B0604020202020204" pitchFamily="34" charset="0"/>
                <a:cs typeface="Arial" panose="020B0604020202020204" pitchFamily="34" charset="0"/>
              </a:rPr>
              <a:t>Pascal (Pa):</a:t>
            </a:r>
            <a:r>
              <a:rPr lang="en-US" sz="1600" b="0" i="0" u="none" strike="noStrike" baseline="0" dirty="0">
                <a:latin typeface="Arial" panose="020B0604020202020204" pitchFamily="34" charset="0"/>
                <a:cs typeface="Arial" panose="020B0604020202020204" pitchFamily="34" charset="0"/>
              </a:rPr>
              <a:t> Unidad de </a:t>
            </a:r>
            <a:r>
              <a:rPr lang="en-US" sz="1600" b="0" i="0" u="none" strike="noStrike" baseline="0" dirty="0" err="1">
                <a:latin typeface="Arial" panose="020B0604020202020204" pitchFamily="34" charset="0"/>
                <a:cs typeface="Arial" panose="020B0604020202020204" pitchFamily="34" charset="0"/>
              </a:rPr>
              <a:t>presión</a:t>
            </a:r>
            <a:r>
              <a:rPr lang="en-US" sz="1600" b="0" i="0" u="none" strike="noStrike" baseline="0" dirty="0">
                <a:latin typeface="Arial" panose="020B0604020202020204" pitchFamily="34" charset="0"/>
                <a:cs typeface="Arial" panose="020B0604020202020204" pitchFamily="34" charset="0"/>
              </a:rPr>
              <a:t> (N/m²).</a:t>
            </a:r>
          </a:p>
          <a:p>
            <a:pPr marR="0" lvl="0"/>
            <a:r>
              <a:rPr lang="en-US" sz="1600" b="1" i="0" u="none" strike="noStrike" baseline="0" dirty="0" err="1">
                <a:latin typeface="Arial" panose="020B0604020202020204" pitchFamily="34" charset="0"/>
                <a:cs typeface="Arial" panose="020B0604020202020204" pitchFamily="34" charset="0"/>
              </a:rPr>
              <a:t>Voltio</a:t>
            </a:r>
            <a:r>
              <a:rPr lang="en-US" sz="1600" b="1" i="0" u="none" strike="noStrike" baseline="0" dirty="0">
                <a:latin typeface="Arial" panose="020B0604020202020204" pitchFamily="34" charset="0"/>
                <a:cs typeface="Arial" panose="020B0604020202020204" pitchFamily="34" charset="0"/>
              </a:rPr>
              <a:t> (V):</a:t>
            </a:r>
            <a:r>
              <a:rPr lang="en-US" sz="1600" b="0" i="0" u="none" strike="noStrike" baseline="0" dirty="0">
                <a:latin typeface="Arial" panose="020B0604020202020204" pitchFamily="34" charset="0"/>
                <a:cs typeface="Arial" panose="020B0604020202020204" pitchFamily="34" charset="0"/>
              </a:rPr>
              <a:t> Unidad de </a:t>
            </a:r>
            <a:r>
              <a:rPr lang="en-US" sz="1600" b="0" i="0" u="none" strike="noStrike" baseline="0" dirty="0" err="1">
                <a:latin typeface="Arial" panose="020B0604020202020204" pitchFamily="34" charset="0"/>
                <a:cs typeface="Arial" panose="020B0604020202020204" pitchFamily="34" charset="0"/>
              </a:rPr>
              <a:t>potencial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eléctrico</a:t>
            </a:r>
            <a:r>
              <a:rPr lang="en-US" sz="1600" b="0" i="0" u="none" strike="noStrike" baseline="0" dirty="0">
                <a:latin typeface="Arial" panose="020B0604020202020204" pitchFamily="34" charset="0"/>
                <a:cs typeface="Arial" panose="020B0604020202020204" pitchFamily="34" charset="0"/>
              </a:rPr>
              <a:t> (W/A).</a:t>
            </a:r>
          </a:p>
          <a:p>
            <a:pPr marR="0" lvl="0"/>
            <a:r>
              <a:rPr lang="en-US" sz="1600" b="1" i="0" u="none" strike="noStrike" baseline="0" dirty="0">
                <a:latin typeface="Arial" panose="020B0604020202020204" pitchFamily="34" charset="0"/>
                <a:cs typeface="Arial" panose="020B0604020202020204" pitchFamily="34" charset="0"/>
              </a:rPr>
              <a:t>Ohm (Ω):</a:t>
            </a:r>
            <a:r>
              <a:rPr lang="en-US" sz="1600" b="0" i="0" u="none" strike="noStrike" baseline="0" dirty="0">
                <a:latin typeface="Arial" panose="020B0604020202020204" pitchFamily="34" charset="0"/>
                <a:cs typeface="Arial" panose="020B0604020202020204" pitchFamily="34" charset="0"/>
              </a:rPr>
              <a:t> Unidad de </a:t>
            </a:r>
            <a:r>
              <a:rPr lang="en-US" sz="1600" b="0" i="0" u="none" strike="noStrike" baseline="0" dirty="0" err="1">
                <a:latin typeface="Arial" panose="020B0604020202020204" pitchFamily="34" charset="0"/>
                <a:cs typeface="Arial" panose="020B0604020202020204" pitchFamily="34" charset="0"/>
              </a:rPr>
              <a:t>resistencia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eléctrica</a:t>
            </a:r>
            <a:r>
              <a:rPr lang="en-US" sz="1600" b="0" i="0" u="none" strike="noStrike" baseline="0" dirty="0">
                <a:latin typeface="Arial" panose="020B0604020202020204" pitchFamily="34" charset="0"/>
                <a:cs typeface="Arial" panose="020B0604020202020204" pitchFamily="34" charset="0"/>
              </a:rPr>
              <a:t> (V/A).</a:t>
            </a:r>
          </a:p>
          <a:p>
            <a:pPr marR="0" lvl="0"/>
            <a:r>
              <a:rPr lang="en-US" sz="1600" b="1" i="0" u="none" strike="noStrike" baseline="0" dirty="0">
                <a:latin typeface="Arial" panose="020B0604020202020204" pitchFamily="34" charset="0"/>
                <a:cs typeface="Arial" panose="020B0604020202020204" pitchFamily="34" charset="0"/>
              </a:rPr>
              <a:t>Watt (W):</a:t>
            </a:r>
            <a:r>
              <a:rPr lang="en-US" sz="1600" b="0" i="0" u="none" strike="noStrike" baseline="0" dirty="0">
                <a:latin typeface="Arial" panose="020B0604020202020204" pitchFamily="34" charset="0"/>
                <a:cs typeface="Arial" panose="020B0604020202020204" pitchFamily="34" charset="0"/>
              </a:rPr>
              <a:t> Unidad de </a:t>
            </a:r>
            <a:r>
              <a:rPr lang="en-US" sz="1600" b="0" i="0" u="none" strike="noStrike" baseline="0" dirty="0" err="1">
                <a:latin typeface="Arial" panose="020B0604020202020204" pitchFamily="34" charset="0"/>
                <a:cs typeface="Arial" panose="020B0604020202020204" pitchFamily="34" charset="0"/>
              </a:rPr>
              <a:t>potencia</a:t>
            </a:r>
            <a:r>
              <a:rPr lang="en-US" sz="1600" b="0" i="0" u="none" strike="noStrike" baseline="0" dirty="0">
                <a:latin typeface="Arial" panose="020B0604020202020204" pitchFamily="34" charset="0"/>
                <a:cs typeface="Arial" panose="020B0604020202020204" pitchFamily="34" charset="0"/>
              </a:rPr>
              <a:t> (J/s).</a:t>
            </a:r>
          </a:p>
          <a:p>
            <a:pPr marL="0" marR="0" lvl="0" indent="0">
              <a:buNone/>
            </a:pP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r>
              <a:rPr lang="en-US" sz="1600" b="0" i="0" u="none" strike="noStrike" baseline="0" dirty="0" err="1" smtClean="0">
                <a:latin typeface="Arial" panose="020B0604020202020204" pitchFamily="34" charset="0"/>
                <a:cs typeface="Arial" panose="020B0604020202020204" pitchFamily="34" charset="0"/>
              </a:rPr>
              <a:t>Estas</a:t>
            </a:r>
            <a:r>
              <a:rPr lang="en-US" sz="1600" b="0" i="0" u="none" strike="noStrike" baseline="0" dirty="0" smtClean="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unidades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derivadas</a:t>
            </a:r>
            <a:r>
              <a:rPr lang="en-US" sz="1600" b="0" i="0" u="none" strike="noStrike" baseline="0" dirty="0">
                <a:latin typeface="Arial" panose="020B0604020202020204" pitchFamily="34" charset="0"/>
                <a:cs typeface="Arial" panose="020B0604020202020204" pitchFamily="34" charset="0"/>
              </a:rPr>
              <a:t> son </a:t>
            </a:r>
            <a:r>
              <a:rPr lang="en-US" sz="1600" b="0" i="0" u="none" strike="noStrike" baseline="0" dirty="0" err="1">
                <a:latin typeface="Arial" panose="020B0604020202020204" pitchFamily="34" charset="0"/>
                <a:cs typeface="Arial" panose="020B0604020202020204" pitchFamily="34" charset="0"/>
              </a:rPr>
              <a:t>esenciales</a:t>
            </a:r>
            <a:r>
              <a:rPr lang="en-US" sz="1600" b="0" i="0" u="none" strike="noStrike" baseline="0" dirty="0">
                <a:latin typeface="Arial" panose="020B0604020202020204" pitchFamily="34" charset="0"/>
                <a:cs typeface="Arial" panose="020B0604020202020204" pitchFamily="34" charset="0"/>
              </a:rPr>
              <a:t> para la </a:t>
            </a:r>
            <a:r>
              <a:rPr lang="en-US" sz="1600" b="0" i="0" u="none" strike="noStrike" baseline="0" dirty="0" err="1">
                <a:latin typeface="Arial" panose="020B0604020202020204" pitchFamily="34" charset="0"/>
                <a:cs typeface="Arial" panose="020B0604020202020204" pitchFamily="34" charset="0"/>
              </a:rPr>
              <a:t>industria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donde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fuerza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presión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energía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potencia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eléctrica</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resistencia</a:t>
            </a:r>
            <a:r>
              <a:rPr lang="en-US" sz="1600" b="0" i="0" u="none" strike="noStrike" baseline="0" dirty="0">
                <a:latin typeface="Arial" panose="020B0604020202020204" pitchFamily="34" charset="0"/>
                <a:cs typeface="Arial" panose="020B0604020202020204" pitchFamily="34" charset="0"/>
              </a:rPr>
              <a:t> es crucial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calidad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seguridad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60655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Fórmulas matemáticas complejas en una pizarra">
            <a:extLst>
              <a:ext uri="{FF2B5EF4-FFF2-40B4-BE49-F238E27FC236}">
                <a16:creationId xmlns:a16="http://schemas.microsoft.com/office/drawing/2014/main" id="{1E6C9759-DA95-DDFC-D53E-7F78EAF1E819}"/>
              </a:ext>
            </a:extLst>
          </p:cNvPr>
          <p:cNvPicPr>
            <a:picLocks noChangeAspect="1"/>
          </p:cNvPicPr>
          <p:nvPr/>
        </p:nvPicPr>
        <p:blipFill>
          <a:blip r:embed="rId2"/>
          <a:srcRect l="28167" r="14243" b="-1"/>
          <a:stretch/>
        </p:blipFill>
        <p:spPr>
          <a:xfrm>
            <a:off x="-1" y="-2"/>
            <a:ext cx="5410198" cy="6858002"/>
          </a:xfrm>
          <a:prstGeom prst="rect">
            <a:avLst/>
          </a:prstGeom>
        </p:spPr>
      </p:pic>
      <p:sp useBgFill="1">
        <p:nvSpPr>
          <p:cNvPr id="28" name="Rectangle 2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D6FF64-2652-7D47-F849-2524397DF350}"/>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marR="0"/>
            <a:r>
              <a:rPr lang="en-US" sz="3400" b="0" i="0" u="none" strike="noStrike" baseline="0" dirty="0">
                <a:latin typeface="Arial" panose="020B0604020202020204" pitchFamily="34" charset="0"/>
                <a:cs typeface="Arial" panose="020B0604020202020204" pitchFamily="34" charset="0"/>
              </a:rPr>
              <a:t>5. </a:t>
            </a:r>
            <a:r>
              <a:rPr lang="en-US" sz="3400" b="0" i="0" u="none" strike="noStrike" baseline="0" dirty="0" err="1">
                <a:latin typeface="Arial" panose="020B0604020202020204" pitchFamily="34" charset="0"/>
                <a:cs typeface="Arial" panose="020B0604020202020204" pitchFamily="34" charset="0"/>
              </a:rPr>
              <a:t>Cambios</a:t>
            </a:r>
            <a:r>
              <a:rPr lang="en-US" sz="3400" b="0" i="0" u="none" strike="noStrike" baseline="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r</a:t>
            </a:r>
            <a:r>
              <a:rPr lang="en-US" sz="3400" b="0" i="0" u="none" strike="noStrike" baseline="0" dirty="0" err="1">
                <a:latin typeface="Arial" panose="020B0604020202020204" pitchFamily="34" charset="0"/>
                <a:cs typeface="Arial" panose="020B0604020202020204" pitchFamily="34" charset="0"/>
              </a:rPr>
              <a:t>ecientes</a:t>
            </a:r>
            <a:r>
              <a:rPr lang="en-US" sz="3400" b="0" i="0" u="none" strike="noStrike" baseline="0" dirty="0">
                <a:latin typeface="Arial" panose="020B0604020202020204" pitchFamily="34" charset="0"/>
                <a:cs typeface="Arial" panose="020B0604020202020204" pitchFamily="34" charset="0"/>
              </a:rPr>
              <a:t> </a:t>
            </a:r>
            <a:r>
              <a:rPr lang="en-US" sz="3400" b="0" i="0" u="none" strike="noStrike" baseline="0" dirty="0" err="1">
                <a:latin typeface="Arial" panose="020B0604020202020204" pitchFamily="34" charset="0"/>
                <a:cs typeface="Arial" panose="020B0604020202020204" pitchFamily="34" charset="0"/>
              </a:rPr>
              <a:t>en</a:t>
            </a:r>
            <a:r>
              <a:rPr lang="en-US" sz="3400" b="0" i="0" u="none" strike="noStrike" baseline="0" dirty="0">
                <a:latin typeface="Arial" panose="020B0604020202020204" pitchFamily="34" charset="0"/>
                <a:cs typeface="Arial" panose="020B0604020202020204" pitchFamily="34" charset="0"/>
              </a:rPr>
              <a:t> </a:t>
            </a:r>
            <a:r>
              <a:rPr lang="en-US" sz="3400" b="0" i="0" u="none" strike="noStrike" baseline="0" dirty="0" err="1">
                <a:latin typeface="Arial" panose="020B0604020202020204" pitchFamily="34" charset="0"/>
                <a:cs typeface="Arial" panose="020B0604020202020204" pitchFamily="34" charset="0"/>
              </a:rPr>
              <a:t>el</a:t>
            </a:r>
            <a:r>
              <a:rPr lang="en-US" sz="3400" b="0" i="0" u="none" strike="noStrike" baseline="0" dirty="0">
                <a:latin typeface="Arial" panose="020B0604020202020204" pitchFamily="34" charset="0"/>
                <a:cs typeface="Arial" panose="020B0604020202020204" pitchFamily="34" charset="0"/>
              </a:rPr>
              <a:t> SI y </a:t>
            </a:r>
            <a:r>
              <a:rPr lang="en-US" sz="3400" b="0" i="0" u="none" strike="noStrike" baseline="0" dirty="0" err="1">
                <a:latin typeface="Arial" panose="020B0604020202020204" pitchFamily="34" charset="0"/>
                <a:cs typeface="Arial" panose="020B0604020202020204" pitchFamily="34" charset="0"/>
              </a:rPr>
              <a:t>su</a:t>
            </a:r>
            <a:r>
              <a:rPr lang="en-US" sz="3400" b="0" i="0" u="none" strike="noStrike" baseline="0" dirty="0">
                <a:latin typeface="Arial" panose="020B0604020202020204" pitchFamily="34" charset="0"/>
                <a:cs typeface="Arial" panose="020B0604020202020204" pitchFamily="34" charset="0"/>
              </a:rPr>
              <a:t> </a:t>
            </a:r>
            <a:r>
              <a:rPr lang="en-US" sz="3400" dirty="0" err="1">
                <a:latin typeface="Arial" panose="020B0604020202020204" pitchFamily="34" charset="0"/>
                <a:cs typeface="Arial" panose="020B0604020202020204" pitchFamily="34" charset="0"/>
              </a:rPr>
              <a:t>i</a:t>
            </a:r>
            <a:r>
              <a:rPr lang="en-US" sz="3400" b="0" i="0" u="none" strike="noStrike" baseline="0" dirty="0" err="1">
                <a:latin typeface="Arial" panose="020B0604020202020204" pitchFamily="34" charset="0"/>
                <a:cs typeface="Arial" panose="020B0604020202020204" pitchFamily="34" charset="0"/>
              </a:rPr>
              <a:t>mpacto</a:t>
            </a:r>
            <a:r>
              <a:rPr lang="en-US" sz="3400" b="0" i="0" u="none" strike="noStrike" baseline="0" dirty="0">
                <a:latin typeface="Arial" panose="020B0604020202020204" pitchFamily="34" charset="0"/>
                <a:cs typeface="Arial" panose="020B0604020202020204" pitchFamily="34" charset="0"/>
              </a:rPr>
              <a:t> </a:t>
            </a:r>
            <a:r>
              <a:rPr lang="en-US" sz="3400" b="0" i="0" u="none" strike="noStrike" baseline="0" dirty="0" err="1">
                <a:latin typeface="Arial" panose="020B0604020202020204" pitchFamily="34" charset="0"/>
                <a:cs typeface="Arial" panose="020B0604020202020204" pitchFamily="34" charset="0"/>
              </a:rPr>
              <a:t>en</a:t>
            </a:r>
            <a:r>
              <a:rPr lang="en-US" sz="3400" b="0" i="0" u="none" strike="noStrike" baseline="0" dirty="0">
                <a:latin typeface="Arial" panose="020B0604020202020204" pitchFamily="34" charset="0"/>
                <a:cs typeface="Arial" panose="020B0604020202020204" pitchFamily="34" charset="0"/>
              </a:rPr>
              <a:t> la </a:t>
            </a:r>
            <a:r>
              <a:rPr lang="en-US" sz="3400" dirty="0" err="1">
                <a:latin typeface="Arial" panose="020B0604020202020204" pitchFamily="34" charset="0"/>
                <a:cs typeface="Arial" panose="020B0604020202020204" pitchFamily="34" charset="0"/>
              </a:rPr>
              <a:t>i</a:t>
            </a:r>
            <a:r>
              <a:rPr lang="en-US" sz="3400" b="0" i="0" u="none" strike="noStrike" baseline="0" dirty="0" err="1">
                <a:latin typeface="Arial" panose="020B0604020202020204" pitchFamily="34" charset="0"/>
                <a:cs typeface="Arial" panose="020B0604020202020204" pitchFamily="34" charset="0"/>
              </a:rPr>
              <a:t>ndustria</a:t>
            </a:r>
            <a:endParaRPr lang="en-US" sz="34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BDEB0ED6-AEF9-35EA-7680-B2EFDF037793}"/>
              </a:ext>
            </a:extLst>
          </p:cNvPr>
          <p:cNvSpPr>
            <a:spLocks noGrp="1"/>
          </p:cNvSpPr>
          <p:nvPr>
            <p:ph type="body" idx="1"/>
          </p:nvPr>
        </p:nvSpPr>
        <p:spPr>
          <a:xfrm>
            <a:off x="6115317" y="2213067"/>
            <a:ext cx="5247340" cy="4396288"/>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En 2019, el SI </a:t>
            </a:r>
            <a:r>
              <a:rPr lang="en-US" sz="1600" b="0" i="0" u="none" strike="noStrike" baseline="0" dirty="0" err="1">
                <a:latin typeface="Arial" panose="020B0604020202020204" pitchFamily="34" charset="0"/>
                <a:cs typeface="Arial" panose="020B0604020202020204" pitchFamily="34" charset="0"/>
              </a:rPr>
              <a:t>fue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actualizado</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redefinir</a:t>
            </a:r>
            <a:r>
              <a:rPr lang="en-US" sz="1600" b="0" i="0" u="none" strike="noStrike" baseline="0" dirty="0">
                <a:latin typeface="Arial" panose="020B0604020202020204" pitchFamily="34" charset="0"/>
                <a:cs typeface="Arial" panose="020B0604020202020204" pitchFamily="34" charset="0"/>
              </a:rPr>
              <a:t> cuatro de sus </a:t>
            </a:r>
            <a:r>
              <a:rPr lang="en-US" sz="1600" b="0" i="0" u="none" strike="noStrike" baseline="0" dirty="0" err="1">
                <a:latin typeface="Arial" panose="020B0604020202020204" pitchFamily="34" charset="0"/>
                <a:cs typeface="Arial" panose="020B0604020202020204" pitchFamily="34" charset="0"/>
              </a:rPr>
              <a:t>unidades</a:t>
            </a:r>
            <a:r>
              <a:rPr lang="en-US" sz="1600" b="0" i="0" u="none" strike="noStrike" baseline="0" dirty="0">
                <a:latin typeface="Arial" panose="020B0604020202020204" pitchFamily="34" charset="0"/>
                <a:cs typeface="Arial" panose="020B0604020202020204" pitchFamily="34" charset="0"/>
              </a:rPr>
              <a:t> base (</a:t>
            </a:r>
            <a:r>
              <a:rPr lang="en-US" sz="1600" b="0" i="0" u="none" strike="noStrike" baseline="0" dirty="0" err="1">
                <a:latin typeface="Arial" panose="020B0604020202020204" pitchFamily="34" charset="0"/>
                <a:cs typeface="Arial" panose="020B0604020202020204" pitchFamily="34" charset="0"/>
              </a:rPr>
              <a:t>kilogramo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amperio</a:t>
            </a:r>
            <a:r>
              <a:rPr lang="en-US" sz="1600" b="0" i="0" u="none" strike="noStrike" baseline="0" dirty="0">
                <a:latin typeface="Arial" panose="020B0604020202020204" pitchFamily="34" charset="0"/>
                <a:cs typeface="Arial" panose="020B0604020202020204" pitchFamily="34" charset="0"/>
              </a:rPr>
              <a:t>, kelvin y mol), </a:t>
            </a:r>
            <a:r>
              <a:rPr lang="en-US" sz="1600" b="0" i="0" u="none" strike="noStrike" baseline="0" dirty="0" err="1">
                <a:latin typeface="Arial" panose="020B0604020202020204" pitchFamily="34" charset="0"/>
                <a:cs typeface="Arial" panose="020B0604020202020204" pitchFamily="34" charset="0"/>
              </a:rPr>
              <a:t>todas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ahora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basadas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constantes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físicas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fundamentales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err="1">
                <a:latin typeface="Arial" panose="020B0604020202020204" pitchFamily="34" charset="0"/>
                <a:cs typeface="Arial" panose="020B0604020202020204" pitchFamily="34" charset="0"/>
              </a:rPr>
              <a:t>Esto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marcó</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importante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transición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patrones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físicos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definiciones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basadas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fenómenos</a:t>
            </a:r>
            <a:r>
              <a:rPr lang="en-US" sz="1600" b="0" i="0" u="none" strike="noStrike" baseline="0" dirty="0">
                <a:latin typeface="Arial" panose="020B0604020202020204" pitchFamily="34" charset="0"/>
                <a:cs typeface="Arial" panose="020B0604020202020204" pitchFamily="34" charset="0"/>
              </a:rPr>
              <a:t> naturales invariables, </a:t>
            </a:r>
            <a:r>
              <a:rPr lang="en-US" sz="1600" b="0" i="0" u="none" strike="noStrike" baseline="0" dirty="0" err="1">
                <a:latin typeface="Arial" panose="020B0604020202020204" pitchFamily="34" charset="0"/>
                <a:cs typeface="Arial" panose="020B0604020202020204" pitchFamily="34" charset="0"/>
              </a:rPr>
              <a:t>eliminando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dependencia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artefactos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prototipo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kilogramo</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Este </a:t>
            </a:r>
            <a:r>
              <a:rPr lang="en-US" sz="1600" b="0" i="0" u="none" strike="noStrike" baseline="0" dirty="0" err="1">
                <a:latin typeface="Arial" panose="020B0604020202020204" pitchFamily="34" charset="0"/>
                <a:cs typeface="Arial" panose="020B0604020202020204" pitchFamily="34" charset="0"/>
              </a:rPr>
              <a:t>cambio</a:t>
            </a:r>
            <a:r>
              <a:rPr lang="en-US" sz="1600" b="0" i="0" u="none" strike="noStrike" baseline="0" dirty="0">
                <a:latin typeface="Arial" panose="020B0604020202020204" pitchFamily="34" charset="0"/>
                <a:cs typeface="Arial" panose="020B0604020202020204" pitchFamily="34" charset="0"/>
              </a:rPr>
              <a:t> ha </a:t>
            </a:r>
            <a:r>
              <a:rPr lang="en-US" sz="1600" b="0" i="0" u="none" strike="noStrike" baseline="0" dirty="0" err="1">
                <a:latin typeface="Arial" panose="020B0604020202020204" pitchFamily="34" charset="0"/>
                <a:cs typeface="Arial" panose="020B0604020202020204" pitchFamily="34" charset="0"/>
              </a:rPr>
              <a:t>mejorado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consistencia</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lo </a:t>
            </a:r>
            <a:r>
              <a:rPr lang="en-US" sz="1600" b="0" i="0" u="none" strike="noStrike" baseline="0" dirty="0" err="1">
                <a:latin typeface="Arial" panose="020B0604020202020204" pitchFamily="34" charset="0"/>
                <a:cs typeface="Arial" panose="020B0604020202020204" pitchFamily="34" charset="0"/>
              </a:rPr>
              <a:t>cual</a:t>
            </a:r>
            <a:r>
              <a:rPr lang="en-US" sz="1600" b="0" i="0" u="none" strike="noStrike" baseline="0" dirty="0">
                <a:latin typeface="Arial" panose="020B0604020202020204" pitchFamily="34" charset="0"/>
                <a:cs typeface="Arial" panose="020B0604020202020204" pitchFamily="34" charset="0"/>
              </a:rPr>
              <a:t> es crucial para la </a:t>
            </a:r>
            <a:r>
              <a:rPr lang="en-US" sz="1600" b="0" i="0" u="none" strike="noStrike" baseline="0" dirty="0" err="1">
                <a:latin typeface="Arial" panose="020B0604020202020204" pitchFamily="34" charset="0"/>
                <a:cs typeface="Arial" panose="020B0604020202020204" pitchFamily="34" charset="0"/>
              </a:rPr>
              <a:t>industria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moderna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donde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competitividad</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basa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exactitud</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2074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8D6FF64-2652-7D47-F849-2524397DF350}"/>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3200" b="0" i="0" u="none" strike="noStrike" baseline="0" dirty="0">
                <a:latin typeface="Arial" panose="020B0604020202020204" pitchFamily="34" charset="0"/>
                <a:cs typeface="Arial" panose="020B0604020202020204" pitchFamily="34" charset="0"/>
              </a:rPr>
              <a:t>5. </a:t>
            </a:r>
            <a:r>
              <a:rPr lang="en-US" sz="3200" b="0" i="0" u="none" strike="noStrike" baseline="0" dirty="0" err="1">
                <a:latin typeface="Arial" panose="020B0604020202020204" pitchFamily="34" charset="0"/>
                <a:cs typeface="Arial" panose="020B0604020202020204" pitchFamily="34" charset="0"/>
              </a:rPr>
              <a:t>Cambios</a:t>
            </a:r>
            <a:r>
              <a:rPr lang="en-US" sz="3200" b="0" i="0" u="none" strike="noStrike" baseline="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t>
            </a:r>
            <a:r>
              <a:rPr lang="en-US" sz="3200" b="0" i="0" u="none" strike="noStrike" baseline="0" dirty="0" err="1">
                <a:latin typeface="Arial" panose="020B0604020202020204" pitchFamily="34" charset="0"/>
                <a:cs typeface="Arial" panose="020B0604020202020204" pitchFamily="34" charset="0"/>
              </a:rPr>
              <a:t>ecientes</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en</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el</a:t>
            </a:r>
            <a:r>
              <a:rPr lang="en-US" sz="3200" b="0" i="0" u="none" strike="noStrike" baseline="0" dirty="0">
                <a:latin typeface="Arial" panose="020B0604020202020204" pitchFamily="34" charset="0"/>
                <a:cs typeface="Arial" panose="020B0604020202020204" pitchFamily="34" charset="0"/>
              </a:rPr>
              <a:t> SI y </a:t>
            </a:r>
            <a:r>
              <a:rPr lang="en-US" sz="3200" b="0" i="0" u="none" strike="noStrike" baseline="0" dirty="0" err="1">
                <a:latin typeface="Arial" panose="020B0604020202020204" pitchFamily="34" charset="0"/>
                <a:cs typeface="Arial" panose="020B0604020202020204" pitchFamily="34" charset="0"/>
              </a:rPr>
              <a:t>su</a:t>
            </a:r>
            <a:r>
              <a:rPr lang="en-US" sz="3200" b="0" i="0" u="none" strike="noStrike" baseline="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a:t>
            </a:r>
            <a:r>
              <a:rPr lang="en-US" sz="3200" b="0" i="0" u="none" strike="noStrike" baseline="0" dirty="0" err="1">
                <a:latin typeface="Arial" panose="020B0604020202020204" pitchFamily="34" charset="0"/>
                <a:cs typeface="Arial" panose="020B0604020202020204" pitchFamily="34" charset="0"/>
              </a:rPr>
              <a:t>mpacto</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en</a:t>
            </a:r>
            <a:r>
              <a:rPr lang="en-US" sz="3200" b="0" i="0" u="none" strike="noStrike" baseline="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i</a:t>
            </a:r>
            <a:r>
              <a:rPr lang="en-US" sz="3200" b="0" i="0" u="none" strike="noStrike" baseline="0" dirty="0" err="1">
                <a:latin typeface="Arial" panose="020B0604020202020204" pitchFamily="34" charset="0"/>
                <a:cs typeface="Arial" panose="020B0604020202020204" pitchFamily="34" charset="0"/>
              </a:rPr>
              <a:t>ndustria</a:t>
            </a:r>
            <a:endParaRPr lang="en-US" sz="32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BDEB0ED6-AEF9-35EA-7680-B2EFDF037793}"/>
              </a:ext>
            </a:extLst>
          </p:cNvPr>
          <p:cNvSpPr>
            <a:spLocks noGrp="1"/>
          </p:cNvSpPr>
          <p:nvPr>
            <p:ph type="body" idx="1"/>
          </p:nvPr>
        </p:nvSpPr>
        <p:spPr>
          <a:xfrm>
            <a:off x="374754" y="2285999"/>
            <a:ext cx="5561351" cy="4572001"/>
          </a:xfrm>
        </p:spPr>
        <p:txBody>
          <a:bodyPr vert="horz" lIns="91440" tIns="45720" rIns="91440" bIns="45720" rtlCol="0" anchor="ctr">
            <a:normAutofit/>
          </a:bodyPr>
          <a:lstStyle/>
          <a:p>
            <a:pPr marL="0" marR="0" lvl="0" indent="0">
              <a:buNone/>
            </a:pPr>
            <a:r>
              <a:rPr lang="en-US" sz="1600" b="1" i="0" u="none" strike="noStrike" baseline="0" dirty="0" err="1">
                <a:latin typeface="Arial" panose="020B0604020202020204" pitchFamily="34" charset="0"/>
                <a:cs typeface="Arial" panose="020B0604020202020204" pitchFamily="34" charset="0"/>
              </a:rPr>
              <a:t>Impactos</a:t>
            </a:r>
            <a:r>
              <a:rPr lang="en-US" sz="1600" b="1" i="0" u="none" strike="noStrike" baseline="0" dirty="0">
                <a:latin typeface="Arial" panose="020B0604020202020204" pitchFamily="34" charset="0"/>
                <a:cs typeface="Arial" panose="020B0604020202020204" pitchFamily="34" charset="0"/>
              </a:rPr>
              <a:t> clave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a:latin typeface="Arial" panose="020B0604020202020204" pitchFamily="34" charset="0"/>
                <a:cs typeface="Arial" panose="020B0604020202020204" pitchFamily="34" charset="0"/>
              </a:rPr>
              <a:t>Mayor </a:t>
            </a:r>
            <a:r>
              <a:rPr lang="en-US" sz="1600" b="1" i="0" u="none" strike="noStrike" baseline="0" dirty="0" err="1">
                <a:latin typeface="Arial" panose="020B0604020202020204" pitchFamily="34" charset="0"/>
                <a:cs typeface="Arial" panose="020B0604020202020204" pitchFamily="34" charset="0"/>
              </a:rPr>
              <a:t>precisión</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las </a:t>
            </a:r>
            <a:r>
              <a:rPr lang="en-US" sz="1600" b="1" i="0" u="none" strike="noStrike" baseline="0" dirty="0" err="1">
                <a:latin typeface="Arial" panose="020B0604020202020204" pitchFamily="34" charset="0"/>
                <a:cs typeface="Arial" panose="020B0604020202020204" pitchFamily="34" charset="0"/>
              </a:rPr>
              <a:t>mediciones</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Redefinir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kilogramo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función</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constante</a:t>
            </a:r>
            <a:r>
              <a:rPr lang="en-US" sz="1600" b="0" i="0" u="none" strike="noStrike" baseline="0" dirty="0">
                <a:latin typeface="Arial" panose="020B0604020202020204" pitchFamily="34" charset="0"/>
                <a:cs typeface="Arial" panose="020B0604020202020204" pitchFamily="34" charset="0"/>
              </a:rPr>
              <a:t> de Planck </a:t>
            </a:r>
            <a:r>
              <a:rPr lang="en-US" sz="1600" b="0" i="0" u="none" strike="noStrike" baseline="0" dirty="0" err="1">
                <a:latin typeface="Arial" panose="020B0604020202020204" pitchFamily="34" charset="0"/>
                <a:cs typeface="Arial" panose="020B0604020202020204" pitchFamily="34" charset="0"/>
              </a:rPr>
              <a:t>asegura</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de masa no se </a:t>
            </a:r>
            <a:r>
              <a:rPr lang="en-US" sz="1600" b="0" i="0" u="none" strike="noStrike" baseline="0" dirty="0" err="1">
                <a:latin typeface="Arial" panose="020B0604020202020204" pitchFamily="34" charset="0"/>
                <a:cs typeface="Arial" panose="020B0604020202020204" pitchFamily="34" charset="0"/>
              </a:rPr>
              <a:t>vean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afectadas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degradación</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prototipo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físico</a:t>
            </a:r>
            <a:r>
              <a:rPr lang="en-US" sz="1600" b="0" i="0" u="none" strike="noStrike" baseline="0" dirty="0">
                <a:latin typeface="Arial" panose="020B0604020202020204" pitchFamily="34" charset="0"/>
                <a:cs typeface="Arial" panose="020B0604020202020204" pitchFamily="34" charset="0"/>
              </a:rPr>
              <a:t>, lo que </a:t>
            </a:r>
            <a:r>
              <a:rPr lang="en-US" sz="1600" b="0" i="0" u="none" strike="noStrike" baseline="0" dirty="0" err="1">
                <a:latin typeface="Arial" panose="020B0604020202020204" pitchFamily="34" charset="0"/>
                <a:cs typeface="Arial" panose="020B0604020202020204" pitchFamily="34" charset="0"/>
              </a:rPr>
              <a:t>mejora</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manufactura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alta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tecnología</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err="1">
                <a:latin typeface="Arial" panose="020B0604020202020204" pitchFamily="34" charset="0"/>
                <a:cs typeface="Arial" panose="020B0604020202020204" pitchFamily="34" charset="0"/>
              </a:rPr>
              <a:t>Mejora</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calidad</a:t>
            </a:r>
            <a:r>
              <a:rPr lang="en-US" sz="1600" b="1" i="0" u="none" strike="noStrike" baseline="0" dirty="0">
                <a:latin typeface="Arial" panose="020B0604020202020204" pitchFamily="34" charset="0"/>
                <a:cs typeface="Arial" panose="020B0604020202020204" pitchFamily="34" charset="0"/>
              </a:rPr>
              <a:t> de </a:t>
            </a:r>
            <a:r>
              <a:rPr lang="en-US" sz="1600" b="1" i="0" u="none" strike="noStrike" baseline="0" dirty="0" err="1">
                <a:latin typeface="Arial" panose="020B0604020202020204" pitchFamily="34" charset="0"/>
                <a:cs typeface="Arial" panose="020B0604020202020204" pitchFamily="34" charset="0"/>
              </a:rPr>
              <a:t>los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productos</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industrias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dependen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extremadamente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precisas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electrónica</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aeronáutica</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medicina</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benefician</a:t>
            </a:r>
            <a:r>
              <a:rPr lang="en-US" sz="1600" b="0" i="0" u="none" strike="noStrike" baseline="0" dirty="0">
                <a:latin typeface="Arial" panose="020B0604020202020204" pitchFamily="34" charset="0"/>
                <a:cs typeface="Arial" panose="020B0604020202020204" pitchFamily="34" charset="0"/>
              </a:rPr>
              <a:t> de un SI </a:t>
            </a:r>
            <a:r>
              <a:rPr lang="en-US" sz="1600" b="0" i="0" u="none" strike="noStrike" baseline="0" dirty="0" err="1">
                <a:latin typeface="Arial" panose="020B0604020202020204" pitchFamily="34" charset="0"/>
                <a:cs typeface="Arial" panose="020B0604020202020204" pitchFamily="34" charset="0"/>
              </a:rPr>
              <a:t>más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preciso</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err="1">
                <a:latin typeface="Arial" panose="020B0604020202020204" pitchFamily="34" charset="0"/>
                <a:cs typeface="Arial" panose="020B0604020202020204" pitchFamily="34" charset="0"/>
              </a:rPr>
              <a:t>Globalización</a:t>
            </a:r>
            <a:r>
              <a:rPr lang="en-US" sz="1600" b="1" i="0" u="none" strike="noStrike" baseline="0" dirty="0">
                <a:latin typeface="Arial" panose="020B0604020202020204" pitchFamily="34" charset="0"/>
                <a:cs typeface="Arial" panose="020B0604020202020204" pitchFamily="34" charset="0"/>
              </a:rPr>
              <a:t> y </a:t>
            </a:r>
            <a:r>
              <a:rPr lang="en-US" sz="1600" b="1" i="0" u="none" strike="noStrike" baseline="0" dirty="0" err="1">
                <a:latin typeface="Arial" panose="020B0604020202020204" pitchFamily="34" charset="0"/>
                <a:cs typeface="Arial" panose="020B0604020202020204" pitchFamily="34" charset="0"/>
              </a:rPr>
              <a:t>competitividad</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Al </a:t>
            </a:r>
            <a:r>
              <a:rPr lang="en-US" sz="1600" b="0" i="0" u="none" strike="noStrike" baseline="0" dirty="0" err="1">
                <a:latin typeface="Arial" panose="020B0604020202020204" pitchFamily="34" charset="0"/>
                <a:cs typeface="Arial" panose="020B0604020202020204" pitchFamily="34" charset="0"/>
              </a:rPr>
              <a:t>establecer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uniformes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precisos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SI </a:t>
            </a:r>
            <a:r>
              <a:rPr lang="en-US" sz="1600" b="0" i="0" u="none" strike="noStrike" baseline="0" dirty="0" err="1">
                <a:latin typeface="Arial" panose="020B0604020202020204" pitchFamily="34" charset="0"/>
                <a:cs typeface="Arial" panose="020B0604020202020204" pitchFamily="34" charset="0"/>
              </a:rPr>
              <a:t>permite</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empresas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garanticen</a:t>
            </a:r>
            <a:r>
              <a:rPr lang="en-US" sz="1600" b="0" i="0" u="none" strike="noStrike" baseline="0" dirty="0">
                <a:latin typeface="Arial" panose="020B0604020202020204" pitchFamily="34" charset="0"/>
                <a:cs typeface="Arial" panose="020B0604020202020204" pitchFamily="34" charset="0"/>
              </a:rPr>
              <a:t> que sus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comparables</a:t>
            </a:r>
            <a:r>
              <a:rPr lang="en-US" sz="1600" b="0" i="0" u="none" strike="noStrike" baseline="0" dirty="0">
                <a:latin typeface="Arial" panose="020B0604020202020204" pitchFamily="34" charset="0"/>
                <a:cs typeface="Arial" panose="020B0604020202020204" pitchFamily="34" charset="0"/>
              </a:rPr>
              <a:t> y compatibles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cualquier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parte</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mundo</a:t>
            </a:r>
            <a:r>
              <a:rPr lang="en-US" sz="1600" b="0" i="0" u="none" strike="noStrike" baseline="0" dirty="0">
                <a:latin typeface="Arial" panose="020B0604020202020204" pitchFamily="34" charset="0"/>
                <a:cs typeface="Arial" panose="020B0604020202020204" pitchFamily="34" charset="0"/>
              </a:rPr>
              <a:t>.</a:t>
            </a:r>
          </a:p>
        </p:txBody>
      </p:sp>
      <p:pic>
        <p:nvPicPr>
          <p:cNvPr id="5" name="Picture 4" descr="Torno CNC funcionando">
            <a:extLst>
              <a:ext uri="{FF2B5EF4-FFF2-40B4-BE49-F238E27FC236}">
                <a16:creationId xmlns:a16="http://schemas.microsoft.com/office/drawing/2014/main" id="{2F50906A-59B4-D1AE-8A83-33CCC4D4DDBD}"/>
              </a:ext>
            </a:extLst>
          </p:cNvPr>
          <p:cNvPicPr>
            <a:picLocks noChangeAspect="1"/>
          </p:cNvPicPr>
          <p:nvPr/>
        </p:nvPicPr>
        <p:blipFill>
          <a:blip r:embed="rId2"/>
          <a:srcRect l="40314" r="285" b="-2"/>
          <a:stretch/>
        </p:blipFill>
        <p:spPr>
          <a:xfrm>
            <a:off x="6096000" y="1"/>
            <a:ext cx="6102825" cy="6858000"/>
          </a:xfrm>
          <a:prstGeom prst="rect">
            <a:avLst/>
          </a:prstGeom>
        </p:spPr>
      </p:pic>
    </p:spTree>
    <p:extLst>
      <p:ext uri="{BB962C8B-B14F-4D97-AF65-F5344CB8AC3E}">
        <p14:creationId xmlns:p14="http://schemas.microsoft.com/office/powerpoint/2010/main" val="24279191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8E4BC1-0200-415D-0877-73456BAE681F}"/>
              </a:ext>
            </a:extLst>
          </p:cNvPr>
          <p:cNvSpPr>
            <a:spLocks noGrp="1"/>
          </p:cNvSpPr>
          <p:nvPr>
            <p:ph type="title"/>
          </p:nvPr>
        </p:nvSpPr>
        <p:spPr>
          <a:xfrm>
            <a:off x="761800" y="381001"/>
            <a:ext cx="5334197" cy="1708242"/>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6. El SI </a:t>
            </a:r>
            <a:r>
              <a:rPr lang="en-US" sz="4000" b="0" i="0" u="none" strike="noStrike" baseline="0" dirty="0" err="1">
                <a:latin typeface="Arial" panose="020B0604020202020204" pitchFamily="34" charset="0"/>
                <a:cs typeface="Arial" panose="020B0604020202020204" pitchFamily="34" charset="0"/>
              </a:rPr>
              <a:t>en</a:t>
            </a:r>
            <a:r>
              <a:rPr lang="en-US" sz="4000" b="0" i="0" u="none" strike="noStrike" baseline="0" dirty="0">
                <a:latin typeface="Arial" panose="020B0604020202020204" pitchFamily="34" charset="0"/>
                <a:cs typeface="Arial" panose="020B0604020202020204" pitchFamily="34" charset="0"/>
              </a:rPr>
              <a:t> la </a:t>
            </a:r>
            <a:r>
              <a:rPr lang="en-US" sz="4000" b="0" i="0" u="none" strike="noStrike" baseline="0" dirty="0" err="1">
                <a:latin typeface="Arial" panose="020B0604020202020204" pitchFamily="34" charset="0"/>
                <a:cs typeface="Arial" panose="020B0604020202020204" pitchFamily="34" charset="0"/>
              </a:rPr>
              <a:t>Metrología</a:t>
            </a:r>
            <a:r>
              <a:rPr lang="en-US" sz="4000" b="0" i="0" u="none" strike="noStrike" baseline="0" dirty="0">
                <a:latin typeface="Arial" panose="020B0604020202020204" pitchFamily="34" charset="0"/>
                <a:cs typeface="Arial" panose="020B0604020202020204" pitchFamily="34" charset="0"/>
              </a:rPr>
              <a:t> Industrial</a:t>
            </a:r>
          </a:p>
        </p:txBody>
      </p:sp>
      <p:sp>
        <p:nvSpPr>
          <p:cNvPr id="3" name="Marcador de texto 2">
            <a:extLst>
              <a:ext uri="{FF2B5EF4-FFF2-40B4-BE49-F238E27FC236}">
                <a16:creationId xmlns:a16="http://schemas.microsoft.com/office/drawing/2014/main" id="{3BDB2370-932A-878B-2DDA-CDE45C601A94}"/>
              </a:ext>
            </a:extLst>
          </p:cNvPr>
          <p:cNvSpPr>
            <a:spLocks noGrp="1"/>
          </p:cNvSpPr>
          <p:nvPr>
            <p:ph type="body" idx="1"/>
          </p:nvPr>
        </p:nvSpPr>
        <p:spPr>
          <a:xfrm>
            <a:off x="761800" y="1740876"/>
            <a:ext cx="5334197" cy="5117123"/>
          </a:xfrm>
        </p:spPr>
        <p:txBody>
          <a:bodyPr vert="horz" lIns="91440" tIns="45720" rIns="91440" bIns="45720" rtlCol="0" anchor="ctr">
            <a:normAutofit/>
          </a:bodyPr>
          <a:lstStyle/>
          <a:p>
            <a:pPr marL="0" marR="0" lvl="0" indent="0">
              <a:buNone/>
            </a:pPr>
            <a:r>
              <a:rPr lang="en-US" sz="1400" b="0" i="0" u="none" strike="noStrike" baseline="0" dirty="0">
                <a:latin typeface="Arial" panose="020B0604020202020204" pitchFamily="34" charset="0"/>
                <a:cs typeface="Arial" panose="020B0604020202020204" pitchFamily="34" charset="0"/>
              </a:rPr>
              <a:t>En la </a:t>
            </a:r>
            <a:r>
              <a:rPr lang="en-US" sz="1400" b="1" i="0" u="none" strike="noStrike" baseline="0" dirty="0" err="1">
                <a:latin typeface="Arial" panose="020B0604020202020204" pitchFamily="34" charset="0"/>
                <a:cs typeface="Arial" panose="020B0604020202020204" pitchFamily="34" charset="0"/>
              </a:rPr>
              <a:t>metrología</a:t>
            </a:r>
            <a:r>
              <a:rPr lang="en-US" sz="1400" b="1" i="0" u="none" strike="noStrike" baseline="0" dirty="0">
                <a:latin typeface="Arial" panose="020B0604020202020204" pitchFamily="34" charset="0"/>
                <a:cs typeface="Arial" panose="020B0604020202020204" pitchFamily="34" charset="0"/>
              </a:rPr>
              <a:t> industrial</a:t>
            </a:r>
            <a:r>
              <a:rPr lang="en-US" sz="1400" b="0" i="0" u="none" strike="noStrike" baseline="0" dirty="0">
                <a:latin typeface="Arial" panose="020B0604020202020204" pitchFamily="34" charset="0"/>
                <a:cs typeface="Arial" panose="020B0604020202020204" pitchFamily="34" charset="0"/>
              </a:rPr>
              <a:t>, el SI </a:t>
            </a:r>
            <a:r>
              <a:rPr lang="en-US" sz="1400" b="0" i="0" u="none" strike="noStrike" baseline="0" dirty="0" err="1">
                <a:latin typeface="Arial" panose="020B0604020202020204" pitchFamily="34" charset="0"/>
                <a:cs typeface="Arial" panose="020B0604020202020204" pitchFamily="34" charset="0"/>
              </a:rPr>
              <a:t>proporciona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referencia</a:t>
            </a:r>
            <a:r>
              <a:rPr lang="en-US" sz="1400" b="0" i="0" u="none" strike="noStrike" baseline="0" dirty="0">
                <a:latin typeface="Arial" panose="020B0604020202020204" pitchFamily="34" charset="0"/>
                <a:cs typeface="Arial" panose="020B0604020202020204" pitchFamily="34" charset="0"/>
              </a:rPr>
              <a:t> universal para </a:t>
            </a:r>
            <a:r>
              <a:rPr lang="en-US" sz="1400" b="0" i="0" u="none" strike="noStrike" baseline="0" dirty="0" err="1">
                <a:latin typeface="Arial" panose="020B0604020202020204" pitchFamily="34" charset="0"/>
                <a:cs typeface="Arial" panose="020B0604020202020204" pitchFamily="34" charset="0"/>
              </a:rPr>
              <a:t>todas</a:t>
            </a:r>
            <a:r>
              <a:rPr lang="en-US" sz="1400" b="0" i="0" u="none" strike="noStrike" baseline="0" dirty="0">
                <a:latin typeface="Arial" panose="020B0604020202020204" pitchFamily="34" charset="0"/>
                <a:cs typeface="Arial" panose="020B0604020202020204" pitchFamily="34" charset="0"/>
              </a:rPr>
              <a:t>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realizadas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procesos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producción</a:t>
            </a:r>
            <a:r>
              <a:rPr lang="en-US" sz="1400" b="0" i="0" u="none" strike="noStrike" baseline="0" dirty="0">
                <a:latin typeface="Arial" panose="020B0604020202020204" pitchFamily="34" charset="0"/>
                <a:cs typeface="Arial" panose="020B0604020202020204" pitchFamily="34" charset="0"/>
              </a:rPr>
              <a:t>, control de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ensayos</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400" b="0" i="0" u="none" strike="noStrike" baseline="0" dirty="0" smtClean="0">
              <a:latin typeface="Arial" panose="020B0604020202020204" pitchFamily="34" charset="0"/>
              <a:cs typeface="Arial" panose="020B0604020202020204" pitchFamily="34" charset="0"/>
            </a:endParaRPr>
          </a:p>
          <a:p>
            <a:pPr marL="0" marR="0" lvl="0" indent="0">
              <a:buNone/>
            </a:pPr>
            <a:r>
              <a:rPr lang="en-US" sz="1400" b="0" i="0" u="none" strike="noStrike" baseline="0" dirty="0" smtClean="0">
                <a:latin typeface="Arial" panose="020B0604020202020204" pitchFamily="34" charset="0"/>
                <a:cs typeface="Arial" panose="020B0604020202020204" pitchFamily="34" charset="0"/>
              </a:rPr>
              <a:t>El </a:t>
            </a:r>
            <a:r>
              <a:rPr lang="en-US" sz="1400" b="0" i="0" u="none" strike="noStrike" baseline="0" dirty="0" err="1">
                <a:latin typeface="Arial" panose="020B0604020202020204" pitchFamily="34" charset="0"/>
                <a:cs typeface="Arial" panose="020B0604020202020204" pitchFamily="34" charset="0"/>
              </a:rPr>
              <a:t>uso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unidades</a:t>
            </a:r>
            <a:r>
              <a:rPr lang="en-US" sz="1400" b="0" i="0" u="none" strike="noStrike" baseline="0" dirty="0">
                <a:latin typeface="Arial" panose="020B0604020202020204" pitchFamily="34" charset="0"/>
                <a:cs typeface="Arial" panose="020B0604020202020204" pitchFamily="34" charset="0"/>
              </a:rPr>
              <a:t> SI </a:t>
            </a:r>
            <a:r>
              <a:rPr lang="en-US" sz="1400" b="0" i="0" u="none" strike="noStrike" baseline="0" dirty="0" err="1">
                <a:latin typeface="Arial" panose="020B0604020202020204" pitchFamily="34" charset="0"/>
                <a:cs typeface="Arial" panose="020B0604020202020204" pitchFamily="34" charset="0"/>
              </a:rPr>
              <a:t>asegura</a:t>
            </a:r>
            <a:r>
              <a:rPr lang="en-US" sz="1400" b="0" i="0" u="none" strike="noStrike" baseline="0" dirty="0">
                <a:latin typeface="Arial" panose="020B0604020202020204" pitchFamily="34" charset="0"/>
                <a:cs typeface="Arial" panose="020B0604020202020204" pitchFamily="34" charset="0"/>
              </a:rPr>
              <a:t> la </a:t>
            </a:r>
            <a:r>
              <a:rPr lang="en-US" sz="1400" b="1" i="0" u="none" strike="noStrike" baseline="0" dirty="0" err="1">
                <a:latin typeface="Arial" panose="020B0604020202020204" pitchFamily="34" charset="0"/>
                <a:cs typeface="Arial" panose="020B0604020202020204" pitchFamily="34" charset="0"/>
              </a:rPr>
              <a:t>trazabilidad</a:t>
            </a:r>
            <a:r>
              <a:rPr lang="en-US" sz="1400" b="0" i="0" u="none" strike="noStrike" baseline="0" dirty="0">
                <a:latin typeface="Arial" panose="020B0604020202020204" pitchFamily="34" charset="0"/>
                <a:cs typeface="Arial" panose="020B0604020202020204" pitchFamily="34" charset="0"/>
              </a:rPr>
              <a:t> de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es </a:t>
            </a:r>
            <a:r>
              <a:rPr lang="en-US" sz="1400" b="0" i="0" u="none" strike="noStrike" baseline="0" dirty="0" err="1">
                <a:latin typeface="Arial" panose="020B0604020202020204" pitchFamily="34" charset="0"/>
                <a:cs typeface="Arial" panose="020B0604020202020204" pitchFamily="34" charset="0"/>
              </a:rPr>
              <a:t>decir</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capacidad</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relacionar</a:t>
            </a:r>
            <a:r>
              <a:rPr lang="en-US" sz="1400" b="0" i="0" u="none" strike="noStrike" baseline="0" dirty="0">
                <a:latin typeface="Arial" panose="020B0604020202020204" pitchFamily="34" charset="0"/>
                <a:cs typeface="Arial" panose="020B0604020202020204" pitchFamily="34" charset="0"/>
              </a:rPr>
              <a:t>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industriales</a:t>
            </a:r>
            <a:r>
              <a:rPr lang="en-US" sz="1400" b="0" i="0" u="none" strike="noStrike" baseline="0" dirty="0">
                <a:latin typeface="Arial" panose="020B0604020202020204" pitchFamily="34" charset="0"/>
                <a:cs typeface="Arial" panose="020B0604020202020204" pitchFamily="34" charset="0"/>
              </a:rPr>
              <a:t> con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nacionales</a:t>
            </a:r>
            <a:r>
              <a:rPr lang="en-US" sz="1400" b="0" i="0" u="none" strike="noStrike" baseline="0" dirty="0">
                <a:latin typeface="Arial" panose="020B0604020202020204" pitchFamily="34" charset="0"/>
                <a:cs typeface="Arial" panose="020B0604020202020204" pitchFamily="34" charset="0"/>
              </a:rPr>
              <a:t> e </a:t>
            </a:r>
            <a:r>
              <a:rPr lang="en-US" sz="1400" b="0" i="0" u="none" strike="noStrike" baseline="0" dirty="0" err="1">
                <a:latin typeface="Arial" panose="020B0604020202020204" pitchFamily="34" charset="0"/>
                <a:cs typeface="Arial" panose="020B0604020202020204" pitchFamily="34" charset="0"/>
              </a:rPr>
              <a:t>internacionales</a:t>
            </a:r>
            <a:r>
              <a:rPr lang="en-US" sz="14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L="0" marR="0" lvl="0" indent="0">
              <a:buNone/>
            </a:pPr>
            <a:r>
              <a:rPr lang="en-US" sz="1400" b="0" i="0" u="none" strike="noStrike" baseline="0" dirty="0">
                <a:latin typeface="Arial" panose="020B0604020202020204" pitchFamily="34" charset="0"/>
                <a:cs typeface="Arial" panose="020B0604020202020204" pitchFamily="34" charset="0"/>
              </a:rPr>
              <a:t>La </a:t>
            </a:r>
            <a:r>
              <a:rPr lang="en-US" sz="1400" b="0" i="0" u="none" strike="noStrike" baseline="0" dirty="0" err="1">
                <a:latin typeface="Arial" panose="020B0604020202020204" pitchFamily="34" charset="0"/>
                <a:cs typeface="Arial" panose="020B0604020202020204" pitchFamily="34" charset="0"/>
              </a:rPr>
              <a:t>implementación</a:t>
            </a:r>
            <a:r>
              <a:rPr lang="en-US" sz="1400" b="0" i="0" u="none" strike="noStrike" baseline="0" dirty="0">
                <a:latin typeface="Arial" panose="020B0604020202020204" pitchFamily="34" charset="0"/>
                <a:cs typeface="Arial" panose="020B0604020202020204" pitchFamily="34" charset="0"/>
              </a:rPr>
              <a:t> de un </a:t>
            </a:r>
            <a:r>
              <a:rPr lang="en-US" sz="1400" b="0" i="0" u="none" strike="noStrike" baseline="0" dirty="0" err="1">
                <a:latin typeface="Arial" panose="020B0604020202020204" pitchFamily="34" charset="0"/>
                <a:cs typeface="Arial" panose="020B0604020202020204" pitchFamily="34" charset="0"/>
              </a:rPr>
              <a:t>sistema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metrológico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basado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el</a:t>
            </a:r>
            <a:r>
              <a:rPr lang="en-US" sz="1400" b="0" i="0" u="none" strike="noStrike" baseline="0" dirty="0">
                <a:latin typeface="Arial" panose="020B0604020202020204" pitchFamily="34" charset="0"/>
                <a:cs typeface="Arial" panose="020B0604020202020204" pitchFamily="34" charset="0"/>
              </a:rPr>
              <a:t> SI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industria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garantiza</a:t>
            </a:r>
            <a:r>
              <a:rPr lang="en-US" sz="1400" b="0" i="0" u="none" strike="noStrike" baseline="0" dirty="0">
                <a:latin typeface="Arial" panose="020B0604020202020204" pitchFamily="34" charset="0"/>
                <a:cs typeface="Arial" panose="020B0604020202020204" pitchFamily="34" charset="0"/>
              </a:rPr>
              <a:t> que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realizadas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un </a:t>
            </a:r>
            <a:r>
              <a:rPr lang="en-US" sz="1400" b="0" i="0" u="none" strike="noStrike" baseline="0" dirty="0" err="1">
                <a:latin typeface="Arial" panose="020B0604020202020204" pitchFamily="34" charset="0"/>
                <a:cs typeface="Arial" panose="020B0604020202020204" pitchFamily="34" charset="0"/>
              </a:rPr>
              <a:t>laboratorio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planta de </a:t>
            </a:r>
            <a:r>
              <a:rPr lang="en-US" sz="1400" b="0" i="0" u="none" strike="noStrike" baseline="0" dirty="0" err="1">
                <a:latin typeface="Arial" panose="020B0604020202020204" pitchFamily="34" charset="0"/>
                <a:cs typeface="Arial" panose="020B0604020202020204" pitchFamily="34" charset="0"/>
              </a:rPr>
              <a:t>fabricación</a:t>
            </a:r>
            <a:r>
              <a:rPr lang="en-US" sz="1400" b="0" i="0" u="none" strike="noStrike" baseline="0" dirty="0">
                <a:latin typeface="Arial" panose="020B0604020202020204" pitchFamily="34" charset="0"/>
                <a:cs typeface="Arial" panose="020B0604020202020204" pitchFamily="34" charset="0"/>
              </a:rPr>
              <a:t> o un </a:t>
            </a:r>
            <a:r>
              <a:rPr lang="en-US" sz="1400" b="0" i="0" u="none" strike="noStrike" baseline="0" dirty="0" err="1">
                <a:latin typeface="Arial" panose="020B0604020202020204" pitchFamily="34" charset="0"/>
                <a:cs typeface="Arial" panose="020B0604020202020204" pitchFamily="34" charset="0"/>
              </a:rPr>
              <a:t>proceso</a:t>
            </a:r>
            <a:r>
              <a:rPr lang="en-US" sz="1400" b="0" i="0" u="none" strike="noStrike" baseline="0" dirty="0">
                <a:latin typeface="Arial" panose="020B0604020202020204" pitchFamily="34" charset="0"/>
                <a:cs typeface="Arial" panose="020B0604020202020204" pitchFamily="34" charset="0"/>
              </a:rPr>
              <a:t> de control de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sean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confiables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precisas</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comparables</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nivel</a:t>
            </a:r>
            <a:r>
              <a:rPr lang="en-US" sz="1400" b="0" i="0" u="none" strike="noStrike" baseline="0" dirty="0">
                <a:latin typeface="Arial" panose="020B0604020202020204" pitchFamily="34" charset="0"/>
                <a:cs typeface="Arial" panose="020B0604020202020204" pitchFamily="34" charset="0"/>
              </a:rPr>
              <a:t> global. </a:t>
            </a:r>
            <a:r>
              <a:rPr lang="en-US" sz="1400" b="0" i="0" u="none" strike="noStrike" baseline="0" dirty="0" err="1">
                <a:latin typeface="Arial" panose="020B0604020202020204" pitchFamily="34" charset="0"/>
                <a:cs typeface="Arial" panose="020B0604020202020204" pitchFamily="34" charset="0"/>
              </a:rPr>
              <a:t>Esto</a:t>
            </a:r>
            <a:r>
              <a:rPr lang="en-US" sz="1400" b="0" i="0" u="none" strike="noStrike" baseline="0" dirty="0">
                <a:latin typeface="Arial" panose="020B0604020202020204" pitchFamily="34" charset="0"/>
                <a:cs typeface="Arial" panose="020B0604020202020204" pitchFamily="34" charset="0"/>
              </a:rPr>
              <a:t> es </a:t>
            </a:r>
            <a:r>
              <a:rPr lang="en-US" sz="1400" b="0" i="0" u="none" strike="noStrike" baseline="0" dirty="0" err="1">
                <a:latin typeface="Arial" panose="020B0604020202020204" pitchFamily="34" charset="0"/>
                <a:cs typeface="Arial" panose="020B0604020202020204" pitchFamily="34" charset="0"/>
              </a:rPr>
              <a:t>esencial</a:t>
            </a:r>
            <a:r>
              <a:rPr lang="en-US" sz="1400" b="0" i="0" u="none" strike="noStrike" baseline="0" dirty="0">
                <a:latin typeface="Arial" panose="020B0604020202020204" pitchFamily="34" charset="0"/>
                <a:cs typeface="Arial" panose="020B0604020202020204" pitchFamily="34" charset="0"/>
              </a:rPr>
              <a:t> para:</a:t>
            </a:r>
          </a:p>
          <a:p>
            <a:pPr marR="0" lvl="0"/>
            <a:r>
              <a:rPr lang="en-US" sz="1400" b="1" i="0" u="none" strike="noStrike" baseline="0" dirty="0" err="1">
                <a:latin typeface="Arial" panose="020B0604020202020204" pitchFamily="34" charset="0"/>
                <a:cs typeface="Arial" panose="020B0604020202020204" pitchFamily="34" charset="0"/>
              </a:rPr>
              <a:t>Garantizar</a:t>
            </a:r>
            <a:r>
              <a:rPr lang="en-US" sz="1400" b="1" i="0" u="none" strike="noStrike" baseline="0" dirty="0">
                <a:latin typeface="Arial" panose="020B0604020202020204" pitchFamily="34" charset="0"/>
                <a:cs typeface="Arial" panose="020B0604020202020204" pitchFamily="34" charset="0"/>
              </a:rPr>
              <a:t> la </a:t>
            </a:r>
            <a:r>
              <a:rPr lang="en-US" sz="1400" b="1" i="0" u="none" strike="noStrike" baseline="0" dirty="0" err="1">
                <a:latin typeface="Arial" panose="020B0604020202020204" pitchFamily="34" charset="0"/>
                <a:cs typeface="Arial" panose="020B0604020202020204" pitchFamily="34" charset="0"/>
              </a:rPr>
              <a:t>calidad</a:t>
            </a:r>
            <a:r>
              <a:rPr lang="en-US" sz="1400" b="1" i="0" u="none" strike="noStrike" baseline="0" dirty="0">
                <a:latin typeface="Arial" panose="020B0604020202020204" pitchFamily="34" charset="0"/>
                <a:cs typeface="Arial" panose="020B0604020202020204" pitchFamily="34" charset="0"/>
              </a:rPr>
              <a:t> del </a:t>
            </a:r>
            <a:r>
              <a:rPr lang="en-US" sz="1400" b="1" i="0" u="none" strike="noStrike" baseline="0" dirty="0" err="1">
                <a:latin typeface="Arial" panose="020B0604020202020204" pitchFamily="34" charset="0"/>
                <a:cs typeface="Arial" panose="020B0604020202020204" pitchFamily="34" charset="0"/>
              </a:rPr>
              <a:t>producto</a:t>
            </a:r>
            <a:r>
              <a:rPr lang="en-US" sz="1400" b="1" i="0" u="none" strike="noStrike" baseline="0" dirty="0">
                <a:latin typeface="Arial" panose="020B0604020202020204" pitchFamily="34" charset="0"/>
                <a:cs typeface="Arial" panose="020B0604020202020204" pitchFamily="34" charset="0"/>
              </a:rPr>
              <a:t>.</a:t>
            </a:r>
          </a:p>
          <a:p>
            <a:pPr marR="0" lvl="0"/>
            <a:r>
              <a:rPr lang="en-US" sz="1400" b="1" i="0" u="none" strike="noStrike" baseline="0" dirty="0" err="1">
                <a:latin typeface="Arial" panose="020B0604020202020204" pitchFamily="34" charset="0"/>
                <a:cs typeface="Arial" panose="020B0604020202020204" pitchFamily="34" charset="0"/>
              </a:rPr>
              <a:t>Reducir</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los</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errores</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en</a:t>
            </a:r>
            <a:r>
              <a:rPr lang="en-US" sz="1400" b="1" i="0" u="none" strike="noStrike" baseline="0" dirty="0">
                <a:latin typeface="Arial" panose="020B0604020202020204" pitchFamily="34" charset="0"/>
                <a:cs typeface="Arial" panose="020B0604020202020204" pitchFamily="34" charset="0"/>
              </a:rPr>
              <a:t> la </a:t>
            </a:r>
            <a:r>
              <a:rPr lang="en-US" sz="1400" b="1" i="0" u="none" strike="noStrike" baseline="0" dirty="0" err="1">
                <a:latin typeface="Arial" panose="020B0604020202020204" pitchFamily="34" charset="0"/>
                <a:cs typeface="Arial" panose="020B0604020202020204" pitchFamily="34" charset="0"/>
              </a:rPr>
              <a:t>producción</a:t>
            </a:r>
            <a:r>
              <a:rPr lang="en-US" sz="1400" b="1" i="0" u="none" strike="noStrike" baseline="0" dirty="0">
                <a:latin typeface="Arial" panose="020B0604020202020204" pitchFamily="34" charset="0"/>
                <a:cs typeface="Arial" panose="020B0604020202020204" pitchFamily="34" charset="0"/>
              </a:rPr>
              <a:t>.</a:t>
            </a:r>
          </a:p>
          <a:p>
            <a:pPr marR="0" lvl="0"/>
            <a:r>
              <a:rPr lang="en-US" sz="1400" b="1" i="0" u="none" strike="noStrike" baseline="0" dirty="0" err="1">
                <a:latin typeface="Arial" panose="020B0604020202020204" pitchFamily="34" charset="0"/>
                <a:cs typeface="Arial" panose="020B0604020202020204" pitchFamily="34" charset="0"/>
              </a:rPr>
              <a:t>Mejorar</a:t>
            </a:r>
            <a:r>
              <a:rPr lang="en-US" sz="1400" b="1" i="0" u="none" strike="noStrike" baseline="0" dirty="0">
                <a:latin typeface="Arial" panose="020B0604020202020204" pitchFamily="34" charset="0"/>
                <a:cs typeface="Arial" panose="020B0604020202020204" pitchFamily="34" charset="0"/>
              </a:rPr>
              <a:t> la </a:t>
            </a:r>
            <a:r>
              <a:rPr lang="en-US" sz="1400" b="1" i="0" u="none" strike="noStrike" baseline="0" dirty="0" err="1">
                <a:latin typeface="Arial" panose="020B0604020202020204" pitchFamily="34" charset="0"/>
                <a:cs typeface="Arial" panose="020B0604020202020204" pitchFamily="34" charset="0"/>
              </a:rPr>
              <a:t>eficiencia</a:t>
            </a:r>
            <a:r>
              <a:rPr lang="en-US" sz="1400" b="1" i="0" u="none" strike="noStrike" baseline="0" dirty="0">
                <a:latin typeface="Arial" panose="020B0604020202020204" pitchFamily="34" charset="0"/>
                <a:cs typeface="Arial" panose="020B0604020202020204" pitchFamily="34" charset="0"/>
              </a:rPr>
              <a:t> y </a:t>
            </a:r>
            <a:r>
              <a:rPr lang="en-US" sz="1400" b="1" i="0" u="none" strike="noStrike" baseline="0" dirty="0" err="1">
                <a:latin typeface="Arial" panose="020B0604020202020204" pitchFamily="34" charset="0"/>
                <a:cs typeface="Arial" panose="020B0604020202020204" pitchFamily="34" charset="0"/>
              </a:rPr>
              <a:t>competitividad</a:t>
            </a:r>
            <a:r>
              <a:rPr lang="en-US" sz="1400" b="1" i="0" u="none" strike="noStrike" baseline="0" dirty="0">
                <a:latin typeface="Arial" panose="020B0604020202020204" pitchFamily="34" charset="0"/>
                <a:cs typeface="Arial" panose="020B0604020202020204" pitchFamily="34" charset="0"/>
              </a:rPr>
              <a:t>.</a:t>
            </a:r>
          </a:p>
        </p:txBody>
      </p:sp>
      <p:pic>
        <p:nvPicPr>
          <p:cNvPr id="5" name="Picture 4" descr="Fabricación y almacenamiento de vacunas">
            <a:extLst>
              <a:ext uri="{FF2B5EF4-FFF2-40B4-BE49-F238E27FC236}">
                <a16:creationId xmlns:a16="http://schemas.microsoft.com/office/drawing/2014/main" id="{9F435C4E-E1A0-7B21-605F-8E820BFCB35D}"/>
              </a:ext>
            </a:extLst>
          </p:cNvPr>
          <p:cNvPicPr>
            <a:picLocks noChangeAspect="1"/>
          </p:cNvPicPr>
          <p:nvPr/>
        </p:nvPicPr>
        <p:blipFill>
          <a:blip r:embed="rId2"/>
          <a:srcRect l="28491" r="1967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76683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4A5564-D4BF-F221-4B9C-9360D790DE1B}"/>
              </a:ext>
            </a:extLst>
          </p:cNvPr>
          <p:cNvSpPr>
            <a:spLocks noGrp="1"/>
          </p:cNvSpPr>
          <p:nvPr>
            <p:ph type="title"/>
          </p:nvPr>
        </p:nvSpPr>
        <p:spPr>
          <a:xfrm>
            <a:off x="841248" y="502920"/>
            <a:ext cx="10509504" cy="1975104"/>
          </a:xfrm>
        </p:spPr>
        <p:txBody>
          <a:bodyPr vert="horz" lIns="91440" tIns="45720" rIns="91440" bIns="45720" rtlCol="0" anchor="b">
            <a:normAutofit/>
          </a:bodyPr>
          <a:lstStyle/>
          <a:p>
            <a:pPr marR="0"/>
            <a:r>
              <a:rPr lang="en-US" sz="4000" b="0" i="0" u="none" strike="noStrike" kern="1200" baseline="0" dirty="0">
                <a:solidFill>
                  <a:schemeClr val="tx1"/>
                </a:solidFill>
                <a:latin typeface="Arial" panose="020B0604020202020204" pitchFamily="34" charset="0"/>
                <a:cs typeface="Arial" panose="020B0604020202020204" pitchFamily="34" charset="0"/>
              </a:rPr>
              <a:t>7. </a:t>
            </a:r>
            <a:r>
              <a:rPr lang="en-US" sz="4000" b="0" i="0" u="none" strike="noStrike" kern="1200" baseline="0" dirty="0" err="1">
                <a:solidFill>
                  <a:schemeClr val="tx1"/>
                </a:solidFill>
                <a:latin typeface="Arial" panose="020B0604020202020204" pitchFamily="34" charset="0"/>
                <a:cs typeface="Arial" panose="020B0604020202020204" pitchFamily="34" charset="0"/>
              </a:rPr>
              <a:t>Importancia</a:t>
            </a:r>
            <a:r>
              <a:rPr lang="en-US" sz="4000" b="0" i="0" u="none" strike="noStrike" kern="1200" baseline="0" dirty="0">
                <a:solidFill>
                  <a:schemeClr val="tx1"/>
                </a:solidFill>
                <a:latin typeface="Arial" panose="020B0604020202020204" pitchFamily="34" charset="0"/>
                <a:cs typeface="Arial" panose="020B0604020202020204" pitchFamily="34" charset="0"/>
              </a:rPr>
              <a:t> del SI </a:t>
            </a:r>
            <a:r>
              <a:rPr lang="en-US" sz="4000" b="0" i="0" u="none" strike="noStrike" kern="1200" baseline="0" dirty="0" err="1">
                <a:solidFill>
                  <a:schemeClr val="tx1"/>
                </a:solidFill>
                <a:latin typeface="Arial" panose="020B0604020202020204" pitchFamily="34" charset="0"/>
                <a:cs typeface="Arial" panose="020B0604020202020204" pitchFamily="34" charset="0"/>
              </a:rPr>
              <a:t>en</a:t>
            </a:r>
            <a:r>
              <a:rPr lang="en-US" sz="4000" b="0" i="0" u="none" strike="noStrike" kern="1200" baseline="0" dirty="0">
                <a:solidFill>
                  <a:schemeClr val="tx1"/>
                </a:solidFill>
                <a:latin typeface="Arial" panose="020B0604020202020204" pitchFamily="34" charset="0"/>
                <a:cs typeface="Arial" panose="020B0604020202020204" pitchFamily="34" charset="0"/>
              </a:rPr>
              <a:t> la </a:t>
            </a:r>
            <a:r>
              <a:rPr lang="en-US" sz="4000" b="0" i="0" u="none" strike="noStrike" kern="1200" baseline="0" dirty="0" err="1">
                <a:solidFill>
                  <a:schemeClr val="tx1"/>
                </a:solidFill>
                <a:latin typeface="Arial" panose="020B0604020202020204" pitchFamily="34" charset="0"/>
                <a:cs typeface="Arial" panose="020B0604020202020204" pitchFamily="34" charset="0"/>
              </a:rPr>
              <a:t>certificación</a:t>
            </a:r>
            <a:r>
              <a:rPr lang="en-US" sz="4000" b="0" i="0" u="none" strike="noStrike" kern="1200" baseline="0" dirty="0">
                <a:solidFill>
                  <a:schemeClr val="tx1"/>
                </a:solidFill>
                <a:latin typeface="Arial" panose="020B0604020202020204" pitchFamily="34" charset="0"/>
                <a:cs typeface="Arial" panose="020B0604020202020204" pitchFamily="34" charset="0"/>
              </a:rPr>
              <a:t> y </a:t>
            </a:r>
            <a:r>
              <a:rPr lang="en-US" sz="4000" b="0" i="0" u="none" strike="noStrike" kern="1200" baseline="0" dirty="0" err="1">
                <a:solidFill>
                  <a:schemeClr val="tx1"/>
                </a:solidFill>
                <a:latin typeface="Arial" panose="020B0604020202020204" pitchFamily="34" charset="0"/>
                <a:cs typeface="Arial" panose="020B0604020202020204" pitchFamily="34" charset="0"/>
              </a:rPr>
              <a:t>acreditación</a:t>
            </a:r>
            <a:r>
              <a:rPr lang="en-US" sz="4000" b="0" i="0" u="none" strike="noStrike" kern="1200" baseline="0" dirty="0">
                <a:solidFill>
                  <a:schemeClr val="tx1"/>
                </a:solidFill>
                <a:latin typeface="Arial" panose="020B0604020202020204" pitchFamily="34" charset="0"/>
                <a:cs typeface="Arial" panose="020B0604020202020204" pitchFamily="34" charset="0"/>
              </a:rPr>
              <a:t> de </a:t>
            </a:r>
            <a:r>
              <a:rPr lang="en-US" sz="4000" b="0" i="0" u="none" strike="noStrike" kern="1200" baseline="0" dirty="0" err="1">
                <a:solidFill>
                  <a:schemeClr val="tx1"/>
                </a:solidFill>
                <a:latin typeface="Arial" panose="020B0604020202020204" pitchFamily="34" charset="0"/>
                <a:cs typeface="Arial" panose="020B0604020202020204" pitchFamily="34" charset="0"/>
              </a:rPr>
              <a:t>laboratorios</a:t>
            </a:r>
            <a:endParaRPr lang="en-US" sz="4000" b="0" i="0" u="none" strike="noStrike" kern="1200" baseline="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7117410-A2A4-4085-9ADC-46744551DB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texto 2">
            <a:extLst>
              <a:ext uri="{FF2B5EF4-FFF2-40B4-BE49-F238E27FC236}">
                <a16:creationId xmlns:a16="http://schemas.microsoft.com/office/drawing/2014/main" id="{003B74DD-D5CB-0520-6CCE-0D8028853CFD}"/>
              </a:ext>
            </a:extLst>
          </p:cNvPr>
          <p:cNvSpPr>
            <a:spLocks noGrp="1"/>
          </p:cNvSpPr>
          <p:nvPr>
            <p:ph type="body" idx="1"/>
          </p:nvPr>
        </p:nvSpPr>
        <p:spPr>
          <a:xfrm>
            <a:off x="841248" y="3328416"/>
            <a:ext cx="10509504" cy="2715768"/>
          </a:xfrm>
        </p:spPr>
        <p:txBody>
          <a:bodyPr vert="horz" lIns="91440" tIns="45720" rIns="91440" bIns="45720" rtlCol="0">
            <a:normAutofit/>
          </a:bodyPr>
          <a:lstStyle/>
          <a:p>
            <a:pPr marR="0" lvl="0"/>
            <a:r>
              <a:rPr lang="en-US" sz="2000" b="0" i="0" u="none" strike="noStrike" baseline="0" dirty="0">
                <a:latin typeface="Arial" panose="020B0604020202020204" pitchFamily="34" charset="0"/>
                <a:cs typeface="Arial" panose="020B0604020202020204" pitchFamily="34" charset="0"/>
              </a:rPr>
              <a:t>El </a:t>
            </a:r>
            <a:r>
              <a:rPr lang="en-US" sz="2000" b="1" i="0" u="none" strike="noStrike" baseline="0" dirty="0">
                <a:latin typeface="Arial" panose="020B0604020202020204" pitchFamily="34" charset="0"/>
                <a:cs typeface="Arial" panose="020B0604020202020204" pitchFamily="34" charset="0"/>
              </a:rPr>
              <a:t>Sistema </a:t>
            </a:r>
            <a:r>
              <a:rPr lang="en-US" sz="2000" b="1" i="0" u="none" strike="noStrike" baseline="0" dirty="0" err="1">
                <a:latin typeface="Arial" panose="020B0604020202020204" pitchFamily="34" charset="0"/>
                <a:cs typeface="Arial" panose="020B0604020202020204" pitchFamily="34" charset="0"/>
              </a:rPr>
              <a:t>Internacional</a:t>
            </a:r>
            <a:r>
              <a:rPr lang="en-US" sz="2000" b="1" i="0" u="none" strike="noStrike" baseline="0" dirty="0">
                <a:latin typeface="Arial" panose="020B0604020202020204" pitchFamily="34" charset="0"/>
                <a:cs typeface="Arial" panose="020B0604020202020204" pitchFamily="34" charset="0"/>
              </a:rPr>
              <a:t> de </a:t>
            </a:r>
            <a:r>
              <a:rPr lang="en-US" sz="2000" b="1" i="0" u="none" strike="noStrike" baseline="0" dirty="0" err="1">
                <a:latin typeface="Arial" panose="020B0604020202020204" pitchFamily="34" charset="0"/>
                <a:cs typeface="Arial" panose="020B0604020202020204" pitchFamily="34" charset="0"/>
              </a:rPr>
              <a:t>Unidades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juega</a:t>
            </a:r>
            <a:r>
              <a:rPr lang="en-US" sz="2000" b="0" i="0" u="none" strike="noStrike" baseline="0" dirty="0">
                <a:latin typeface="Arial" panose="020B0604020202020204" pitchFamily="34" charset="0"/>
                <a:cs typeface="Arial" panose="020B0604020202020204" pitchFamily="34" charset="0"/>
              </a:rPr>
              <a:t> un </a:t>
            </a:r>
            <a:r>
              <a:rPr lang="en-US" sz="2000" b="0" i="0" u="none" strike="noStrike" baseline="0" dirty="0" err="1">
                <a:latin typeface="Arial" panose="020B0604020202020204" pitchFamily="34" charset="0"/>
                <a:cs typeface="Arial" panose="020B0604020202020204" pitchFamily="34" charset="0"/>
              </a:rPr>
              <a:t>papel</a:t>
            </a:r>
            <a:r>
              <a:rPr lang="en-US" sz="2000" b="0" i="0" u="none" strike="noStrike" baseline="0" dirty="0">
                <a:latin typeface="Arial" panose="020B0604020202020204" pitchFamily="34" charset="0"/>
                <a:cs typeface="Arial" panose="020B0604020202020204" pitchFamily="34" charset="0"/>
              </a:rPr>
              <a:t> clave </a:t>
            </a:r>
            <a:r>
              <a:rPr lang="en-US" sz="2000" b="0" i="0" u="none" strike="noStrike" baseline="0" dirty="0" err="1">
                <a:latin typeface="Arial" panose="020B0604020202020204" pitchFamily="34" charset="0"/>
                <a:cs typeface="Arial" panose="020B0604020202020204" pitchFamily="34" charset="0"/>
              </a:rPr>
              <a:t>en</a:t>
            </a:r>
            <a:r>
              <a:rPr lang="en-US" sz="2000" b="0" i="0" u="none" strike="noStrike" baseline="0" dirty="0">
                <a:latin typeface="Arial" panose="020B0604020202020204" pitchFamily="34" charset="0"/>
                <a:cs typeface="Arial" panose="020B0604020202020204" pitchFamily="34" charset="0"/>
              </a:rPr>
              <a:t> la </a:t>
            </a:r>
            <a:r>
              <a:rPr lang="en-US" sz="2000" b="0" i="0" u="none" strike="noStrike" baseline="0" dirty="0" err="1">
                <a:latin typeface="Arial" panose="020B0604020202020204" pitchFamily="34" charset="0"/>
                <a:cs typeface="Arial" panose="020B0604020202020204" pitchFamily="34" charset="0"/>
              </a:rPr>
              <a:t>acreditación</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laboratorios</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ensayo</a:t>
            </a:r>
            <a:r>
              <a:rPr lang="en-US" sz="2000" b="0" i="0" u="none" strike="noStrike" baseline="0" dirty="0">
                <a:latin typeface="Arial" panose="020B0604020202020204" pitchFamily="34" charset="0"/>
                <a:cs typeface="Arial" panose="020B0604020202020204" pitchFamily="34" charset="0"/>
              </a:rPr>
              <a:t> y </a:t>
            </a:r>
            <a:r>
              <a:rPr lang="en-US" sz="2000" b="0" i="0" u="none" strike="noStrike" baseline="0" dirty="0" err="1">
                <a:latin typeface="Arial" panose="020B0604020202020204" pitchFamily="34" charset="0"/>
                <a:cs typeface="Arial" panose="020B0604020202020204" pitchFamily="34" charset="0"/>
              </a:rPr>
              <a:t>calibración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según</a:t>
            </a:r>
            <a:r>
              <a:rPr lang="en-US" sz="2000" b="0" i="0" u="none" strike="noStrike" baseline="0" dirty="0">
                <a:latin typeface="Arial" panose="020B0604020202020204" pitchFamily="34" charset="0"/>
                <a:cs typeface="Arial" panose="020B0604020202020204" pitchFamily="34" charset="0"/>
              </a:rPr>
              <a:t> la </a:t>
            </a:r>
            <a:r>
              <a:rPr lang="en-US" sz="2000" b="0" i="0" u="none" strike="noStrike" baseline="0" dirty="0" err="1">
                <a:latin typeface="Arial" panose="020B0604020202020204" pitchFamily="34" charset="0"/>
                <a:cs typeface="Arial" panose="020B0604020202020204" pitchFamily="34" charset="0"/>
              </a:rPr>
              <a:t>norma</a:t>
            </a:r>
            <a:r>
              <a:rPr lang="en-US" sz="2000" b="0" i="0" u="none" strike="noStrike" baseline="0" dirty="0">
                <a:latin typeface="Arial" panose="020B0604020202020204" pitchFamily="34" charset="0"/>
                <a:cs typeface="Arial" panose="020B0604020202020204" pitchFamily="34" charset="0"/>
              </a:rPr>
              <a:t> </a:t>
            </a:r>
            <a:r>
              <a:rPr lang="en-US" sz="2000" b="1" i="0" u="none" strike="noStrike" baseline="0" dirty="0">
                <a:latin typeface="Arial" panose="020B0604020202020204" pitchFamily="34" charset="0"/>
                <a:cs typeface="Arial" panose="020B0604020202020204" pitchFamily="34" charset="0"/>
              </a:rPr>
              <a:t>ISO/IEC 17025</a:t>
            </a:r>
            <a:r>
              <a:rPr lang="en-US" sz="2000" b="0" i="0" u="none" strike="noStrike" baseline="0" dirty="0">
                <a:latin typeface="Arial" panose="020B0604020202020204" pitchFamily="34" charset="0"/>
                <a:cs typeface="Arial" panose="020B0604020202020204" pitchFamily="34" charset="0"/>
              </a:rPr>
              <a:t>. </a:t>
            </a:r>
            <a:endParaRPr lang="en-US" sz="2000" b="0" i="0" u="none" strike="noStrike" baseline="0" dirty="0" smtClean="0">
              <a:latin typeface="Arial" panose="020B0604020202020204" pitchFamily="34" charset="0"/>
              <a:cs typeface="Arial" panose="020B0604020202020204" pitchFamily="34" charset="0"/>
            </a:endParaRPr>
          </a:p>
          <a:p>
            <a:pPr marR="0" lvl="0"/>
            <a:r>
              <a:rPr lang="en-US" sz="2000" b="0" i="0" u="none" strike="noStrike" baseline="0" dirty="0" smtClean="0">
                <a:latin typeface="Arial" panose="020B0604020202020204" pitchFamily="34" charset="0"/>
                <a:cs typeface="Arial" panose="020B0604020202020204" pitchFamily="34" charset="0"/>
              </a:rPr>
              <a:t>Los </a:t>
            </a:r>
            <a:r>
              <a:rPr lang="en-US" sz="2000" b="0" i="0" u="none" strike="noStrike" baseline="0" dirty="0" err="1">
                <a:latin typeface="Arial" panose="020B0604020202020204" pitchFamily="34" charset="0"/>
                <a:cs typeface="Arial" panose="020B0604020202020204" pitchFamily="34" charset="0"/>
              </a:rPr>
              <a:t>laboratorios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acreditados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deben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demostrar</a:t>
            </a:r>
            <a:r>
              <a:rPr lang="en-US" sz="2000" b="0" i="0" u="none" strike="noStrike" baseline="0" dirty="0">
                <a:latin typeface="Arial" panose="020B0604020202020204" pitchFamily="34" charset="0"/>
                <a:cs typeface="Arial" panose="020B0604020202020204" pitchFamily="34" charset="0"/>
              </a:rPr>
              <a:t> que </a:t>
            </a:r>
            <a:r>
              <a:rPr lang="en-US" sz="2000" b="0" i="0" u="none" strike="noStrike" baseline="0" dirty="0" err="1">
                <a:latin typeface="Arial" panose="020B0604020202020204" pitchFamily="34" charset="0"/>
                <a:cs typeface="Arial" panose="020B0604020202020204" pitchFamily="34" charset="0"/>
              </a:rPr>
              <a:t>sus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mediciones</a:t>
            </a:r>
            <a:r>
              <a:rPr lang="en-US" sz="2000" b="0" i="0" u="none" strike="noStrike" baseline="0" dirty="0">
                <a:latin typeface="Arial" panose="020B0604020202020204" pitchFamily="34" charset="0"/>
                <a:cs typeface="Arial" panose="020B0604020202020204" pitchFamily="34" charset="0"/>
              </a:rPr>
              <a:t> son </a:t>
            </a:r>
            <a:r>
              <a:rPr lang="en-US" sz="2000" b="0" i="0" u="none" strike="noStrike" baseline="0" dirty="0" err="1">
                <a:latin typeface="Arial" panose="020B0604020202020204" pitchFamily="34" charset="0"/>
                <a:cs typeface="Arial" panose="020B0604020202020204" pitchFamily="34" charset="0"/>
              </a:rPr>
              <a:t>trazables</a:t>
            </a:r>
            <a:r>
              <a:rPr lang="en-US" sz="2000" b="0" i="0" u="none" strike="noStrike" baseline="0" dirty="0">
                <a:latin typeface="Arial" panose="020B0604020202020204" pitchFamily="34" charset="0"/>
                <a:cs typeface="Arial" panose="020B0604020202020204" pitchFamily="34" charset="0"/>
              </a:rPr>
              <a:t> a </a:t>
            </a:r>
            <a:r>
              <a:rPr lang="en-US" sz="2000" b="0" i="0" u="none" strike="noStrike" baseline="0" dirty="0" err="1">
                <a:latin typeface="Arial" panose="020B0604020202020204" pitchFamily="34" charset="0"/>
                <a:cs typeface="Arial" panose="020B0604020202020204" pitchFamily="34" charset="0"/>
              </a:rPr>
              <a:t>los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estándares</a:t>
            </a:r>
            <a:r>
              <a:rPr lang="en-US" sz="2000" b="0" i="0" u="none" strike="noStrike" baseline="0" dirty="0">
                <a:latin typeface="Arial" panose="020B0604020202020204" pitchFamily="34" charset="0"/>
                <a:cs typeface="Arial" panose="020B0604020202020204" pitchFamily="34" charset="0"/>
              </a:rPr>
              <a:t> del SI a </a:t>
            </a:r>
            <a:r>
              <a:rPr lang="en-US" sz="2000" b="0" i="0" u="none" strike="noStrike" baseline="0" dirty="0" err="1">
                <a:latin typeface="Arial" panose="020B0604020202020204" pitchFamily="34" charset="0"/>
                <a:cs typeface="Arial" panose="020B0604020202020204" pitchFamily="34" charset="0"/>
              </a:rPr>
              <a:t>través</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una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cadena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ininterrumpida</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calibraciones</a:t>
            </a:r>
            <a:r>
              <a:rPr lang="en-US" sz="2000" b="0" i="0" u="none" strike="noStrike" baseline="0" dirty="0">
                <a:latin typeface="Arial" panose="020B0604020202020204" pitchFamily="34" charset="0"/>
                <a:cs typeface="Arial" panose="020B0604020202020204" pitchFamily="34" charset="0"/>
              </a:rPr>
              <a:t>. </a:t>
            </a:r>
            <a:endParaRPr lang="en-US" sz="2000" b="0" i="0" u="none" strike="noStrike" baseline="0" dirty="0" smtClean="0">
              <a:latin typeface="Arial" panose="020B0604020202020204" pitchFamily="34" charset="0"/>
              <a:cs typeface="Arial" panose="020B0604020202020204" pitchFamily="34" charset="0"/>
            </a:endParaRPr>
          </a:p>
          <a:p>
            <a:pPr marR="0" lvl="0"/>
            <a:r>
              <a:rPr lang="en-US" sz="2000" b="0" i="0" u="none" strike="noStrike" baseline="0" dirty="0" err="1" smtClean="0">
                <a:latin typeface="Arial" panose="020B0604020202020204" pitchFamily="34" charset="0"/>
                <a:cs typeface="Arial" panose="020B0604020202020204" pitchFamily="34" charset="0"/>
              </a:rPr>
              <a:t>Esta</a:t>
            </a:r>
            <a:r>
              <a:rPr lang="en-US" sz="2000" b="0" i="0" u="none" strike="noStrike" baseline="0" dirty="0" smtClean="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trazabilidad</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asegura</a:t>
            </a:r>
            <a:r>
              <a:rPr lang="en-US" sz="2000" b="0" i="0" u="none" strike="noStrike" baseline="0" dirty="0">
                <a:latin typeface="Arial" panose="020B0604020202020204" pitchFamily="34" charset="0"/>
                <a:cs typeface="Arial" panose="020B0604020202020204" pitchFamily="34" charset="0"/>
              </a:rPr>
              <a:t> que las </a:t>
            </a:r>
            <a:r>
              <a:rPr lang="en-US" sz="2000" b="0" i="0" u="none" strike="noStrike" baseline="0" dirty="0" err="1">
                <a:latin typeface="Arial" panose="020B0604020202020204" pitchFamily="34" charset="0"/>
                <a:cs typeface="Arial" panose="020B0604020202020204" pitchFamily="34" charset="0"/>
              </a:rPr>
              <a:t>mediciones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realizadas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cualquier</a:t>
            </a:r>
            <a:r>
              <a:rPr lang="en-US" sz="2000" b="0" i="0" u="none" strike="noStrike" baseline="0" dirty="0">
                <a:latin typeface="Arial" panose="020B0604020202020204" pitchFamily="34" charset="0"/>
                <a:cs typeface="Arial" panose="020B0604020202020204" pitchFamily="34" charset="0"/>
              </a:rPr>
              <a:t> parte del </a:t>
            </a:r>
            <a:r>
              <a:rPr lang="en-US" sz="2000" b="0" i="0" u="none" strike="noStrike" baseline="0" dirty="0" err="1">
                <a:latin typeface="Arial" panose="020B0604020202020204" pitchFamily="34" charset="0"/>
                <a:cs typeface="Arial" panose="020B0604020202020204" pitchFamily="34" charset="0"/>
              </a:rPr>
              <a:t>mundo</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sean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consistentes</a:t>
            </a:r>
            <a:r>
              <a:rPr lang="en-US" sz="2000" b="0" i="0" u="none" strike="noStrike" baseline="0" dirty="0">
                <a:latin typeface="Arial" panose="020B0604020202020204" pitchFamily="34" charset="0"/>
                <a:cs typeface="Arial" panose="020B0604020202020204" pitchFamily="34" charset="0"/>
              </a:rPr>
              <a:t> y </a:t>
            </a:r>
            <a:r>
              <a:rPr lang="en-US" sz="2000" b="0" i="0" u="none" strike="noStrike" baseline="0" dirty="0" err="1">
                <a:latin typeface="Arial" panose="020B0604020202020204" pitchFamily="34" charset="0"/>
                <a:cs typeface="Arial" panose="020B0604020202020204" pitchFamily="34" charset="0"/>
              </a:rPr>
              <a:t>puedan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compararse</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directamente</a:t>
            </a:r>
            <a:r>
              <a:rPr lang="en-US" sz="2000" b="0" i="0" u="none" strike="noStrike" baseline="0" dirty="0">
                <a:latin typeface="Arial" panose="020B0604020202020204" pitchFamily="34" charset="0"/>
                <a:cs typeface="Arial" panose="020B0604020202020204" pitchFamily="34" charset="0"/>
              </a:rPr>
              <a:t> con </a:t>
            </a:r>
            <a:r>
              <a:rPr lang="en-US" sz="2000" b="0" i="0" u="none" strike="noStrike" baseline="0" dirty="0" err="1">
                <a:latin typeface="Arial" panose="020B0604020202020204" pitchFamily="34" charset="0"/>
                <a:cs typeface="Arial" panose="020B0604020202020204" pitchFamily="34" charset="0"/>
              </a:rPr>
              <a:t>otras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mediciones</a:t>
            </a:r>
            <a:r>
              <a:rPr lang="en-US" sz="2000" b="0" i="0" u="none" strike="noStrike" baseline="0" dirty="0">
                <a:latin typeface="Arial" panose="020B0604020202020204" pitchFamily="34" charset="0"/>
                <a:cs typeface="Arial" panose="020B0604020202020204" pitchFamily="34" charset="0"/>
              </a:rPr>
              <a:t>.</a:t>
            </a:r>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p:txBody>
      </p:sp>
    </p:spTree>
    <p:extLst>
      <p:ext uri="{BB962C8B-B14F-4D97-AF65-F5344CB8AC3E}">
        <p14:creationId xmlns:p14="http://schemas.microsoft.com/office/powerpoint/2010/main" val="1814571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4A5564-D4BF-F221-4B9C-9360D790DE1B}"/>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marR="0"/>
            <a:r>
              <a:rPr lang="en-US" sz="3100" b="0" i="0" u="none" strike="noStrike" kern="1200" baseline="0" dirty="0">
                <a:solidFill>
                  <a:schemeClr val="tx1"/>
                </a:solidFill>
                <a:latin typeface="Arial" panose="020B0604020202020204" pitchFamily="34" charset="0"/>
                <a:cs typeface="Arial" panose="020B0604020202020204" pitchFamily="34" charset="0"/>
              </a:rPr>
              <a:t>7. </a:t>
            </a:r>
            <a:r>
              <a:rPr lang="en-US" sz="3100" b="0" i="0" u="none" strike="noStrike" kern="1200" baseline="0" dirty="0" err="1">
                <a:solidFill>
                  <a:schemeClr val="tx1"/>
                </a:solidFill>
                <a:latin typeface="Arial" panose="020B0604020202020204" pitchFamily="34" charset="0"/>
                <a:cs typeface="Arial" panose="020B0604020202020204" pitchFamily="34" charset="0"/>
              </a:rPr>
              <a:t>Importancia</a:t>
            </a:r>
            <a:r>
              <a:rPr lang="en-US" sz="3100" b="0" i="0" u="none" strike="noStrike" kern="1200" baseline="0" dirty="0">
                <a:solidFill>
                  <a:schemeClr val="tx1"/>
                </a:solidFill>
                <a:latin typeface="Arial" panose="020B0604020202020204" pitchFamily="34" charset="0"/>
                <a:cs typeface="Arial" panose="020B0604020202020204" pitchFamily="34" charset="0"/>
              </a:rPr>
              <a:t> del SI </a:t>
            </a:r>
            <a:r>
              <a:rPr lang="en-US" sz="3100" b="0" i="0" u="none" strike="noStrike" kern="1200" baseline="0" dirty="0" err="1">
                <a:solidFill>
                  <a:schemeClr val="tx1"/>
                </a:solidFill>
                <a:latin typeface="Arial" panose="020B0604020202020204" pitchFamily="34" charset="0"/>
                <a:cs typeface="Arial" panose="020B0604020202020204" pitchFamily="34" charset="0"/>
              </a:rPr>
              <a:t>en</a:t>
            </a:r>
            <a:r>
              <a:rPr lang="en-US" sz="3100" b="0" i="0" u="none" strike="noStrike" kern="1200" baseline="0" dirty="0">
                <a:solidFill>
                  <a:schemeClr val="tx1"/>
                </a:solidFill>
                <a:latin typeface="Arial" panose="020B0604020202020204" pitchFamily="34" charset="0"/>
                <a:cs typeface="Arial" panose="020B0604020202020204" pitchFamily="34" charset="0"/>
              </a:rPr>
              <a:t> la </a:t>
            </a:r>
            <a:r>
              <a:rPr lang="en-US" sz="3100" b="0" i="0" u="none" strike="noStrike" kern="1200" baseline="0" dirty="0" err="1">
                <a:solidFill>
                  <a:schemeClr val="tx1"/>
                </a:solidFill>
                <a:latin typeface="Arial" panose="020B0604020202020204" pitchFamily="34" charset="0"/>
                <a:cs typeface="Arial" panose="020B0604020202020204" pitchFamily="34" charset="0"/>
              </a:rPr>
              <a:t>certificación</a:t>
            </a:r>
            <a:r>
              <a:rPr lang="en-US" sz="3100" b="0" i="0" u="none" strike="noStrike" kern="1200" baseline="0" dirty="0">
                <a:solidFill>
                  <a:schemeClr val="tx1"/>
                </a:solidFill>
                <a:latin typeface="Arial" panose="020B0604020202020204" pitchFamily="34" charset="0"/>
                <a:cs typeface="Arial" panose="020B0604020202020204" pitchFamily="34" charset="0"/>
              </a:rPr>
              <a:t> y </a:t>
            </a:r>
            <a:r>
              <a:rPr lang="en-US" sz="3100" b="0" i="0" u="none" strike="noStrike" kern="1200" baseline="0" dirty="0" err="1">
                <a:solidFill>
                  <a:schemeClr val="tx1"/>
                </a:solidFill>
                <a:latin typeface="Arial" panose="020B0604020202020204" pitchFamily="34" charset="0"/>
                <a:cs typeface="Arial" panose="020B0604020202020204" pitchFamily="34" charset="0"/>
              </a:rPr>
              <a:t>acreditación</a:t>
            </a:r>
            <a:r>
              <a:rPr lang="en-US" sz="3100" b="0" i="0" u="none" strike="noStrike" kern="1200" baseline="0" dirty="0">
                <a:solidFill>
                  <a:schemeClr val="tx1"/>
                </a:solidFill>
                <a:latin typeface="Arial" panose="020B0604020202020204" pitchFamily="34" charset="0"/>
                <a:cs typeface="Arial" panose="020B0604020202020204" pitchFamily="34" charset="0"/>
              </a:rPr>
              <a:t> de </a:t>
            </a:r>
            <a:r>
              <a:rPr lang="en-US" sz="3100" b="0" i="0" u="none" strike="noStrike" kern="1200" baseline="0" dirty="0" err="1">
                <a:solidFill>
                  <a:schemeClr val="tx1"/>
                </a:solidFill>
                <a:latin typeface="Arial" panose="020B0604020202020204" pitchFamily="34" charset="0"/>
                <a:cs typeface="Arial" panose="020B0604020202020204" pitchFamily="34" charset="0"/>
              </a:rPr>
              <a:t>laboratorios</a:t>
            </a:r>
            <a:endParaRPr lang="en-US" sz="3100" b="0" i="0" u="none" strike="noStrike" kern="1200" baseline="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3" name="Marcador de texto 2">
            <a:extLst>
              <a:ext uri="{FF2B5EF4-FFF2-40B4-BE49-F238E27FC236}">
                <a16:creationId xmlns:a16="http://schemas.microsoft.com/office/drawing/2014/main" id="{489B6D8C-34A9-1F94-C1EA-87447645D49F}"/>
              </a:ext>
            </a:extLst>
          </p:cNvPr>
          <p:cNvGraphicFramePr/>
          <p:nvPr>
            <p:extLst>
              <p:ext uri="{D42A27DB-BD31-4B8C-83A1-F6EECF244321}">
                <p14:modId xmlns:p14="http://schemas.microsoft.com/office/powerpoint/2010/main" val="294173601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2239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9">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EC5460-A24E-B957-216B-0422E97BE5E7}"/>
              </a:ext>
            </a:extLst>
          </p:cNvPr>
          <p:cNvSpPr>
            <a:spLocks noGrp="1"/>
          </p:cNvSpPr>
          <p:nvPr>
            <p:ph type="title"/>
          </p:nvPr>
        </p:nvSpPr>
        <p:spPr>
          <a:xfrm>
            <a:off x="890338" y="640080"/>
            <a:ext cx="3734014" cy="3566160"/>
          </a:xfrm>
        </p:spPr>
        <p:txBody>
          <a:bodyPr vert="horz" lIns="91440" tIns="45720" rIns="91440" bIns="45720" rtlCol="0" anchor="b">
            <a:normAutofit/>
          </a:bodyPr>
          <a:lstStyle/>
          <a:p>
            <a:pPr marR="0"/>
            <a:r>
              <a:rPr lang="en-US" b="0" i="0" u="none" strike="noStrike" baseline="0" dirty="0" err="1">
                <a:latin typeface="Arial" panose="020B0604020202020204" pitchFamily="34" charset="0"/>
                <a:cs typeface="Arial" panose="020B0604020202020204" pitchFamily="34" charset="0"/>
              </a:rPr>
              <a:t>Vocabulario</a:t>
            </a:r>
            <a:r>
              <a:rPr lang="en-US" b="0" i="0" u="none" strike="noStrike" baseline="0" dirty="0">
                <a:latin typeface="Arial" panose="020B0604020202020204" pitchFamily="34" charset="0"/>
                <a:cs typeface="Arial" panose="020B0604020202020204" pitchFamily="34" charset="0"/>
              </a:rPr>
              <a:t> </a:t>
            </a:r>
            <a:r>
              <a:rPr lang="en-US" b="0" i="0" u="none" strike="noStrike" baseline="0" dirty="0" err="1">
                <a:latin typeface="Arial" panose="020B0604020202020204" pitchFamily="34" charset="0"/>
                <a:cs typeface="Arial" panose="020B0604020202020204" pitchFamily="34" charset="0"/>
              </a:rPr>
              <a:t>Internacional</a:t>
            </a:r>
            <a:r>
              <a:rPr lang="en-US" b="0" i="0" u="none" strike="noStrike" baseline="0" dirty="0">
                <a:latin typeface="Arial" panose="020B0604020202020204" pitchFamily="34" charset="0"/>
                <a:cs typeface="Arial" panose="020B0604020202020204" pitchFamily="34" charset="0"/>
              </a:rPr>
              <a:t> de </a:t>
            </a:r>
            <a:r>
              <a:rPr lang="en-US" b="0" i="0" u="none" strike="noStrike" baseline="0" dirty="0" err="1">
                <a:latin typeface="Arial" panose="020B0604020202020204" pitchFamily="34" charset="0"/>
                <a:cs typeface="Arial" panose="020B0604020202020204" pitchFamily="34" charset="0"/>
              </a:rPr>
              <a:t>Metrología</a:t>
            </a:r>
            <a:r>
              <a:rPr lang="en-US" b="0" i="0" u="none" strike="noStrike" baseline="0" dirty="0">
                <a:latin typeface="Arial" panose="020B0604020202020204" pitchFamily="34" charset="0"/>
                <a:cs typeface="Arial" panose="020B0604020202020204" pitchFamily="34" charset="0"/>
              </a:rPr>
              <a:t> (VIM)</a:t>
            </a:r>
          </a:p>
        </p:txBody>
      </p:sp>
      <p:sp>
        <p:nvSpPr>
          <p:cNvPr id="31"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lustración de tabla periódica">
            <a:extLst>
              <a:ext uri="{FF2B5EF4-FFF2-40B4-BE49-F238E27FC236}">
                <a16:creationId xmlns:a16="http://schemas.microsoft.com/office/drawing/2014/main" id="{15927D2F-2ECD-7B69-9EC5-CF127A042935}"/>
              </a:ext>
            </a:extLst>
          </p:cNvPr>
          <p:cNvPicPr>
            <a:picLocks noChangeAspect="1"/>
          </p:cNvPicPr>
          <p:nvPr/>
        </p:nvPicPr>
        <p:blipFill>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8301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upa resalta un rendimiento económico decreciente">
            <a:extLst>
              <a:ext uri="{FF2B5EF4-FFF2-40B4-BE49-F238E27FC236}">
                <a16:creationId xmlns:a16="http://schemas.microsoft.com/office/drawing/2014/main" id="{1866BF93-2E17-DB2D-A75C-A62260BF5324}"/>
              </a:ext>
            </a:extLst>
          </p:cNvPr>
          <p:cNvPicPr>
            <a:picLocks noChangeAspect="1"/>
          </p:cNvPicPr>
          <p:nvPr/>
        </p:nvPicPr>
        <p:blipFill>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C871CB3-C53E-578C-F5CE-1C8B14D91DF5}"/>
              </a:ext>
            </a:extLst>
          </p:cNvPr>
          <p:cNvSpPr>
            <a:spLocks noGrp="1"/>
          </p:cNvSpPr>
          <p:nvPr>
            <p:ph type="title"/>
          </p:nvPr>
        </p:nvSpPr>
        <p:spPr>
          <a:xfrm>
            <a:off x="371094" y="1161288"/>
            <a:ext cx="9642336" cy="624078"/>
          </a:xfrm>
        </p:spPr>
        <p:txBody>
          <a:bodyPr vert="horz" lIns="91440" tIns="45720" rIns="91440" bIns="45720" rtlCol="0" anchor="b">
            <a:noAutofit/>
          </a:bodyPr>
          <a:lstStyle/>
          <a:p>
            <a:pPr marR="0"/>
            <a:r>
              <a:rPr lang="en-US" sz="3200" b="1" i="0" u="none" strike="noStrike" baseline="0" dirty="0">
                <a:latin typeface="Arial" panose="020B0604020202020204" pitchFamily="34" charset="0"/>
                <a:cs typeface="Arial" panose="020B0604020202020204" pitchFamily="34" charset="0"/>
              </a:rPr>
              <a:t>1. </a:t>
            </a:r>
            <a:r>
              <a:rPr lang="en-US" sz="3200" b="1" i="0" u="none" strike="noStrike" baseline="0" dirty="0" err="1">
                <a:latin typeface="Arial" panose="020B0604020202020204" pitchFamily="34" charset="0"/>
                <a:cs typeface="Arial" panose="020B0604020202020204" pitchFamily="34" charset="0"/>
              </a:rPr>
              <a:t>Introducción</a:t>
            </a:r>
            <a:r>
              <a:rPr lang="en-US" sz="3200" b="1" i="0" u="none" strike="noStrike" baseline="0" dirty="0">
                <a:latin typeface="Arial" panose="020B0604020202020204" pitchFamily="34" charset="0"/>
                <a:cs typeface="Arial" panose="020B0604020202020204" pitchFamily="34" charset="0"/>
              </a:rPr>
              <a:t> al </a:t>
            </a:r>
            <a:r>
              <a:rPr lang="en-US" sz="3200" b="1" i="0" u="none" strike="noStrike" baseline="0" dirty="0" err="1">
                <a:latin typeface="Arial" panose="020B0604020202020204" pitchFamily="34" charset="0"/>
                <a:cs typeface="Arial" panose="020B0604020202020204" pitchFamily="34" charset="0"/>
              </a:rPr>
              <a:t>Vocabulario</a:t>
            </a:r>
            <a:r>
              <a:rPr lang="en-US" sz="3200" b="1" i="0" u="none" strike="noStrike" baseline="0" dirty="0">
                <a:latin typeface="Arial" panose="020B0604020202020204" pitchFamily="34" charset="0"/>
                <a:cs typeface="Arial" panose="020B0604020202020204" pitchFamily="34" charset="0"/>
              </a:rPr>
              <a:t> Internacional de </a:t>
            </a:r>
            <a:r>
              <a:rPr lang="en-US" sz="3200" b="1" i="0" u="none" strike="noStrike" baseline="0" dirty="0" err="1">
                <a:latin typeface="Arial" panose="020B0604020202020204" pitchFamily="34" charset="0"/>
                <a:cs typeface="Arial" panose="020B0604020202020204" pitchFamily="34" charset="0"/>
              </a:rPr>
              <a:t>Metrología</a:t>
            </a:r>
            <a:r>
              <a:rPr lang="en-US" sz="3200" b="1" i="0" u="none" strike="noStrike" baseline="0" dirty="0">
                <a:latin typeface="Arial" panose="020B0604020202020204" pitchFamily="34" charset="0"/>
                <a:cs typeface="Arial" panose="020B0604020202020204" pitchFamily="34" charset="0"/>
              </a:rPr>
              <a:t> (VIM)</a:t>
            </a:r>
          </a:p>
        </p:txBody>
      </p:sp>
      <p:sp>
        <p:nvSpPr>
          <p:cNvPr id="13" name="Rectangle 12">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ED48C74C-2C19-6084-7B94-CA3F5EB38C97}"/>
              </a:ext>
            </a:extLst>
          </p:cNvPr>
          <p:cNvSpPr>
            <a:spLocks noGrp="1"/>
          </p:cNvSpPr>
          <p:nvPr>
            <p:ph type="body" idx="1"/>
          </p:nvPr>
        </p:nvSpPr>
        <p:spPr>
          <a:xfrm>
            <a:off x="371094" y="2718054"/>
            <a:ext cx="6108837" cy="3207258"/>
          </a:xfrm>
        </p:spPr>
        <p:txBody>
          <a:bodyPr vert="horz" lIns="91440" tIns="45720" rIns="91440" bIns="45720" rtlCol="0" anchor="t">
            <a:normAutofit lnSpcReduction="10000"/>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Vocabulario</a:t>
            </a:r>
            <a:r>
              <a:rPr lang="en-US" sz="1600" b="1" i="0" u="none" strike="noStrike" baseline="0" dirty="0">
                <a:latin typeface="Arial" panose="020B0604020202020204" pitchFamily="34" charset="0"/>
                <a:cs typeface="Arial" panose="020B0604020202020204" pitchFamily="34" charset="0"/>
              </a:rPr>
              <a:t> Internacional de </a:t>
            </a:r>
            <a:r>
              <a:rPr lang="en-US" sz="1600" b="1"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(VIM) es un </a:t>
            </a:r>
            <a:r>
              <a:rPr lang="en-US" sz="1600" b="0" i="0" u="none" strike="noStrike" baseline="0" dirty="0" err="1">
                <a:latin typeface="Arial" panose="020B0604020202020204" pitchFamily="34" charset="0"/>
                <a:cs typeface="Arial" panose="020B0604020202020204" pitchFamily="34" charset="0"/>
              </a:rPr>
              <a:t>documento</a:t>
            </a:r>
            <a:r>
              <a:rPr lang="en-US" sz="1600" b="0" i="0" u="none" strike="noStrike" baseline="0" dirty="0">
                <a:latin typeface="Arial" panose="020B0604020202020204" pitchFamily="34" charset="0"/>
                <a:cs typeface="Arial" panose="020B0604020202020204" pitchFamily="34" charset="0"/>
              </a:rPr>
              <a:t> clave que </a:t>
            </a:r>
            <a:r>
              <a:rPr lang="en-US" sz="1600" b="0" i="0" u="none" strike="noStrike" baseline="0" dirty="0" err="1">
                <a:latin typeface="Arial" panose="020B0604020202020204" pitchFamily="34" charset="0"/>
                <a:cs typeface="Arial" panose="020B0604020202020204" pitchFamily="34" charset="0"/>
              </a:rPr>
              <a:t>recoge</a:t>
            </a:r>
            <a:r>
              <a:rPr lang="en-US" sz="1600" b="0" i="0" u="none" strike="noStrike" baseline="0" dirty="0">
                <a:latin typeface="Arial" panose="020B0604020202020204" pitchFamily="34" charset="0"/>
                <a:cs typeface="Arial" panose="020B0604020202020204" pitchFamily="34" charset="0"/>
              </a:rPr>
              <a:t> y define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términos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conceptos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más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importantes</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a:t>
            </a:r>
          </a:p>
          <a:p>
            <a:pPr marR="0" lvl="0"/>
            <a:r>
              <a:rPr lang="en-US" sz="1600" b="0" i="0" u="none" strike="noStrike" baseline="0" dirty="0" err="1">
                <a:latin typeface="Arial" panose="020B0604020202020204" pitchFamily="34" charset="0"/>
                <a:cs typeface="Arial" panose="020B0604020202020204" pitchFamily="34" charset="0"/>
              </a:rPr>
              <a:t>Publicado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primera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vez</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1984,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VIM ha </a:t>
            </a:r>
            <a:r>
              <a:rPr lang="en-US" sz="1600" b="0" i="0" u="none" strike="noStrike" baseline="0" dirty="0" err="1">
                <a:latin typeface="Arial" panose="020B0604020202020204" pitchFamily="34" charset="0"/>
                <a:cs typeface="Arial" panose="020B0604020202020204" pitchFamily="34" charset="0"/>
              </a:rPr>
              <a:t>sido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desarrollado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normalización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1" i="0" u="none" strike="noStrike" baseline="0" dirty="0">
                <a:latin typeface="Arial" panose="020B0604020202020204" pitchFamily="34" charset="0"/>
                <a:cs typeface="Arial" panose="020B0604020202020204" pitchFamily="34" charset="0"/>
              </a:rPr>
              <a:t>Bureau International des </a:t>
            </a:r>
            <a:r>
              <a:rPr lang="en-US" sz="1600" b="1" i="0" u="none" strike="noStrike" baseline="0" dirty="0" err="1">
                <a:latin typeface="Arial" panose="020B0604020202020204" pitchFamily="34" charset="0"/>
                <a:cs typeface="Arial" panose="020B0604020202020204" pitchFamily="34" charset="0"/>
              </a:rPr>
              <a:t>Poids</a:t>
            </a:r>
            <a:r>
              <a:rPr lang="en-US" sz="1600" b="1" i="0" u="none" strike="noStrike" baseline="0" dirty="0">
                <a:latin typeface="Arial" panose="020B0604020202020204" pitchFamily="34" charset="0"/>
                <a:cs typeface="Arial" panose="020B0604020202020204" pitchFamily="34" charset="0"/>
              </a:rPr>
              <a:t> et </a:t>
            </a:r>
            <a:r>
              <a:rPr lang="en-US" sz="1600" b="1" i="0" u="none" strike="noStrike" baseline="0" dirty="0" err="1">
                <a:latin typeface="Arial" panose="020B0604020202020204" pitchFamily="34" charset="0"/>
                <a:cs typeface="Arial" panose="020B0604020202020204" pitchFamily="34" charset="0"/>
              </a:rPr>
              <a:t>Mesures</a:t>
            </a:r>
            <a:r>
              <a:rPr lang="en-US" sz="1600" b="1" i="0" u="none" strike="noStrike" baseline="0" dirty="0">
                <a:latin typeface="Arial" panose="020B0604020202020204" pitchFamily="34" charset="0"/>
                <a:cs typeface="Arial" panose="020B0604020202020204" pitchFamily="34" charset="0"/>
              </a:rPr>
              <a:t> (BIPM)</a:t>
            </a:r>
            <a:r>
              <a:rPr lang="en-US" sz="1600" b="0"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Organización</a:t>
            </a:r>
            <a:r>
              <a:rPr lang="en-US" sz="1600" b="1" i="0" u="none" strike="noStrike" baseline="0" dirty="0">
                <a:latin typeface="Arial" panose="020B0604020202020204" pitchFamily="34" charset="0"/>
                <a:cs typeface="Arial" panose="020B0604020202020204" pitchFamily="34" charset="0"/>
              </a:rPr>
              <a:t> Internacional de </a:t>
            </a:r>
            <a:r>
              <a:rPr lang="en-US" sz="1600" b="1" i="0" u="none" strike="noStrike" baseline="0" dirty="0" err="1">
                <a:latin typeface="Arial" panose="020B0604020202020204" pitchFamily="34" charset="0"/>
                <a:cs typeface="Arial" panose="020B0604020202020204" pitchFamily="34" charset="0"/>
              </a:rPr>
              <a:t>Normalización</a:t>
            </a:r>
            <a:r>
              <a:rPr lang="en-US" sz="1600" b="1" i="0" u="none" strike="noStrike" baseline="0" dirty="0">
                <a:latin typeface="Arial" panose="020B0604020202020204" pitchFamily="34" charset="0"/>
                <a:cs typeface="Arial" panose="020B0604020202020204" pitchFamily="34" charset="0"/>
              </a:rPr>
              <a:t> (ISO)</a:t>
            </a:r>
            <a:r>
              <a:rPr lang="en-US" sz="1600" b="0" i="0" u="none" strike="noStrike" baseline="0" dirty="0">
                <a:latin typeface="Arial" panose="020B0604020202020204" pitchFamily="34" charset="0"/>
                <a:cs typeface="Arial" panose="020B0604020202020204" pitchFamily="34" charset="0"/>
              </a:rPr>
              <a:t> y la </a:t>
            </a:r>
            <a:r>
              <a:rPr lang="en-US" sz="1600" b="1" i="0" u="none" strike="noStrike" baseline="0" dirty="0" err="1">
                <a:latin typeface="Arial" panose="020B0604020202020204" pitchFamily="34" charset="0"/>
                <a:cs typeface="Arial" panose="020B0604020202020204" pitchFamily="34" charset="0"/>
              </a:rPr>
              <a:t>Organización</a:t>
            </a:r>
            <a:r>
              <a:rPr lang="en-US" sz="1600" b="1" i="0" u="none" strike="noStrike" baseline="0" dirty="0">
                <a:latin typeface="Arial" panose="020B0604020202020204" pitchFamily="34" charset="0"/>
                <a:cs typeface="Arial" panose="020B0604020202020204" pitchFamily="34" charset="0"/>
              </a:rPr>
              <a:t> Internacional de </a:t>
            </a:r>
            <a:r>
              <a:rPr lang="en-US" sz="1600" b="1" i="0" u="none" strike="noStrike" baseline="0" dirty="0" err="1">
                <a:latin typeface="Arial" panose="020B0604020202020204" pitchFamily="34" charset="0"/>
                <a:cs typeface="Arial" panose="020B0604020202020204" pitchFamily="34" charset="0"/>
              </a:rPr>
              <a:t>Metrología</a:t>
            </a:r>
            <a:r>
              <a:rPr lang="en-US" sz="1600" b="1" i="0" u="none" strike="noStrike" baseline="0" dirty="0">
                <a:latin typeface="Arial" panose="020B0604020202020204" pitchFamily="34" charset="0"/>
                <a:cs typeface="Arial" panose="020B0604020202020204" pitchFamily="34" charset="0"/>
              </a:rPr>
              <a:t> Legal (OIML)</a:t>
            </a:r>
            <a:r>
              <a:rPr lang="en-US" sz="1600" b="0" i="0" u="none" strike="noStrike" baseline="0" dirty="0">
                <a:latin typeface="Arial" panose="020B0604020202020204" pitchFamily="34" charset="0"/>
                <a:cs typeface="Arial" panose="020B0604020202020204" pitchFamily="34" charset="0"/>
              </a:rPr>
              <a:t>. </a:t>
            </a:r>
          </a:p>
          <a:p>
            <a:pPr marR="0" lvl="0"/>
            <a:r>
              <a:rPr lang="en-US" sz="1600" b="0" i="0" u="none" strike="noStrike" baseline="0" dirty="0">
                <a:latin typeface="Arial" panose="020B0604020202020204" pitchFamily="34" charset="0"/>
                <a:cs typeface="Arial" panose="020B0604020202020204" pitchFamily="34" charset="0"/>
              </a:rPr>
              <a:t>El VIM </a:t>
            </a:r>
            <a:r>
              <a:rPr lang="en-US" sz="1600" b="0" i="0" u="none" strike="noStrike" baseline="0" dirty="0" err="1">
                <a:latin typeface="Arial" panose="020B0604020202020204" pitchFamily="34" charset="0"/>
                <a:cs typeface="Arial" panose="020B0604020202020204" pitchFamily="34" charset="0"/>
              </a:rPr>
              <a:t>establece</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lenguaje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común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científicos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ingenieros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técnicos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profesionales</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todo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mundo</a:t>
            </a:r>
            <a:r>
              <a:rPr lang="en-US" sz="1600" b="0" i="0" u="none" strike="noStrike" baseline="0" dirty="0">
                <a:latin typeface="Arial" panose="020B0604020202020204" pitchFamily="34" charset="0"/>
                <a:cs typeface="Arial" panose="020B0604020202020204" pitchFamily="34" charset="0"/>
              </a:rPr>
              <a:t>, lo que </a:t>
            </a:r>
            <a:r>
              <a:rPr lang="en-US" sz="1600" b="0" i="0" u="none" strike="noStrike" baseline="0" dirty="0" err="1">
                <a:latin typeface="Arial" panose="020B0604020202020204" pitchFamily="34" charset="0"/>
                <a:cs typeface="Arial" panose="020B0604020202020204" pitchFamily="34" charset="0"/>
              </a:rPr>
              <a:t>facilita</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comunicación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garantiza</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términos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conceptos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relacionados</a:t>
            </a:r>
            <a:r>
              <a:rPr lang="en-US" sz="1600" b="0" i="0" u="none" strike="noStrike" baseline="0" dirty="0">
                <a:latin typeface="Arial" panose="020B0604020202020204" pitchFamily="34" charset="0"/>
                <a:cs typeface="Arial" panose="020B0604020202020204" pitchFamily="34" charset="0"/>
              </a:rPr>
              <a:t> con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entendidos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manera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uniforme</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nivel</a:t>
            </a:r>
            <a:r>
              <a:rPr lang="en-US" sz="1600" b="0" i="0" u="none" strike="noStrike" baseline="0" dirty="0">
                <a:latin typeface="Arial" panose="020B0604020202020204" pitchFamily="34" charset="0"/>
                <a:cs typeface="Arial" panose="020B0604020202020204" pitchFamily="34" charset="0"/>
              </a:rPr>
              <a:t> global.</a:t>
            </a:r>
          </a:p>
          <a:p>
            <a:pPr marR="0" lvl="0"/>
            <a:endParaRPr lang="en-US" sz="1100" b="0" i="0" u="none" strike="noStrike" baseline="0" dirty="0"/>
          </a:p>
        </p:txBody>
      </p:sp>
    </p:spTree>
    <p:extLst>
      <p:ext uri="{BB962C8B-B14F-4D97-AF65-F5344CB8AC3E}">
        <p14:creationId xmlns:p14="http://schemas.microsoft.com/office/powerpoint/2010/main" val="4189378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glas y transportadores de colores">
            <a:extLst>
              <a:ext uri="{FF2B5EF4-FFF2-40B4-BE49-F238E27FC236}">
                <a16:creationId xmlns:a16="http://schemas.microsoft.com/office/drawing/2014/main" id="{3D8F0416-ED21-E4A2-D849-0C022209F884}"/>
              </a:ext>
            </a:extLst>
          </p:cNvPr>
          <p:cNvPicPr>
            <a:picLocks noChangeAspect="1"/>
          </p:cNvPicPr>
          <p:nvPr/>
        </p:nvPicPr>
        <p:blipFill>
          <a:blip r:embed="rId2"/>
          <a:srcRect r="1594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C871CB3-C53E-578C-F5CE-1C8B14D91DF5}"/>
              </a:ext>
            </a:extLst>
          </p:cNvPr>
          <p:cNvSpPr>
            <a:spLocks noGrp="1"/>
          </p:cNvSpPr>
          <p:nvPr>
            <p:ph type="title"/>
          </p:nvPr>
        </p:nvSpPr>
        <p:spPr>
          <a:xfrm>
            <a:off x="371093" y="1161288"/>
            <a:ext cx="9087699" cy="664215"/>
          </a:xfrm>
        </p:spPr>
        <p:txBody>
          <a:bodyPr vert="horz" lIns="91440" tIns="45720" rIns="91440" bIns="45720" rtlCol="0" anchor="b">
            <a:noAutofit/>
          </a:bodyPr>
          <a:lstStyle/>
          <a:p>
            <a:pPr marR="0"/>
            <a:r>
              <a:rPr lang="en-US" sz="3200" b="1" i="0" u="none" strike="noStrike" baseline="0" dirty="0">
                <a:latin typeface="Arial" panose="020B0604020202020204" pitchFamily="34" charset="0"/>
                <a:cs typeface="Arial" panose="020B0604020202020204" pitchFamily="34" charset="0"/>
              </a:rPr>
              <a:t>1. </a:t>
            </a:r>
            <a:r>
              <a:rPr lang="en-US" sz="3200" b="1" i="0" u="none" strike="noStrike" baseline="0" dirty="0" err="1">
                <a:latin typeface="Arial" panose="020B0604020202020204" pitchFamily="34" charset="0"/>
                <a:cs typeface="Arial" panose="020B0604020202020204" pitchFamily="34" charset="0"/>
              </a:rPr>
              <a:t>Introducción</a:t>
            </a:r>
            <a:r>
              <a:rPr lang="en-US" sz="3200" b="1" i="0" u="none" strike="noStrike" baseline="0" dirty="0">
                <a:latin typeface="Arial" panose="020B0604020202020204" pitchFamily="34" charset="0"/>
                <a:cs typeface="Arial" panose="020B0604020202020204" pitchFamily="34" charset="0"/>
              </a:rPr>
              <a:t> al </a:t>
            </a:r>
            <a:r>
              <a:rPr lang="en-US" sz="3200" b="1" i="0" u="none" strike="noStrike" baseline="0" dirty="0" err="1">
                <a:latin typeface="Arial" panose="020B0604020202020204" pitchFamily="34" charset="0"/>
                <a:cs typeface="Arial" panose="020B0604020202020204" pitchFamily="34" charset="0"/>
              </a:rPr>
              <a:t>Vocabulario</a:t>
            </a:r>
            <a:r>
              <a:rPr lang="en-US" sz="3200" b="1" i="0" u="none" strike="noStrike" baseline="0" dirty="0">
                <a:latin typeface="Arial" panose="020B0604020202020204" pitchFamily="34" charset="0"/>
                <a:cs typeface="Arial" panose="020B0604020202020204" pitchFamily="34" charset="0"/>
              </a:rPr>
              <a:t> Internacional de </a:t>
            </a:r>
            <a:r>
              <a:rPr lang="en-US" sz="3200" b="1" i="0" u="none" strike="noStrike" baseline="0" dirty="0" err="1">
                <a:latin typeface="Arial" panose="020B0604020202020204" pitchFamily="34" charset="0"/>
                <a:cs typeface="Arial" panose="020B0604020202020204" pitchFamily="34" charset="0"/>
              </a:rPr>
              <a:t>Metrología</a:t>
            </a:r>
            <a:r>
              <a:rPr lang="en-US" sz="3200" b="1" i="0" u="none" strike="noStrike" baseline="0" dirty="0">
                <a:latin typeface="Arial" panose="020B0604020202020204" pitchFamily="34" charset="0"/>
                <a:cs typeface="Arial" panose="020B0604020202020204" pitchFamily="34" charset="0"/>
              </a:rPr>
              <a:t> (VIM)</a:t>
            </a:r>
          </a:p>
        </p:txBody>
      </p:sp>
      <p:sp>
        <p:nvSpPr>
          <p:cNvPr id="13" name="Rectangle 12">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ED48C74C-2C19-6084-7B94-CA3F5EB38C97}"/>
              </a:ext>
            </a:extLst>
          </p:cNvPr>
          <p:cNvSpPr>
            <a:spLocks noGrp="1"/>
          </p:cNvSpPr>
          <p:nvPr>
            <p:ph type="body" idx="1"/>
          </p:nvPr>
        </p:nvSpPr>
        <p:spPr>
          <a:xfrm>
            <a:off x="371094" y="2718054"/>
            <a:ext cx="6012121" cy="3207258"/>
          </a:xfrm>
        </p:spPr>
        <p:txBody>
          <a:bodyPr vert="horz" lIns="91440" tIns="45720" rIns="91440" bIns="45720" rtlCol="0" anchor="t">
            <a:normAutofit/>
          </a:bodyPr>
          <a:lstStyle/>
          <a:p>
            <a:pPr marR="0" lvl="0"/>
            <a:r>
              <a:rPr lang="en-US" sz="1600" b="0" i="0" u="none" strike="noStrike" baseline="0" dirty="0" err="1">
                <a:latin typeface="Arial" panose="020B0604020202020204" pitchFamily="34" charset="0"/>
                <a:cs typeface="Arial" panose="020B0604020202020204" pitchFamily="34" charset="0"/>
              </a:rPr>
              <a:t>Actualmente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tercera</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edición</a:t>
            </a:r>
            <a:r>
              <a:rPr lang="en-US" sz="1600" b="1" i="0" u="none" strike="noStrike" baseline="0" dirty="0">
                <a:latin typeface="Arial" panose="020B0604020202020204" pitchFamily="34" charset="0"/>
                <a:cs typeface="Arial" panose="020B0604020202020204" pitchFamily="34" charset="0"/>
              </a:rPr>
              <a:t> (VIM3)</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publicada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2008, el VIM </a:t>
            </a:r>
            <a:r>
              <a:rPr lang="en-US" sz="1600" b="0" i="0" u="none" strike="noStrike" baseline="0" dirty="0" err="1">
                <a:latin typeface="Arial" panose="020B0604020202020204" pitchFamily="34" charset="0"/>
                <a:cs typeface="Arial" panose="020B0604020202020204" pitchFamily="34" charset="0"/>
              </a:rPr>
              <a:t>cubre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amplia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gama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términos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abordan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conceptos</a:t>
            </a:r>
            <a:r>
              <a:rPr lang="en-US" sz="1600" b="0" i="0" u="none" strike="noStrike" baseline="0" dirty="0">
                <a:latin typeface="Arial" panose="020B0604020202020204" pitchFamily="34" charset="0"/>
                <a:cs typeface="Arial" panose="020B0604020202020204" pitchFamily="34" charset="0"/>
              </a:rPr>
              <a:t> clave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incertidumbre</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otras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áreas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fundamentales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smtClean="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El VIM es </a:t>
            </a:r>
            <a:r>
              <a:rPr lang="en-US" sz="1600" b="0" i="0" u="none" strike="noStrike" baseline="0" dirty="0" err="1">
                <a:latin typeface="Arial" panose="020B0604020202020204" pitchFamily="34" charset="0"/>
                <a:cs typeface="Arial" panose="020B0604020202020204" pitchFamily="34" charset="0"/>
              </a:rPr>
              <a:t>esencial</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coherencia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uso</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terminología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documentos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normativos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protocolos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informes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ensayo</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así</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formación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profesionales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campos de la </a:t>
            </a:r>
            <a:r>
              <a:rPr lang="en-US" sz="1600" b="0" i="0" u="none" strike="noStrike" baseline="0" dirty="0" err="1">
                <a:latin typeface="Arial" panose="020B0604020202020204" pitchFamily="34" charset="0"/>
                <a:cs typeface="Arial" panose="020B0604020202020204" pitchFamily="34" charset="0"/>
              </a:rPr>
              <a:t>ciencia</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ingeniería</a:t>
            </a:r>
            <a:r>
              <a:rPr lang="en-US" sz="1600" b="0" i="0" u="none" strike="noStrike" baseline="0" dirty="0">
                <a:latin typeface="Arial" panose="020B0604020202020204" pitchFamily="34" charset="0"/>
                <a:cs typeface="Arial" panose="020B0604020202020204" pitchFamily="34" charset="0"/>
              </a:rPr>
              <a:t>.</a:t>
            </a:r>
          </a:p>
          <a:p>
            <a:pPr marR="0" lvl="0"/>
            <a:endParaRPr lang="en-US" sz="2000" b="0" i="0" u="none" strike="noStrike" baseline="0" dirty="0"/>
          </a:p>
        </p:txBody>
      </p:sp>
    </p:spTree>
    <p:extLst>
      <p:ext uri="{BB962C8B-B14F-4D97-AF65-F5344CB8AC3E}">
        <p14:creationId xmlns:p14="http://schemas.microsoft.com/office/powerpoint/2010/main" val="768894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entral termoeléctrica de gas natural">
            <a:extLst>
              <a:ext uri="{FF2B5EF4-FFF2-40B4-BE49-F238E27FC236}">
                <a16:creationId xmlns:a16="http://schemas.microsoft.com/office/drawing/2014/main" id="{1923648F-2498-4A79-54AD-7593D7136BE6}"/>
              </a:ext>
            </a:extLst>
          </p:cNvPr>
          <p:cNvPicPr>
            <a:picLocks noChangeAspect="1"/>
          </p:cNvPicPr>
          <p:nvPr/>
        </p:nvPicPr>
        <p:blipFill>
          <a:blip r:embed="rId2"/>
          <a:srcRect l="12428" r="34913"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6434B0A-1A64-659D-16E2-BF8EED287B1E}"/>
              </a:ext>
            </a:extLst>
          </p:cNvPr>
          <p:cNvSpPr>
            <a:spLocks noGrp="1"/>
          </p:cNvSpPr>
          <p:nvPr>
            <p:ph type="title"/>
          </p:nvPr>
        </p:nvSpPr>
        <p:spPr>
          <a:xfrm>
            <a:off x="6115317" y="405685"/>
            <a:ext cx="5464968" cy="1559301"/>
          </a:xfrm>
        </p:spPr>
        <p:txBody>
          <a:bodyPr vert="horz" lIns="91440" tIns="45720" rIns="91440" bIns="45720" rtlCol="0" anchor="ctr">
            <a:normAutofit fontScale="90000"/>
          </a:bodyPr>
          <a:lstStyle/>
          <a:p>
            <a:pPr marR="0"/>
            <a:r>
              <a:rPr lang="en-US" sz="4000" b="0" i="0" u="none" strike="noStrike" baseline="0" dirty="0">
                <a:latin typeface="Arial" panose="020B0604020202020204" pitchFamily="34" charset="0"/>
                <a:cs typeface="Arial" panose="020B0604020202020204" pitchFamily="34" charset="0"/>
              </a:rPr>
              <a:t>2. </a:t>
            </a:r>
            <a:r>
              <a:rPr lang="en-US" sz="4000" b="0" i="0" u="none" strike="noStrike" baseline="0" dirty="0" err="1">
                <a:latin typeface="Arial" panose="020B0604020202020204" pitchFamily="34" charset="0"/>
                <a:cs typeface="Arial" panose="020B0604020202020204" pitchFamily="34" charset="0"/>
              </a:rPr>
              <a:t>Importancia</a:t>
            </a:r>
            <a:r>
              <a:rPr lang="en-US" sz="4000" b="0" i="0" u="none" strike="noStrike" baseline="0" dirty="0">
                <a:latin typeface="Arial" panose="020B0604020202020204" pitchFamily="34" charset="0"/>
                <a:cs typeface="Arial" panose="020B0604020202020204" pitchFamily="34" charset="0"/>
              </a:rPr>
              <a:t> del VIM </a:t>
            </a:r>
            <a:r>
              <a:rPr lang="en-US" sz="4000" b="0" i="0" u="none" strike="noStrike" baseline="0" dirty="0" err="1">
                <a:latin typeface="Arial" panose="020B0604020202020204" pitchFamily="34" charset="0"/>
                <a:cs typeface="Arial" panose="020B0604020202020204" pitchFamily="34" charset="0"/>
              </a:rPr>
              <a:t>en</a:t>
            </a:r>
            <a:r>
              <a:rPr lang="en-US" sz="4000" b="0" i="0" u="none" strike="noStrike" baseline="0" dirty="0">
                <a:latin typeface="Arial" panose="020B0604020202020204" pitchFamily="34" charset="0"/>
                <a:cs typeface="Arial" panose="020B0604020202020204" pitchFamily="34" charset="0"/>
              </a:rPr>
              <a:t> la </a:t>
            </a:r>
            <a:r>
              <a:rPr lang="en-US" sz="4000" b="0" i="0" u="none" strike="noStrike" baseline="0" dirty="0" err="1">
                <a:latin typeface="Arial" panose="020B0604020202020204" pitchFamily="34" charset="0"/>
                <a:cs typeface="Arial" panose="020B0604020202020204" pitchFamily="34" charset="0"/>
              </a:rPr>
              <a:t>Metrología</a:t>
            </a:r>
            <a:r>
              <a:rPr lang="en-US" sz="4000" b="0" i="0" u="none" strike="noStrike" baseline="0" dirty="0">
                <a:latin typeface="Arial" panose="020B0604020202020204" pitchFamily="34" charset="0"/>
                <a:cs typeface="Arial" panose="020B0604020202020204" pitchFamily="34" charset="0"/>
              </a:rPr>
              <a:t> Industrial</a:t>
            </a:r>
          </a:p>
        </p:txBody>
      </p:sp>
      <p:sp>
        <p:nvSpPr>
          <p:cNvPr id="3" name="Marcador de texto 2">
            <a:extLst>
              <a:ext uri="{FF2B5EF4-FFF2-40B4-BE49-F238E27FC236}">
                <a16:creationId xmlns:a16="http://schemas.microsoft.com/office/drawing/2014/main" id="{B7120B07-5D61-88B3-0A48-C75D0E81840D}"/>
              </a:ext>
            </a:extLst>
          </p:cNvPr>
          <p:cNvSpPr>
            <a:spLocks noGrp="1"/>
          </p:cNvSpPr>
          <p:nvPr>
            <p:ph type="body" idx="1"/>
          </p:nvPr>
        </p:nvSpPr>
        <p:spPr>
          <a:xfrm>
            <a:off x="5591330" y="2285999"/>
            <a:ext cx="6340840" cy="4572001"/>
          </a:xfrm>
        </p:spPr>
        <p:txBody>
          <a:bodyPr vert="horz" lIns="91440" tIns="45720" rIns="91440" bIns="45720" rtlCol="0" anchor="ctr">
            <a:normAutofit/>
          </a:bodyPr>
          <a:lstStyle/>
          <a:p>
            <a:pPr marR="0" lvl="0"/>
            <a:r>
              <a:rPr lang="en-US" sz="1400" b="0" i="0" u="none" strike="noStrike" baseline="0" dirty="0">
                <a:latin typeface="Arial" panose="020B0604020202020204" pitchFamily="34" charset="0"/>
                <a:cs typeface="Arial" panose="020B0604020202020204" pitchFamily="34" charset="0"/>
              </a:rPr>
              <a:t>La </a:t>
            </a:r>
            <a:r>
              <a:rPr lang="en-US" sz="1400" b="0" i="0" u="none" strike="noStrike" baseline="0" dirty="0" err="1">
                <a:latin typeface="Arial" panose="020B0604020202020204" pitchFamily="34" charset="0"/>
                <a:cs typeface="Arial" panose="020B0604020202020204" pitchFamily="34" charset="0"/>
              </a:rPr>
              <a:t>metrología</a:t>
            </a:r>
            <a:r>
              <a:rPr lang="en-US" sz="1400" b="0" i="0" u="none" strike="noStrike" baseline="0" dirty="0">
                <a:latin typeface="Arial" panose="020B0604020202020204" pitchFamily="34" charset="0"/>
                <a:cs typeface="Arial" panose="020B0604020202020204" pitchFamily="34" charset="0"/>
              </a:rPr>
              <a:t> industrial </a:t>
            </a:r>
            <a:r>
              <a:rPr lang="en-US" sz="1400" b="0" i="0" u="none" strike="noStrike" baseline="0" dirty="0" err="1">
                <a:latin typeface="Arial" panose="020B0604020202020204" pitchFamily="34" charset="0"/>
                <a:cs typeface="Arial" panose="020B0604020202020204" pitchFamily="34" charset="0"/>
              </a:rPr>
              <a:t>depende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gran </a:t>
            </a:r>
            <a:r>
              <a:rPr lang="en-US" sz="1400" b="0" i="0" u="none" strike="noStrike" baseline="0" dirty="0" err="1">
                <a:latin typeface="Arial" panose="020B0604020202020204" pitchFamily="34" charset="0"/>
                <a:cs typeface="Arial" panose="020B0604020202020204" pitchFamily="34" charset="0"/>
              </a:rPr>
              <a:t>medida</a:t>
            </a:r>
            <a:r>
              <a:rPr lang="en-US" sz="1400" b="0" i="0" u="none" strike="noStrike" baseline="0" dirty="0">
                <a:latin typeface="Arial" panose="020B0604020202020204" pitchFamily="34" charset="0"/>
                <a:cs typeface="Arial" panose="020B0604020202020204" pitchFamily="34" charset="0"/>
              </a:rPr>
              <a:t> de la </a:t>
            </a:r>
            <a:r>
              <a:rPr lang="en-US" sz="1400" b="0" i="0" u="none" strike="noStrike" baseline="0" dirty="0" err="1">
                <a:latin typeface="Arial" panose="020B0604020202020204" pitchFamily="34" charset="0"/>
                <a:cs typeface="Arial" panose="020B0604020202020204" pitchFamily="34" charset="0"/>
              </a:rPr>
              <a:t>exactitud</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consistencia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interpretación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términos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relacionados</a:t>
            </a:r>
            <a:r>
              <a:rPr lang="en-US" sz="1400" b="0" i="0" u="none" strike="noStrike" baseline="0" dirty="0">
                <a:latin typeface="Arial" panose="020B0604020202020204" pitchFamily="34" charset="0"/>
                <a:cs typeface="Arial" panose="020B0604020202020204" pitchFamily="34" charset="0"/>
              </a:rPr>
              <a:t> con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R="0" lvl="0"/>
            <a:r>
              <a:rPr lang="en-US" sz="1400" b="0" i="0" u="none" strike="noStrike" baseline="0" dirty="0" err="1" smtClean="0">
                <a:latin typeface="Arial" panose="020B0604020202020204" pitchFamily="34" charset="0"/>
                <a:cs typeface="Arial" panose="020B0604020202020204" pitchFamily="34" charset="0"/>
              </a:rPr>
              <a:t>En</a:t>
            </a:r>
            <a:r>
              <a:rPr lang="en-US" sz="1400" b="0" i="0" u="none" strike="noStrike" baseline="0" dirty="0" smtClean="0">
                <a:latin typeface="Arial" panose="020B0604020202020204" pitchFamily="34" charset="0"/>
                <a:cs typeface="Arial" panose="020B0604020202020204" pitchFamily="34" charset="0"/>
              </a:rPr>
              <a:t> </a:t>
            </a:r>
            <a:r>
              <a:rPr lang="en-US" sz="1400" b="0" i="0" u="none" strike="noStrike" baseline="0" dirty="0">
                <a:latin typeface="Arial" panose="020B0604020202020204" pitchFamily="34" charset="0"/>
                <a:cs typeface="Arial" panose="020B0604020202020204" pitchFamily="34" charset="0"/>
              </a:rPr>
              <a:t>el </a:t>
            </a:r>
            <a:r>
              <a:rPr lang="en-US" sz="1400" b="0" i="0" u="none" strike="noStrike" baseline="0" dirty="0" err="1">
                <a:latin typeface="Arial" panose="020B0604020202020204" pitchFamily="34" charset="0"/>
                <a:cs typeface="Arial" panose="020B0604020202020204" pitchFamily="34" charset="0"/>
              </a:rPr>
              <a:t>entorno</a:t>
            </a:r>
            <a:r>
              <a:rPr lang="en-US" sz="1400" b="0" i="0" u="none" strike="noStrike" baseline="0" dirty="0">
                <a:latin typeface="Arial" panose="020B0604020202020204" pitchFamily="34" charset="0"/>
                <a:cs typeface="Arial" panose="020B0604020202020204" pitchFamily="34" charset="0"/>
              </a:rPr>
              <a:t> industrial, </a:t>
            </a:r>
            <a:r>
              <a:rPr lang="en-US" sz="1400" b="0" i="0" u="none" strike="noStrike" baseline="0" dirty="0" err="1">
                <a:latin typeface="Arial" panose="020B0604020202020204" pitchFamily="34" charset="0"/>
                <a:cs typeface="Arial" panose="020B0604020202020204" pitchFamily="34" charset="0"/>
              </a:rPr>
              <a:t>donde</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producción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bienes</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garantía</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dependen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precisas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cualquier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ambigüedad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terminología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podría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llevar</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errores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procesos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fabricación</a:t>
            </a:r>
            <a:r>
              <a:rPr lang="en-US" sz="1400" b="0" i="0" u="none" strike="noStrike" baseline="0" dirty="0">
                <a:latin typeface="Arial" panose="020B0604020202020204" pitchFamily="34" charset="0"/>
                <a:cs typeface="Arial" panose="020B0604020202020204" pitchFamily="34" charset="0"/>
              </a:rPr>
              <a:t> y control de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a:t>
            </a:r>
          </a:p>
          <a:p>
            <a:pPr marR="0" lvl="0"/>
            <a:r>
              <a:rPr lang="en-US" sz="1400" b="0" i="0" u="none" strike="noStrike" baseline="0" dirty="0">
                <a:latin typeface="Arial" panose="020B0604020202020204" pitchFamily="34" charset="0"/>
                <a:cs typeface="Arial" panose="020B0604020202020204" pitchFamily="34" charset="0"/>
              </a:rPr>
              <a:t>El VIM </a:t>
            </a:r>
            <a:r>
              <a:rPr lang="en-US" sz="1400" b="0" i="0" u="none" strike="noStrike" baseline="0" dirty="0" err="1">
                <a:latin typeface="Arial" panose="020B0604020202020204" pitchFamily="34" charset="0"/>
                <a:cs typeface="Arial" panose="020B0604020202020204" pitchFamily="34" charset="0"/>
              </a:rPr>
              <a:t>proporciona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terminología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precisa</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estandarizada</a:t>
            </a:r>
            <a:r>
              <a:rPr lang="en-US" sz="1400" b="0" i="0" u="none" strike="noStrike" baseline="0" dirty="0">
                <a:latin typeface="Arial" panose="020B0604020202020204" pitchFamily="34" charset="0"/>
                <a:cs typeface="Arial" panose="020B0604020202020204" pitchFamily="34" charset="0"/>
              </a:rPr>
              <a:t> que </a:t>
            </a:r>
            <a:r>
              <a:rPr lang="en-US" sz="1400" b="0" i="0" u="none" strike="noStrike" baseline="0" dirty="0" err="1">
                <a:latin typeface="Arial" panose="020B0604020202020204" pitchFamily="34" charset="0"/>
                <a:cs typeface="Arial" panose="020B0604020202020204" pitchFamily="34" charset="0"/>
              </a:rPr>
              <a:t>permite</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profesionales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distintos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sectores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industriales</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laboratorios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metrología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comunicarse</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manera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efectiva</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R="0" lvl="0"/>
            <a:r>
              <a:rPr lang="en-US" sz="1400" b="0" i="0" u="none" strike="noStrike" baseline="0" dirty="0" err="1" smtClean="0">
                <a:latin typeface="Arial" panose="020B0604020202020204" pitchFamily="34" charset="0"/>
                <a:cs typeface="Arial" panose="020B0604020202020204" pitchFamily="34" charset="0"/>
              </a:rPr>
              <a:t>Además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muchas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normas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internacionales</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certificaciones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a:t>
            </a:r>
            <a:r>
              <a:rPr lang="en-US" sz="1400" b="1" i="0" u="none" strike="noStrike" baseline="0" dirty="0">
                <a:latin typeface="Arial" panose="020B0604020202020204" pitchFamily="34" charset="0"/>
                <a:cs typeface="Arial" panose="020B0604020202020204" pitchFamily="34" charset="0"/>
              </a:rPr>
              <a:t>ISO 9001</a:t>
            </a:r>
            <a:r>
              <a:rPr lang="en-US" sz="1400" b="0" i="0" u="none" strike="noStrike" baseline="0" dirty="0">
                <a:latin typeface="Arial" panose="020B0604020202020204" pitchFamily="34" charset="0"/>
                <a:cs typeface="Arial" panose="020B0604020202020204" pitchFamily="34" charset="0"/>
              </a:rPr>
              <a:t> y </a:t>
            </a:r>
            <a:r>
              <a:rPr lang="en-US" sz="1400" b="1" i="0" u="none" strike="noStrike" baseline="0" dirty="0">
                <a:latin typeface="Arial" panose="020B0604020202020204" pitchFamily="34" charset="0"/>
                <a:cs typeface="Arial" panose="020B0604020202020204" pitchFamily="34" charset="0"/>
              </a:rPr>
              <a:t>ISO/IEC 17025</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requieren</a:t>
            </a:r>
            <a:r>
              <a:rPr lang="en-US" sz="1400" b="0" i="0" u="none" strike="noStrike" baseline="0" dirty="0">
                <a:latin typeface="Arial" panose="020B0604020202020204" pitchFamily="34" charset="0"/>
                <a:cs typeface="Arial" panose="020B0604020202020204" pitchFamily="34" charset="0"/>
              </a:rPr>
              <a:t> el </a:t>
            </a:r>
            <a:r>
              <a:rPr lang="en-US" sz="1400" b="0" i="0" u="none" strike="noStrike" baseline="0" dirty="0" err="1">
                <a:latin typeface="Arial" panose="020B0604020202020204" pitchFamily="34" charset="0"/>
                <a:cs typeface="Arial" panose="020B0604020202020204" pitchFamily="34" charset="0"/>
              </a:rPr>
              <a:t>uso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terminología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metrológica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coherente</a:t>
            </a:r>
            <a:r>
              <a:rPr lang="en-US" sz="1400" b="0" i="0" u="none" strike="noStrike" baseline="0" dirty="0">
                <a:latin typeface="Arial" panose="020B0604020202020204" pitchFamily="34" charset="0"/>
                <a:cs typeface="Arial" panose="020B0604020202020204" pitchFamily="34" charset="0"/>
              </a:rPr>
              <a:t> para </a:t>
            </a:r>
            <a:r>
              <a:rPr lang="en-US" sz="1400" b="0" i="0" u="none" strike="noStrike" baseline="0" dirty="0" err="1">
                <a:latin typeface="Arial" panose="020B0604020202020204" pitchFamily="34" charset="0"/>
                <a:cs typeface="Arial" panose="020B0604020202020204" pitchFamily="34" charset="0"/>
              </a:rPr>
              <a:t>garantizar</a:t>
            </a:r>
            <a:r>
              <a:rPr lang="en-US" sz="1400" b="0" i="0" u="none" strike="noStrike" baseline="0" dirty="0">
                <a:latin typeface="Arial" panose="020B0604020202020204" pitchFamily="34" charset="0"/>
                <a:cs typeface="Arial" panose="020B0604020202020204" pitchFamily="34" charset="0"/>
              </a:rPr>
              <a:t> que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procedimientos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se </a:t>
            </a:r>
            <a:r>
              <a:rPr lang="en-US" sz="1400" b="0" i="0" u="none" strike="noStrike" baseline="0" dirty="0" err="1">
                <a:latin typeface="Arial" panose="020B0604020202020204" pitchFamily="34" charset="0"/>
                <a:cs typeface="Arial" panose="020B0604020202020204" pitchFamily="34" charset="0"/>
              </a:rPr>
              <a:t>lleven</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cabo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acuerdo</a:t>
            </a:r>
            <a:r>
              <a:rPr lang="en-US" sz="1400" b="0" i="0" u="none" strike="noStrike" baseline="0" dirty="0">
                <a:latin typeface="Arial" panose="020B0604020202020204" pitchFamily="34" charset="0"/>
                <a:cs typeface="Arial" panose="020B0604020202020204" pitchFamily="34" charset="0"/>
              </a:rPr>
              <a:t> con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estándares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internacionales</a:t>
            </a:r>
            <a:r>
              <a:rPr lang="en-US" sz="1400" b="0" i="0" u="none" strike="noStrike" baseline="0" dirty="0">
                <a:latin typeface="Arial" panose="020B0604020202020204" pitchFamily="34" charset="0"/>
                <a:cs typeface="Arial" panose="020B0604020202020204" pitchFamily="34" charset="0"/>
              </a:rPr>
              <a:t>.</a:t>
            </a:r>
          </a:p>
          <a:p>
            <a:pPr marR="0" lvl="0"/>
            <a:endParaRPr lang="en-US" sz="1800" b="0" i="0" u="none" strike="noStrike" baseline="0" dirty="0"/>
          </a:p>
        </p:txBody>
      </p:sp>
    </p:spTree>
    <p:extLst>
      <p:ext uri="{BB962C8B-B14F-4D97-AF65-F5344CB8AC3E}">
        <p14:creationId xmlns:p14="http://schemas.microsoft.com/office/powerpoint/2010/main" val="705637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rimer plano de una regla de madera blanca y amarilla">
            <a:extLst>
              <a:ext uri="{FF2B5EF4-FFF2-40B4-BE49-F238E27FC236}">
                <a16:creationId xmlns:a16="http://schemas.microsoft.com/office/drawing/2014/main" id="{1B324848-FDD3-82BC-EF0B-DBA76A4594BE}"/>
              </a:ext>
            </a:extLst>
          </p:cNvPr>
          <p:cNvPicPr>
            <a:picLocks noChangeAspect="1"/>
          </p:cNvPicPr>
          <p:nvPr/>
        </p:nvPicPr>
        <p:blipFill>
          <a:blip r:embed="rId2"/>
          <a:srcRect l="13503" r="27330"/>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71B36F-AD08-90D3-B9EC-D69148F1569E}"/>
              </a:ext>
            </a:extLst>
          </p:cNvPr>
          <p:cNvSpPr>
            <a:spLocks noGrp="1"/>
          </p:cNvSpPr>
          <p:nvPr>
            <p:ph type="title"/>
          </p:nvPr>
        </p:nvSpPr>
        <p:spPr>
          <a:xfrm>
            <a:off x="6115317" y="405685"/>
            <a:ext cx="5464968" cy="1559301"/>
          </a:xfrm>
        </p:spPr>
        <p:txBody>
          <a:bodyPr vert="horz" lIns="91440" tIns="45720" rIns="91440" bIns="45720" rtlCol="0" anchor="ctr">
            <a:normAutofit fontScale="90000"/>
          </a:bodyPr>
          <a:lstStyle/>
          <a:p>
            <a:pPr marR="0"/>
            <a:r>
              <a:rPr lang="en-US" sz="4000" b="0" i="0" u="none" strike="noStrike" baseline="0" dirty="0">
                <a:latin typeface="Arial" panose="020B0604020202020204" pitchFamily="34" charset="0"/>
                <a:cs typeface="Arial" panose="020B0604020202020204" pitchFamily="34" charset="0"/>
              </a:rPr>
              <a:t>1. </a:t>
            </a:r>
            <a:r>
              <a:rPr lang="en-US" sz="4000" b="0" i="0" u="none" strike="noStrike" baseline="0" dirty="0" err="1">
                <a:latin typeface="Arial" panose="020B0604020202020204" pitchFamily="34" charset="0"/>
                <a:cs typeface="Arial" panose="020B0604020202020204" pitchFamily="34" charset="0"/>
              </a:rPr>
              <a:t>Definición</a:t>
            </a:r>
            <a:r>
              <a:rPr lang="en-US" sz="4000" b="0" i="0" u="none" strike="noStrike" baseline="0" dirty="0">
                <a:latin typeface="Arial" panose="020B0604020202020204" pitchFamily="34" charset="0"/>
                <a:cs typeface="Arial" panose="020B0604020202020204" pitchFamily="34" charset="0"/>
              </a:rPr>
              <a:t> y </a:t>
            </a:r>
            <a:r>
              <a:rPr lang="en-US" sz="4000" b="0" i="0" u="none" strike="noStrike" baseline="0" dirty="0" err="1">
                <a:latin typeface="Arial" panose="020B0604020202020204" pitchFamily="34" charset="0"/>
                <a:cs typeface="Arial" panose="020B0604020202020204" pitchFamily="34" charset="0"/>
              </a:rPr>
              <a:t>orígenes</a:t>
            </a:r>
            <a:r>
              <a:rPr lang="en-US" sz="4000" b="0" i="0" u="none" strike="noStrike" baseline="0" dirty="0">
                <a:latin typeface="Arial" panose="020B0604020202020204" pitchFamily="34" charset="0"/>
                <a:cs typeface="Arial" panose="020B0604020202020204" pitchFamily="34" charset="0"/>
              </a:rPr>
              <a:t> de la </a:t>
            </a:r>
            <a:r>
              <a:rPr lang="en-US" sz="4000" b="0" i="0" u="none" strike="noStrike" baseline="0" dirty="0" err="1">
                <a:latin typeface="Arial" panose="020B0604020202020204" pitchFamily="34" charset="0"/>
                <a:cs typeface="Arial" panose="020B0604020202020204" pitchFamily="34" charset="0"/>
              </a:rPr>
              <a:t>Metrología</a:t>
            </a:r>
            <a:endParaRPr lang="en-US" sz="40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628B241F-5E35-1DB7-FB47-0CA5D672F780}"/>
              </a:ext>
            </a:extLst>
          </p:cNvPr>
          <p:cNvSpPr>
            <a:spLocks noGrp="1"/>
          </p:cNvSpPr>
          <p:nvPr>
            <p:ph type="body" idx="1"/>
          </p:nvPr>
        </p:nvSpPr>
        <p:spPr>
          <a:xfrm>
            <a:off x="6115317" y="2743200"/>
            <a:ext cx="5247340" cy="3496878"/>
          </a:xfrm>
        </p:spPr>
        <p:txBody>
          <a:bodyPr vert="horz" lIns="91440" tIns="45720" rIns="91440" bIns="45720" rtlCol="0" anchor="ctr">
            <a:normAutofit fontScale="92500" lnSpcReduction="10000"/>
          </a:bodyPr>
          <a:lstStyle/>
          <a:p>
            <a:pPr marR="0" lvl="0"/>
            <a:r>
              <a:rPr lang="en-US" sz="1900" b="0" i="0" u="none" strike="noStrike" baseline="0" dirty="0">
                <a:latin typeface="Arial" panose="020B0604020202020204" pitchFamily="34" charset="0"/>
                <a:cs typeface="Arial" panose="020B0604020202020204" pitchFamily="34" charset="0"/>
              </a:rPr>
              <a:t>La </a:t>
            </a:r>
            <a:r>
              <a:rPr lang="en-US" sz="1900" b="1" i="0" u="none" strike="noStrike" baseline="0" dirty="0" err="1">
                <a:latin typeface="Arial" panose="020B0604020202020204" pitchFamily="34" charset="0"/>
                <a:cs typeface="Arial" panose="020B0604020202020204" pitchFamily="34" charset="0"/>
              </a:rPr>
              <a:t>metrología</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es</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ciencia</a:t>
            </a:r>
            <a:r>
              <a:rPr lang="en-US" sz="1900" b="0" i="0" u="none" strike="noStrike" baseline="0" dirty="0">
                <a:latin typeface="Arial" panose="020B0604020202020204" pitchFamily="34" charset="0"/>
                <a:cs typeface="Arial" panose="020B0604020202020204" pitchFamily="34" charset="0"/>
              </a:rPr>
              <a:t> que </a:t>
            </a:r>
            <a:r>
              <a:rPr lang="en-US" sz="1900" b="0" i="0" u="none" strike="noStrike" baseline="0" dirty="0" err="1">
                <a:latin typeface="Arial" panose="020B0604020202020204" pitchFamily="34" charset="0"/>
                <a:cs typeface="Arial" panose="020B0604020202020204" pitchFamily="34" charset="0"/>
              </a:rPr>
              <a:t>estudia</a:t>
            </a:r>
            <a:r>
              <a:rPr lang="en-US" sz="1900" b="0" i="0" u="none" strike="noStrike" baseline="0" dirty="0">
                <a:latin typeface="Arial" panose="020B0604020202020204" pitchFamily="34" charset="0"/>
                <a:cs typeface="Arial" panose="020B0604020202020204" pitchFamily="34" charset="0"/>
              </a:rPr>
              <a:t> las </a:t>
            </a:r>
            <a:r>
              <a:rPr lang="en-US" sz="1900" b="0" i="0" u="none" strike="noStrike" baseline="0" dirty="0" err="1">
                <a:latin typeface="Arial" panose="020B0604020202020204" pitchFamily="34" charset="0"/>
                <a:cs typeface="Arial" panose="020B0604020202020204" pitchFamily="34" charset="0"/>
              </a:rPr>
              <a:t>mediciones</a:t>
            </a:r>
            <a:r>
              <a:rPr lang="en-US" sz="1900" b="0" i="0" u="none" strike="noStrike" baseline="0" dirty="0">
                <a:latin typeface="Arial" panose="020B0604020202020204" pitchFamily="34" charset="0"/>
                <a:cs typeface="Arial" panose="020B0604020202020204" pitchFamily="34" charset="0"/>
              </a:rPr>
              <a:t> y </a:t>
            </a:r>
            <a:r>
              <a:rPr lang="en-US" sz="1900" b="0" i="0" u="none" strike="noStrike" baseline="0" dirty="0" err="1">
                <a:latin typeface="Arial" panose="020B0604020202020204" pitchFamily="34" charset="0"/>
                <a:cs typeface="Arial" panose="020B0604020202020204" pitchFamily="34" charset="0"/>
              </a:rPr>
              <a:t>sus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aplicaciones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incluyendo</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todos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los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aspectos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teóricos</a:t>
            </a:r>
            <a:r>
              <a:rPr lang="en-US" sz="1900" b="0" i="0" u="none" strike="noStrike" baseline="0" dirty="0">
                <a:latin typeface="Arial" panose="020B0604020202020204" pitchFamily="34" charset="0"/>
                <a:cs typeface="Arial" panose="020B0604020202020204" pitchFamily="34" charset="0"/>
              </a:rPr>
              <a:t> y </a:t>
            </a:r>
            <a:r>
              <a:rPr lang="en-US" sz="1900" b="0" i="0" u="none" strike="noStrike" baseline="0" dirty="0" err="1">
                <a:latin typeface="Arial" panose="020B0604020202020204" pitchFamily="34" charset="0"/>
                <a:cs typeface="Arial" panose="020B0604020202020204" pitchFamily="34" charset="0"/>
              </a:rPr>
              <a:t>prácticos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relacionados</a:t>
            </a:r>
            <a:r>
              <a:rPr lang="en-US" sz="1900" b="0" i="0" u="none" strike="noStrike" baseline="0" dirty="0">
                <a:latin typeface="Arial" panose="020B0604020202020204" pitchFamily="34" charset="0"/>
                <a:cs typeface="Arial" panose="020B0604020202020204" pitchFamily="34" charset="0"/>
              </a:rPr>
              <a:t> con las </a:t>
            </a:r>
            <a:r>
              <a:rPr lang="en-US" sz="1900" b="0" i="0" u="none" strike="noStrike" baseline="0" dirty="0" err="1">
                <a:latin typeface="Arial" panose="020B0604020202020204" pitchFamily="34" charset="0"/>
                <a:cs typeface="Arial" panose="020B0604020202020204" pitchFamily="34" charset="0"/>
              </a:rPr>
              <a:t>mediciones</a:t>
            </a:r>
            <a:r>
              <a:rPr lang="en-US" sz="1900" b="0" i="0" u="none" strike="noStrike" baseline="0" dirty="0">
                <a:latin typeface="Arial" panose="020B0604020202020204" pitchFamily="34" charset="0"/>
                <a:cs typeface="Arial" panose="020B0604020202020204" pitchFamily="34" charset="0"/>
              </a:rPr>
              <a:t>. </a:t>
            </a:r>
            <a:endParaRPr lang="en-US" sz="1900" b="0" i="0" u="none" strike="noStrike" baseline="0" dirty="0" smtClean="0">
              <a:latin typeface="Arial" panose="020B0604020202020204" pitchFamily="34" charset="0"/>
              <a:cs typeface="Arial" panose="020B0604020202020204" pitchFamily="34" charset="0"/>
            </a:endParaRPr>
          </a:p>
          <a:p>
            <a:pPr marR="0" lvl="0"/>
            <a:r>
              <a:rPr lang="en-US" sz="1900" b="0" i="0" u="none" strike="noStrike" baseline="0" dirty="0" err="1" smtClean="0">
                <a:latin typeface="Arial" panose="020B0604020202020204" pitchFamily="34" charset="0"/>
                <a:cs typeface="Arial" panose="020B0604020202020204" pitchFamily="34" charset="0"/>
              </a:rPr>
              <a:t>Desde</a:t>
            </a:r>
            <a:r>
              <a:rPr lang="en-US" sz="1900" b="0" i="0" u="none" strike="noStrike" baseline="0" dirty="0" smtClean="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tiempos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remotos</a:t>
            </a:r>
            <a:r>
              <a:rPr lang="en-US" sz="1900" b="0" i="0" u="none" strike="noStrike" baseline="0" dirty="0">
                <a:latin typeface="Arial" panose="020B0604020202020204" pitchFamily="34" charset="0"/>
                <a:cs typeface="Arial" panose="020B0604020202020204" pitchFamily="34" charset="0"/>
              </a:rPr>
              <a:t>, las </a:t>
            </a:r>
            <a:r>
              <a:rPr lang="en-US" sz="1900" b="0" i="0" u="none" strike="noStrike" baseline="0" dirty="0" err="1">
                <a:latin typeface="Arial" panose="020B0604020202020204" pitchFamily="34" charset="0"/>
                <a:cs typeface="Arial" panose="020B0604020202020204" pitchFamily="34" charset="0"/>
              </a:rPr>
              <a:t>civilizaciones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han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dependido</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mediciones</a:t>
            </a:r>
            <a:r>
              <a:rPr lang="en-US" sz="1900" b="0" i="0" u="none" strike="noStrike" baseline="0" dirty="0">
                <a:latin typeface="Arial" panose="020B0604020202020204" pitchFamily="34" charset="0"/>
                <a:cs typeface="Arial" panose="020B0604020202020204" pitchFamily="34" charset="0"/>
              </a:rPr>
              <a:t> para </a:t>
            </a:r>
            <a:r>
              <a:rPr lang="en-US" sz="1900" b="0" i="0" u="none" strike="noStrike" baseline="0" dirty="0" err="1">
                <a:latin typeface="Arial" panose="020B0604020202020204" pitchFamily="34" charset="0"/>
                <a:cs typeface="Arial" panose="020B0604020202020204" pitchFamily="34" charset="0"/>
              </a:rPr>
              <a:t>facilitar</a:t>
            </a:r>
            <a:r>
              <a:rPr lang="en-US" sz="1900" b="0" i="0" u="none" strike="noStrike" baseline="0" dirty="0">
                <a:latin typeface="Arial" panose="020B0604020202020204" pitchFamily="34" charset="0"/>
                <a:cs typeface="Arial" panose="020B0604020202020204" pitchFamily="34" charset="0"/>
              </a:rPr>
              <a:t> el </a:t>
            </a:r>
            <a:r>
              <a:rPr lang="en-US" sz="1900" b="0" i="0" u="none" strike="noStrike" baseline="0" dirty="0" err="1">
                <a:latin typeface="Arial" panose="020B0604020202020204" pitchFamily="34" charset="0"/>
                <a:cs typeface="Arial" panose="020B0604020202020204" pitchFamily="34" charset="0"/>
              </a:rPr>
              <a:t>comercio</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construcción</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agricultura</a:t>
            </a:r>
            <a:r>
              <a:rPr lang="en-US" sz="1900" b="0" i="0" u="none" strike="noStrike" baseline="0" dirty="0">
                <a:latin typeface="Arial" panose="020B0604020202020204" pitchFamily="34" charset="0"/>
                <a:cs typeface="Arial" panose="020B0604020202020204" pitchFamily="34" charset="0"/>
              </a:rPr>
              <a:t> y </a:t>
            </a:r>
            <a:r>
              <a:rPr lang="en-US" sz="1900" b="0" i="0" u="none" strike="noStrike" baseline="0" dirty="0" err="1">
                <a:latin typeface="Arial" panose="020B0604020202020204" pitchFamily="34" charset="0"/>
                <a:cs typeface="Arial" panose="020B0604020202020204" pitchFamily="34" charset="0"/>
              </a:rPr>
              <a:t>otras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actividades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fundamentales</a:t>
            </a:r>
            <a:r>
              <a:rPr lang="en-US" sz="1900" b="0" i="0" u="none" strike="noStrike" baseline="0" dirty="0">
                <a:latin typeface="Arial" panose="020B0604020202020204" pitchFamily="34" charset="0"/>
                <a:cs typeface="Arial" panose="020B0604020202020204" pitchFamily="34" charset="0"/>
              </a:rPr>
              <a:t> para </a:t>
            </a:r>
            <a:r>
              <a:rPr lang="en-US" sz="1900" b="0" i="0" u="none" strike="noStrike" baseline="0" dirty="0" err="1">
                <a:latin typeface="Arial" panose="020B0604020202020204" pitchFamily="34" charset="0"/>
                <a:cs typeface="Arial" panose="020B0604020202020204" pitchFamily="34" charset="0"/>
              </a:rPr>
              <a:t>su</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supervivencia</a:t>
            </a:r>
            <a:r>
              <a:rPr lang="en-US" sz="1900" b="0" i="0" u="none" strike="noStrike" baseline="0" dirty="0">
                <a:latin typeface="Arial" panose="020B0604020202020204" pitchFamily="34" charset="0"/>
                <a:cs typeface="Arial" panose="020B0604020202020204" pitchFamily="34" charset="0"/>
              </a:rPr>
              <a:t>. </a:t>
            </a:r>
            <a:endParaRPr lang="en-US" sz="1900" b="0" i="0" u="none" strike="noStrike" baseline="0" dirty="0" smtClean="0">
              <a:latin typeface="Arial" panose="020B0604020202020204" pitchFamily="34" charset="0"/>
              <a:cs typeface="Arial" panose="020B0604020202020204" pitchFamily="34" charset="0"/>
            </a:endParaRPr>
          </a:p>
          <a:p>
            <a:pPr marR="0" lvl="0"/>
            <a:r>
              <a:rPr lang="en-US" sz="1900" b="0" i="0" u="none" strike="noStrike" baseline="0" dirty="0" smtClean="0">
                <a:latin typeface="Arial" panose="020B0604020202020204" pitchFamily="34" charset="0"/>
                <a:cs typeface="Arial" panose="020B0604020202020204" pitchFamily="34" charset="0"/>
              </a:rPr>
              <a:t>Sin </a:t>
            </a:r>
            <a:r>
              <a:rPr lang="en-US" sz="1900" b="0" i="0" u="none" strike="noStrike" baseline="0" dirty="0">
                <a:latin typeface="Arial" panose="020B0604020202020204" pitchFamily="34" charset="0"/>
                <a:cs typeface="Arial" panose="020B0604020202020204" pitchFamily="34" charset="0"/>
              </a:rPr>
              <a:t>embargo, a lo largo de la </a:t>
            </a:r>
            <a:r>
              <a:rPr lang="en-US" sz="1900" b="0" i="0" u="none" strike="noStrike" baseline="0" dirty="0" err="1">
                <a:latin typeface="Arial" panose="020B0604020202020204" pitchFamily="34" charset="0"/>
                <a:cs typeface="Arial" panose="020B0604020202020204" pitchFamily="34" charset="0"/>
              </a:rPr>
              <a:t>historia</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los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sistemas</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medición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variaban</a:t>
            </a:r>
            <a:r>
              <a:rPr lang="en-US" sz="1900" b="0" i="0" u="none" strike="noStrike" baseline="0" dirty="0">
                <a:latin typeface="Arial" panose="020B0604020202020204" pitchFamily="34" charset="0"/>
                <a:cs typeface="Arial" panose="020B0604020202020204" pitchFamily="34" charset="0"/>
              </a:rPr>
              <a:t> de un </a:t>
            </a:r>
            <a:r>
              <a:rPr lang="en-US" sz="1900" b="0" i="0" u="none" strike="noStrike" baseline="0" dirty="0" err="1">
                <a:latin typeface="Arial" panose="020B0604020202020204" pitchFamily="34" charset="0"/>
                <a:cs typeface="Arial" panose="020B0604020202020204" pitchFamily="34" charset="0"/>
              </a:rPr>
              <a:t>lugar</a:t>
            </a:r>
            <a:r>
              <a:rPr lang="en-US" sz="1900" b="0" i="0" u="none" strike="noStrike" baseline="0" dirty="0">
                <a:latin typeface="Arial" panose="020B0604020202020204" pitchFamily="34" charset="0"/>
                <a:cs typeface="Arial" panose="020B0604020202020204" pitchFamily="34" charset="0"/>
              </a:rPr>
              <a:t> a </a:t>
            </a:r>
            <a:r>
              <a:rPr lang="en-US" sz="1900" b="0" i="0" u="none" strike="noStrike" baseline="0" dirty="0" err="1">
                <a:latin typeface="Arial" panose="020B0604020202020204" pitchFamily="34" charset="0"/>
                <a:cs typeface="Arial" panose="020B0604020202020204" pitchFamily="34" charset="0"/>
              </a:rPr>
              <a:t>otro</a:t>
            </a:r>
            <a:r>
              <a:rPr lang="en-US" sz="1900" b="0" i="0" u="none" strike="noStrike" baseline="0" dirty="0">
                <a:latin typeface="Arial" panose="020B0604020202020204" pitchFamily="34" charset="0"/>
                <a:cs typeface="Arial" panose="020B0604020202020204" pitchFamily="34" charset="0"/>
              </a:rPr>
              <a:t>, lo que </a:t>
            </a:r>
            <a:r>
              <a:rPr lang="en-US" sz="1900" b="0" i="0" u="none" strike="noStrike" baseline="0" dirty="0" err="1">
                <a:latin typeface="Arial" panose="020B0604020202020204" pitchFamily="34" charset="0"/>
                <a:cs typeface="Arial" panose="020B0604020202020204" pitchFamily="34" charset="0"/>
              </a:rPr>
              <a:t>dificultaba</a:t>
            </a:r>
            <a:r>
              <a:rPr lang="en-US" sz="1900" b="0" i="0" u="none" strike="noStrike" baseline="0" dirty="0">
                <a:latin typeface="Arial" panose="020B0604020202020204" pitchFamily="34" charset="0"/>
                <a:cs typeface="Arial" panose="020B0604020202020204" pitchFamily="34" charset="0"/>
              </a:rPr>
              <a:t> el </a:t>
            </a:r>
            <a:r>
              <a:rPr lang="en-US" sz="1900" b="0" i="0" u="none" strike="noStrike" baseline="0" dirty="0" err="1">
                <a:latin typeface="Arial" panose="020B0604020202020204" pitchFamily="34" charset="0"/>
                <a:cs typeface="Arial" panose="020B0604020202020204" pitchFamily="34" charset="0"/>
              </a:rPr>
              <a:t>intercambio</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bienes</a:t>
            </a:r>
            <a:r>
              <a:rPr lang="en-US" sz="1900" b="0" i="0" u="none" strike="noStrike" baseline="0" dirty="0">
                <a:latin typeface="Arial" panose="020B0604020202020204" pitchFamily="34" charset="0"/>
                <a:cs typeface="Arial" panose="020B0604020202020204" pitchFamily="34" charset="0"/>
              </a:rPr>
              <a:t> y </a:t>
            </a:r>
            <a:r>
              <a:rPr lang="en-US" sz="1900" b="0" i="0" u="none" strike="noStrike" baseline="0" dirty="0" err="1">
                <a:latin typeface="Arial" panose="020B0604020202020204" pitchFamily="34" charset="0"/>
                <a:cs typeface="Arial" panose="020B0604020202020204" pitchFamily="34" charset="0"/>
              </a:rPr>
              <a:t>servicios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así</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como</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estandarización</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procesos</a:t>
            </a:r>
            <a:r>
              <a:rPr lang="en-US" sz="19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36664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D1BB64C0-3C15-BECB-7CEB-7851F9A3A3E5}"/>
              </a:ext>
            </a:extLst>
          </p:cNvPr>
          <p:cNvSpPr>
            <a:spLocks noGrp="1"/>
          </p:cNvSpPr>
          <p:nvPr>
            <p:ph type="title"/>
          </p:nvPr>
        </p:nvSpPr>
        <p:spPr>
          <a:xfrm>
            <a:off x="1143000" y="1676400"/>
            <a:ext cx="3810000" cy="3505200"/>
          </a:xfrm>
        </p:spPr>
        <p:txBody>
          <a:bodyPr vert="horz" lIns="91440" tIns="45720" rIns="91440" bIns="45720" rtlCol="0" anchor="t">
            <a:normAutofit/>
          </a:bodyPr>
          <a:lstStyle/>
          <a:p>
            <a:pPr marR="0"/>
            <a:r>
              <a:rPr lang="en-US" sz="4000" b="0" i="0" u="none" strike="noStrike" kern="1200" baseline="0" dirty="0">
                <a:solidFill>
                  <a:schemeClr val="tx1"/>
                </a:solidFill>
                <a:latin typeface="Arial" panose="020B0604020202020204" pitchFamily="34" charset="0"/>
                <a:cs typeface="Arial" panose="020B0604020202020204" pitchFamily="34" charset="0"/>
              </a:rPr>
              <a:t>3. </a:t>
            </a:r>
            <a:r>
              <a:rPr lang="en-US" sz="4000" b="0" i="0" u="none" strike="noStrike" kern="1200" baseline="0" dirty="0" err="1">
                <a:solidFill>
                  <a:schemeClr val="tx1"/>
                </a:solidFill>
                <a:latin typeface="Arial" panose="020B0604020202020204" pitchFamily="34" charset="0"/>
                <a:cs typeface="Arial" panose="020B0604020202020204" pitchFamily="34" charset="0"/>
              </a:rPr>
              <a:t>Estructura</a:t>
            </a:r>
            <a:r>
              <a:rPr lang="en-US" sz="4000" b="0" i="0" u="none" strike="noStrike" kern="1200" baseline="0" dirty="0">
                <a:solidFill>
                  <a:schemeClr val="tx1"/>
                </a:solidFill>
                <a:latin typeface="Arial" panose="020B0604020202020204" pitchFamily="34" charset="0"/>
                <a:cs typeface="Arial" panose="020B0604020202020204" pitchFamily="34" charset="0"/>
              </a:rPr>
              <a:t> del </a:t>
            </a:r>
            <a:r>
              <a:rPr lang="en-US" sz="4000" b="0" i="0" u="none" strike="noStrike" kern="1200" baseline="0" dirty="0" err="1">
                <a:solidFill>
                  <a:schemeClr val="tx1"/>
                </a:solidFill>
                <a:latin typeface="Arial" panose="020B0604020202020204" pitchFamily="34" charset="0"/>
                <a:cs typeface="Arial" panose="020B0604020202020204" pitchFamily="34" charset="0"/>
              </a:rPr>
              <a:t>Vocabulario</a:t>
            </a:r>
            <a:r>
              <a:rPr lang="en-US" sz="4000" b="0" i="0" u="none" strike="noStrike" kern="1200" baseline="0" dirty="0">
                <a:solidFill>
                  <a:schemeClr val="tx1"/>
                </a:solidFill>
                <a:latin typeface="Arial" panose="020B0604020202020204" pitchFamily="34" charset="0"/>
                <a:cs typeface="Arial" panose="020B0604020202020204" pitchFamily="34" charset="0"/>
              </a:rPr>
              <a:t> </a:t>
            </a:r>
            <a:r>
              <a:rPr lang="en-US" sz="4000" b="0" i="0" u="none" strike="noStrike" kern="1200" baseline="0" dirty="0" err="1">
                <a:solidFill>
                  <a:schemeClr val="tx1"/>
                </a:solidFill>
                <a:latin typeface="Arial" panose="020B0604020202020204" pitchFamily="34" charset="0"/>
                <a:cs typeface="Arial" panose="020B0604020202020204" pitchFamily="34" charset="0"/>
              </a:rPr>
              <a:t>Internacional</a:t>
            </a:r>
            <a:r>
              <a:rPr lang="en-US" sz="4000" b="0" i="0" u="none" strike="noStrike" kern="1200" baseline="0" dirty="0">
                <a:solidFill>
                  <a:schemeClr val="tx1"/>
                </a:solidFill>
                <a:latin typeface="Arial" panose="020B0604020202020204" pitchFamily="34" charset="0"/>
                <a:cs typeface="Arial" panose="020B0604020202020204" pitchFamily="34" charset="0"/>
              </a:rPr>
              <a:t> de </a:t>
            </a:r>
            <a:r>
              <a:rPr lang="en-US" sz="4000" b="0" i="0" u="none" strike="noStrike" kern="1200" baseline="0" dirty="0" err="1">
                <a:solidFill>
                  <a:schemeClr val="tx1"/>
                </a:solidFill>
                <a:latin typeface="Arial" panose="020B0604020202020204" pitchFamily="34" charset="0"/>
                <a:cs typeface="Arial" panose="020B0604020202020204" pitchFamily="34" charset="0"/>
              </a:rPr>
              <a:t>Metrología</a:t>
            </a:r>
            <a:endParaRPr lang="en-US" sz="4000" b="0" i="0" u="none" strike="noStrike" kern="1200" baseline="0" dirty="0">
              <a:solidFill>
                <a:schemeClr val="tx1"/>
              </a:solidFill>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D1536A4C-3944-7245-A428-EF986F7D2BD1}"/>
              </a:ext>
            </a:extLst>
          </p:cNvPr>
          <p:cNvSpPr>
            <a:spLocks noGrp="1"/>
          </p:cNvSpPr>
          <p:nvPr>
            <p:ph type="body" idx="1"/>
          </p:nvPr>
        </p:nvSpPr>
        <p:spPr>
          <a:xfrm>
            <a:off x="5181604" y="1676400"/>
            <a:ext cx="5638796" cy="3505200"/>
          </a:xfrm>
        </p:spPr>
        <p:txBody>
          <a:bodyPr vert="horz" lIns="91440" tIns="45720" rIns="91440" bIns="45720" rtlCol="0">
            <a:normAutofit/>
          </a:bodyPr>
          <a:lstStyle/>
          <a:p>
            <a:pPr marR="0" lvl="0"/>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El VIM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está</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estructurado</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torno</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términos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fundamentales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que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abordan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los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conceptos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clave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la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ciencia</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de las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mediciones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endParaRPr lang="en-US" sz="2000" b="0" i="0" u="none" strike="noStrike" baseline="0" dirty="0" smtClean="0">
              <a:solidFill>
                <a:schemeClr val="tx1">
                  <a:alpha val="55000"/>
                </a:schemeClr>
              </a:solidFill>
              <a:latin typeface="Arial" panose="020B0604020202020204" pitchFamily="34" charset="0"/>
              <a:cs typeface="Arial" panose="020B0604020202020204" pitchFamily="34" charset="0"/>
            </a:endParaRPr>
          </a:p>
          <a:p>
            <a:pPr marR="0" lvl="0"/>
            <a:endParaRPr lang="en-US" sz="2000" b="0" i="0" u="none" strike="noStrike" baseline="0" dirty="0">
              <a:solidFill>
                <a:schemeClr val="tx1">
                  <a:alpha val="55000"/>
                </a:schemeClr>
              </a:solidFill>
              <a:latin typeface="Arial" panose="020B0604020202020204" pitchFamily="34" charset="0"/>
              <a:cs typeface="Arial" panose="020B0604020202020204" pitchFamily="34" charset="0"/>
            </a:endParaRPr>
          </a:p>
          <a:p>
            <a:pPr marR="0" lvl="0"/>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Estos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conceptos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están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organizados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en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seis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áreas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principales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que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cubren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aspectos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desde</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los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principios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más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generales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hasta la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interpretación</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de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los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resultados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 de las </a:t>
            </a:r>
            <a:r>
              <a:rPr lang="en-US" sz="2000" b="0" i="0" u="none" strike="noStrike" baseline="0" dirty="0" err="1">
                <a:solidFill>
                  <a:schemeClr val="tx1">
                    <a:alpha val="55000"/>
                  </a:schemeClr>
                </a:solidFill>
                <a:latin typeface="Arial" panose="020B0604020202020204" pitchFamily="34" charset="0"/>
                <a:cs typeface="Arial" panose="020B0604020202020204" pitchFamily="34" charset="0"/>
              </a:rPr>
              <a:t>mediciones</a:t>
            </a:r>
            <a:r>
              <a:rPr lang="en-US" sz="2000" b="0" i="0" u="none" strike="noStrike" baseline="0" dirty="0">
                <a:solidFill>
                  <a:schemeClr val="tx1">
                    <a:alpha val="55000"/>
                  </a:schemeClr>
                </a:solidFill>
                <a:latin typeface="Arial" panose="020B0604020202020204" pitchFamily="34" charset="0"/>
                <a:cs typeface="Arial" panose="020B0604020202020204" pitchFamily="34" charset="0"/>
              </a:rPr>
              <a:t>.</a:t>
            </a:r>
          </a:p>
          <a:p>
            <a:pPr marR="0" lvl="0"/>
            <a:endParaRPr lang="en-US" sz="2400" b="0" i="0" u="none" strike="noStrike" baseline="0" dirty="0">
              <a:solidFill>
                <a:schemeClr val="tx1">
                  <a:alpha val="55000"/>
                </a:schemeClr>
              </a:solidFill>
            </a:endParaRPr>
          </a:p>
        </p:txBody>
      </p:sp>
    </p:spTree>
    <p:extLst>
      <p:ext uri="{BB962C8B-B14F-4D97-AF65-F5344CB8AC3E}">
        <p14:creationId xmlns:p14="http://schemas.microsoft.com/office/powerpoint/2010/main" val="3010225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D0BA8-0233-E00E-A3F7-FF15C0A7631D}"/>
              </a:ext>
            </a:extLst>
          </p:cNvPr>
          <p:cNvSpPr>
            <a:spLocks noGrp="1"/>
          </p:cNvSpPr>
          <p:nvPr>
            <p:ph type="title"/>
          </p:nvPr>
        </p:nvSpPr>
        <p:spPr>
          <a:xfrm>
            <a:off x="8079978" y="741391"/>
            <a:ext cx="3369234" cy="1616203"/>
          </a:xfrm>
        </p:spPr>
        <p:txBody>
          <a:bodyPr vert="horz" lIns="91440" tIns="45720" rIns="91440" bIns="45720" rtlCol="0" anchor="b">
            <a:normAutofit fontScale="90000"/>
          </a:bodyPr>
          <a:lstStyle/>
          <a:p>
            <a:pPr marR="0"/>
            <a:r>
              <a:rPr lang="en-US" sz="3200" b="0" i="0" u="none" strike="noStrike" baseline="0" dirty="0">
                <a:latin typeface="Arial" panose="020B0604020202020204" pitchFamily="34" charset="0"/>
                <a:cs typeface="Arial" panose="020B0604020202020204" pitchFamily="34" charset="0"/>
              </a:rPr>
              <a:t>4. </a:t>
            </a:r>
            <a:r>
              <a:rPr lang="en-US" sz="3200" b="0" i="0" u="none" strike="noStrike" baseline="0" dirty="0" err="1">
                <a:latin typeface="Arial" panose="020B0604020202020204" pitchFamily="34" charset="0"/>
                <a:cs typeface="Arial" panose="020B0604020202020204" pitchFamily="34" charset="0"/>
              </a:rPr>
              <a:t>Principales</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Definiciones</a:t>
            </a:r>
            <a:r>
              <a:rPr lang="en-US" sz="3200" b="0" i="0" u="none" strike="noStrike" baseline="0" dirty="0">
                <a:latin typeface="Arial" panose="020B0604020202020204" pitchFamily="34" charset="0"/>
                <a:cs typeface="Arial" panose="020B0604020202020204" pitchFamily="34" charset="0"/>
              </a:rPr>
              <a:t> y </a:t>
            </a:r>
            <a:r>
              <a:rPr lang="en-US" sz="3200" b="0" i="0" u="none" strike="noStrike" baseline="0" dirty="0" err="1">
                <a:latin typeface="Arial" panose="020B0604020202020204" pitchFamily="34" charset="0"/>
                <a:cs typeface="Arial" panose="020B0604020202020204" pitchFamily="34" charset="0"/>
              </a:rPr>
              <a:t>Conceptos</a:t>
            </a:r>
            <a:r>
              <a:rPr lang="en-US" sz="3200" b="0" i="0" u="none" strike="noStrike" baseline="0" dirty="0">
                <a:latin typeface="Arial" panose="020B0604020202020204" pitchFamily="34" charset="0"/>
                <a:cs typeface="Arial" panose="020B0604020202020204" pitchFamily="34" charset="0"/>
              </a:rPr>
              <a:t> del VIM</a:t>
            </a:r>
          </a:p>
        </p:txBody>
      </p:sp>
      <p:pic>
        <p:nvPicPr>
          <p:cNvPr id="5" name="Picture 4" descr="Fórmulas químicas escritas en papel">
            <a:extLst>
              <a:ext uri="{FF2B5EF4-FFF2-40B4-BE49-F238E27FC236}">
                <a16:creationId xmlns:a16="http://schemas.microsoft.com/office/drawing/2014/main" id="{6111F398-9A92-62DF-6E38-E92F5DCD7FC0}"/>
              </a:ext>
            </a:extLst>
          </p:cNvPr>
          <p:cNvPicPr>
            <a:picLocks noChangeAspect="1"/>
          </p:cNvPicPr>
          <p:nvPr/>
        </p:nvPicPr>
        <p:blipFill>
          <a:blip r:embed="rId2"/>
          <a:srcRect l="19464" r="19920"/>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Marcador de texto 2">
            <a:extLst>
              <a:ext uri="{FF2B5EF4-FFF2-40B4-BE49-F238E27FC236}">
                <a16:creationId xmlns:a16="http://schemas.microsoft.com/office/drawing/2014/main" id="{74D35FB3-F785-E444-05BE-B81789AB7124}"/>
              </a:ext>
            </a:extLst>
          </p:cNvPr>
          <p:cNvSpPr>
            <a:spLocks noGrp="1"/>
          </p:cNvSpPr>
          <p:nvPr>
            <p:ph type="body" idx="1"/>
          </p:nvPr>
        </p:nvSpPr>
        <p:spPr>
          <a:xfrm>
            <a:off x="8079978" y="2533476"/>
            <a:ext cx="3369234" cy="3447832"/>
          </a:xfrm>
        </p:spPr>
        <p:txBody>
          <a:bodyPr vert="horz" lIns="91440" tIns="45720" rIns="91440" bIns="45720" rtlCol="0" anchor="t">
            <a:normAutofit/>
          </a:bodyPr>
          <a:lstStyle/>
          <a:p>
            <a:pPr marR="0" lvl="0"/>
            <a:r>
              <a:rPr lang="en-US" sz="2000" b="0" i="0" u="none" strike="noStrike" baseline="0" dirty="0">
                <a:latin typeface="Arial" panose="020B0604020202020204" pitchFamily="34" charset="0"/>
                <a:cs typeface="Arial" panose="020B0604020202020204" pitchFamily="34" charset="0"/>
              </a:rPr>
              <a:t>A </a:t>
            </a:r>
            <a:r>
              <a:rPr lang="en-US" sz="2000" b="0" i="0" u="none" strike="noStrike" baseline="0" dirty="0" err="1">
                <a:latin typeface="Arial" panose="020B0604020202020204" pitchFamily="34" charset="0"/>
                <a:cs typeface="Arial" panose="020B0604020202020204" pitchFamily="34" charset="0"/>
              </a:rPr>
              <a:t>continuación</a:t>
            </a:r>
            <a:r>
              <a:rPr lang="en-US" sz="2000" b="0" i="0" u="none" strike="noStrike" baseline="0" dirty="0">
                <a:latin typeface="Arial" panose="020B0604020202020204" pitchFamily="34" charset="0"/>
                <a:cs typeface="Arial" panose="020B0604020202020204" pitchFamily="34" charset="0"/>
              </a:rPr>
              <a:t> se </a:t>
            </a:r>
            <a:r>
              <a:rPr lang="en-US" sz="2000" b="0" i="0" u="none" strike="noStrike" baseline="0" dirty="0" err="1">
                <a:latin typeface="Arial" panose="020B0604020202020204" pitchFamily="34" charset="0"/>
                <a:cs typeface="Arial" panose="020B0604020202020204" pitchFamily="34" charset="0"/>
              </a:rPr>
              <a:t>presentan</a:t>
            </a:r>
            <a:r>
              <a:rPr lang="en-US" sz="2000" b="0" i="0" u="none" strike="noStrike" baseline="0" dirty="0">
                <a:latin typeface="Arial" panose="020B0604020202020204" pitchFamily="34" charset="0"/>
                <a:cs typeface="Arial" panose="020B0604020202020204" pitchFamily="34" charset="0"/>
              </a:rPr>
              <a:t> las </a:t>
            </a:r>
            <a:r>
              <a:rPr lang="en-US" sz="2000" b="0" i="0" u="none" strike="noStrike" baseline="0" dirty="0" err="1">
                <a:latin typeface="Arial" panose="020B0604020202020204" pitchFamily="34" charset="0"/>
                <a:cs typeface="Arial" panose="020B0604020202020204" pitchFamily="34" charset="0"/>
              </a:rPr>
              <a:t>principales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definiciones</a:t>
            </a:r>
            <a:r>
              <a:rPr lang="en-US" sz="2000" b="0" i="0" u="none" strike="noStrike" baseline="0" dirty="0">
                <a:latin typeface="Arial" panose="020B0604020202020204" pitchFamily="34" charset="0"/>
                <a:cs typeface="Arial" panose="020B0604020202020204" pitchFamily="34" charset="0"/>
              </a:rPr>
              <a:t> y </a:t>
            </a:r>
            <a:r>
              <a:rPr lang="en-US" sz="2000" b="0" i="0" u="none" strike="noStrike" baseline="0" dirty="0" err="1">
                <a:latin typeface="Arial" panose="020B0604020202020204" pitchFamily="34" charset="0"/>
                <a:cs typeface="Arial" panose="020B0604020202020204" pitchFamily="34" charset="0"/>
              </a:rPr>
              <a:t>conceptos</a:t>
            </a:r>
            <a:r>
              <a:rPr lang="en-US" sz="2000" b="0" i="0" u="none" strike="noStrike" baseline="0" dirty="0">
                <a:latin typeface="Arial" panose="020B0604020202020204" pitchFamily="34" charset="0"/>
                <a:cs typeface="Arial" panose="020B0604020202020204" pitchFamily="34" charset="0"/>
              </a:rPr>
              <a:t> del VIM, que son </a:t>
            </a:r>
            <a:r>
              <a:rPr lang="en-US" sz="2000" b="0" i="0" u="none" strike="noStrike" baseline="0" dirty="0" err="1">
                <a:latin typeface="Arial" panose="020B0604020202020204" pitchFamily="34" charset="0"/>
                <a:cs typeface="Arial" panose="020B0604020202020204" pitchFamily="34" charset="0"/>
              </a:rPr>
              <a:t>esenciales</a:t>
            </a:r>
            <a:r>
              <a:rPr lang="en-US" sz="2000" b="0" i="0" u="none" strike="noStrike" baseline="0" dirty="0">
                <a:latin typeface="Arial" panose="020B0604020202020204" pitchFamily="34" charset="0"/>
                <a:cs typeface="Arial" panose="020B0604020202020204" pitchFamily="34" charset="0"/>
              </a:rPr>
              <a:t> para </a:t>
            </a:r>
            <a:r>
              <a:rPr lang="en-US" sz="2000" b="0" i="0" u="none" strike="noStrike" baseline="0" dirty="0" err="1">
                <a:latin typeface="Arial" panose="020B0604020202020204" pitchFamily="34" charset="0"/>
                <a:cs typeface="Arial" panose="020B0604020202020204" pitchFamily="34" charset="0"/>
              </a:rPr>
              <a:t>comprender</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el</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lenguaje</a:t>
            </a:r>
            <a:r>
              <a:rPr lang="en-US" sz="2000" b="0" i="0" u="none" strike="noStrike" baseline="0" dirty="0">
                <a:latin typeface="Arial" panose="020B0604020202020204" pitchFamily="34" charset="0"/>
                <a:cs typeface="Arial" panose="020B0604020202020204" pitchFamily="34" charset="0"/>
              </a:rPr>
              <a:t> de la </a:t>
            </a:r>
            <a:r>
              <a:rPr lang="en-US" sz="2000" b="0" i="0" u="none" strike="noStrike" baseline="0" dirty="0" err="1">
                <a:latin typeface="Arial" panose="020B0604020202020204" pitchFamily="34" charset="0"/>
                <a:cs typeface="Arial" panose="020B0604020202020204" pitchFamily="34" charset="0"/>
              </a:rPr>
              <a:t>metrología</a:t>
            </a:r>
            <a:r>
              <a:rPr lang="en-US" sz="2000" b="0" i="0" u="none" strike="noStrike" baseline="0" dirty="0">
                <a:latin typeface="Arial" panose="020B0604020202020204" pitchFamily="34" charset="0"/>
                <a:cs typeface="Arial" panose="020B0604020202020204" pitchFamily="34" charset="0"/>
              </a:rPr>
              <a:t> industrial:</a:t>
            </a:r>
          </a:p>
        </p:txBody>
      </p:sp>
    </p:spTree>
    <p:extLst>
      <p:ext uri="{BB962C8B-B14F-4D97-AF65-F5344CB8AC3E}">
        <p14:creationId xmlns:p14="http://schemas.microsoft.com/office/powerpoint/2010/main" val="1110938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rimer plano de una regla de madera blanca y amarilla">
            <a:extLst>
              <a:ext uri="{FF2B5EF4-FFF2-40B4-BE49-F238E27FC236}">
                <a16:creationId xmlns:a16="http://schemas.microsoft.com/office/drawing/2014/main" id="{1D53ED7F-B56A-D556-17C5-DA328C77CD0E}"/>
              </a:ext>
            </a:extLst>
          </p:cNvPr>
          <p:cNvPicPr>
            <a:picLocks noChangeAspect="1"/>
          </p:cNvPicPr>
          <p:nvPr/>
        </p:nvPicPr>
        <p:blipFill>
          <a:blip r:embed="rId2"/>
          <a:srcRect l="13503" r="27330"/>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464AC31-BC0B-B67B-0696-42EF16D9FF75}"/>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4.1. </a:t>
            </a:r>
            <a:r>
              <a:rPr lang="en-US" sz="4000" b="0" i="0" u="none" strike="noStrike" baseline="0" dirty="0" err="1">
                <a:latin typeface="Arial" panose="020B0604020202020204" pitchFamily="34" charset="0"/>
                <a:cs typeface="Arial" panose="020B0604020202020204" pitchFamily="34" charset="0"/>
              </a:rPr>
              <a:t>Medición</a:t>
            </a:r>
            <a:endParaRPr lang="en-US" sz="40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15C148D5-152A-8DEE-22A9-B76852228A5C}"/>
              </a:ext>
            </a:extLst>
          </p:cNvPr>
          <p:cNvSpPr>
            <a:spLocks noGrp="1"/>
          </p:cNvSpPr>
          <p:nvPr>
            <p:ph type="body" idx="1"/>
          </p:nvPr>
        </p:nvSpPr>
        <p:spPr>
          <a:xfrm>
            <a:off x="6115317" y="2743200"/>
            <a:ext cx="5247340" cy="3496878"/>
          </a:xfrm>
        </p:spPr>
        <p:txBody>
          <a:bodyPr vert="horz" lIns="91440" tIns="45720" rIns="91440" bIns="45720" rtlCol="0" anchor="ctr">
            <a:normAutofit lnSpcReduction="10000"/>
          </a:bodyPr>
          <a:lstStyle/>
          <a:p>
            <a:pPr marR="0" lvl="0"/>
            <a:r>
              <a:rPr lang="en-US" sz="2000" b="1" i="0" u="none" strike="noStrike" baseline="0" dirty="0" err="1">
                <a:latin typeface="Arial" panose="020B0604020202020204" pitchFamily="34" charset="0"/>
                <a:cs typeface="Arial" panose="020B0604020202020204" pitchFamily="34" charset="0"/>
              </a:rPr>
              <a:t>Medición</a:t>
            </a:r>
            <a:r>
              <a:rPr lang="en-US" sz="2000" b="1" i="0" u="none" strike="noStrike" baseline="0" dirty="0">
                <a:latin typeface="Arial" panose="020B0604020202020204" pitchFamily="34" charset="0"/>
                <a:cs typeface="Arial" panose="020B0604020202020204" pitchFamily="34" charset="0"/>
              </a:rPr>
              <a:t>:</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Es</a:t>
            </a:r>
            <a:r>
              <a:rPr lang="en-US" sz="2000" b="0" i="0" u="none" strike="noStrike" baseline="0" dirty="0">
                <a:latin typeface="Arial" panose="020B0604020202020204" pitchFamily="34" charset="0"/>
                <a:cs typeface="Arial" panose="020B0604020202020204" pitchFamily="34" charset="0"/>
              </a:rPr>
              <a:t> el </a:t>
            </a:r>
            <a:r>
              <a:rPr lang="en-US" sz="2000" b="0" i="0" u="none" strike="noStrike" baseline="0" dirty="0" err="1">
                <a:latin typeface="Arial" panose="020B0604020202020204" pitchFamily="34" charset="0"/>
                <a:cs typeface="Arial" panose="020B0604020202020204" pitchFamily="34" charset="0"/>
              </a:rPr>
              <a:t>proceso</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obtener</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uno</a:t>
            </a:r>
            <a:r>
              <a:rPr lang="en-US" sz="2000" b="0" i="0" u="none" strike="noStrike" baseline="0" dirty="0">
                <a:latin typeface="Arial" panose="020B0604020202020204" pitchFamily="34" charset="0"/>
                <a:cs typeface="Arial" panose="020B0604020202020204" pitchFamily="34" charset="0"/>
              </a:rPr>
              <a:t> o </a:t>
            </a:r>
            <a:r>
              <a:rPr lang="en-US" sz="2000" b="0" i="0" u="none" strike="noStrike" baseline="0" dirty="0" err="1">
                <a:latin typeface="Arial" panose="020B0604020202020204" pitchFamily="34" charset="0"/>
                <a:cs typeface="Arial" panose="020B0604020202020204" pitchFamily="34" charset="0"/>
              </a:rPr>
              <a:t>más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valores</a:t>
            </a:r>
            <a:r>
              <a:rPr lang="en-US" sz="2000" b="0" i="0" u="none" strike="noStrike" baseline="0" dirty="0">
                <a:latin typeface="Arial" panose="020B0604020202020204" pitchFamily="34" charset="0"/>
                <a:cs typeface="Arial" panose="020B0604020202020204" pitchFamily="34" charset="0"/>
              </a:rPr>
              <a:t> que </a:t>
            </a:r>
            <a:r>
              <a:rPr lang="en-US" sz="2000" b="0" i="0" u="none" strike="noStrike" baseline="0" dirty="0" err="1">
                <a:latin typeface="Arial" panose="020B0604020202020204" pitchFamily="34" charset="0"/>
                <a:cs typeface="Arial" panose="020B0604020202020204" pitchFamily="34" charset="0"/>
              </a:rPr>
              <a:t>pueden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ser</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atribuidos</a:t>
            </a:r>
            <a:r>
              <a:rPr lang="en-US" sz="2000" b="0" i="0" u="none" strike="noStrike" baseline="0" dirty="0">
                <a:latin typeface="Arial" panose="020B0604020202020204" pitchFamily="34" charset="0"/>
                <a:cs typeface="Arial" panose="020B0604020202020204" pitchFamily="34" charset="0"/>
              </a:rPr>
              <a:t> a </a:t>
            </a:r>
            <a:r>
              <a:rPr lang="en-US" sz="2000" b="0" i="0" u="none" strike="noStrike" baseline="0" dirty="0" err="1">
                <a:latin typeface="Arial" panose="020B0604020202020204" pitchFamily="34" charset="0"/>
                <a:cs typeface="Arial" panose="020B0604020202020204" pitchFamily="34" charset="0"/>
              </a:rPr>
              <a:t>una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magnitud</a:t>
            </a:r>
            <a:r>
              <a:rPr lang="en-US" sz="2000" b="0" i="0" u="none" strike="noStrike" baseline="0" dirty="0">
                <a:latin typeface="Arial" panose="020B0604020202020204" pitchFamily="34" charset="0"/>
                <a:cs typeface="Arial" panose="020B0604020202020204" pitchFamily="34" charset="0"/>
              </a:rPr>
              <a:t>. </a:t>
            </a:r>
            <a:endParaRPr lang="en-US" sz="2000" b="0" i="0" u="none" strike="noStrike" baseline="0" dirty="0" smtClean="0">
              <a:latin typeface="Arial" panose="020B0604020202020204" pitchFamily="34" charset="0"/>
              <a:cs typeface="Arial" panose="020B0604020202020204" pitchFamily="34" charset="0"/>
            </a:endParaRPr>
          </a:p>
          <a:p>
            <a:pPr marR="0" lvl="0"/>
            <a:endParaRPr lang="en-US" sz="2000" b="0" i="0" u="none" strike="noStrike" baseline="0" dirty="0" smtClean="0">
              <a:latin typeface="Arial" panose="020B0604020202020204" pitchFamily="34" charset="0"/>
              <a:cs typeface="Arial" panose="020B0604020202020204" pitchFamily="34" charset="0"/>
            </a:endParaRPr>
          </a:p>
          <a:p>
            <a:pPr marR="0" lvl="0"/>
            <a:r>
              <a:rPr lang="en-US" sz="2000" b="0" i="0" u="none" strike="noStrike" baseline="0" dirty="0" smtClean="0">
                <a:latin typeface="Arial" panose="020B0604020202020204" pitchFamily="34" charset="0"/>
                <a:cs typeface="Arial" panose="020B0604020202020204" pitchFamily="34" charset="0"/>
              </a:rPr>
              <a:t>La </a:t>
            </a:r>
            <a:r>
              <a:rPr lang="en-US" sz="2000" b="0" i="0" u="none" strike="noStrike" baseline="0" dirty="0" err="1">
                <a:latin typeface="Arial" panose="020B0604020202020204" pitchFamily="34" charset="0"/>
                <a:cs typeface="Arial" panose="020B0604020202020204" pitchFamily="34" charset="0"/>
              </a:rPr>
              <a:t>medición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implica</a:t>
            </a:r>
            <a:r>
              <a:rPr lang="en-US" sz="2000" b="0" i="0" u="none" strike="noStrike" baseline="0" dirty="0">
                <a:latin typeface="Arial" panose="020B0604020202020204" pitchFamily="34" charset="0"/>
                <a:cs typeface="Arial" panose="020B0604020202020204" pitchFamily="34" charset="0"/>
              </a:rPr>
              <a:t> la </a:t>
            </a:r>
            <a:r>
              <a:rPr lang="en-US" sz="2000" b="0" i="0" u="none" strike="noStrike" baseline="0" dirty="0" err="1">
                <a:latin typeface="Arial" panose="020B0604020202020204" pitchFamily="34" charset="0"/>
                <a:cs typeface="Arial" panose="020B0604020202020204" pitchFamily="34" charset="0"/>
              </a:rPr>
              <a:t>comparación</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una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cantidad</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desconocida</a:t>
            </a:r>
            <a:r>
              <a:rPr lang="en-US" sz="2000" b="0" i="0" u="none" strike="noStrike" baseline="0" dirty="0">
                <a:latin typeface="Arial" panose="020B0604020202020204" pitchFamily="34" charset="0"/>
                <a:cs typeface="Arial" panose="020B0604020202020204" pitchFamily="34" charset="0"/>
              </a:rPr>
              <a:t> con un </a:t>
            </a:r>
            <a:r>
              <a:rPr lang="en-US" sz="2000" b="0" i="0" u="none" strike="noStrike" baseline="0" dirty="0" err="1">
                <a:latin typeface="Arial" panose="020B0604020202020204" pitchFamily="34" charset="0"/>
                <a:cs typeface="Arial" panose="020B0604020202020204" pitchFamily="34" charset="0"/>
              </a:rPr>
              <a:t>estándar</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conocido</a:t>
            </a:r>
            <a:r>
              <a:rPr lang="en-US" sz="2000" b="0" i="0" u="none" strike="noStrike" baseline="0" dirty="0" smtClean="0">
                <a:latin typeface="Arial" panose="020B0604020202020204" pitchFamily="34" charset="0"/>
                <a:cs typeface="Arial" panose="020B0604020202020204" pitchFamily="34" charset="0"/>
              </a:rPr>
              <a:t>.</a:t>
            </a:r>
          </a:p>
          <a:p>
            <a:pPr marR="0" lvl="0"/>
            <a:endParaRPr lang="en-US" sz="2000" b="0" i="0" u="none" strike="noStrike" baseline="0" dirty="0">
              <a:latin typeface="Arial" panose="020B0604020202020204" pitchFamily="34" charset="0"/>
              <a:cs typeface="Arial" panose="020B0604020202020204" pitchFamily="34" charset="0"/>
            </a:endParaRPr>
          </a:p>
          <a:p>
            <a:pPr marR="0" lvl="0"/>
            <a:r>
              <a:rPr lang="en-US" sz="2000" b="1" i="0" u="none" strike="noStrike" baseline="0" dirty="0" err="1">
                <a:latin typeface="Arial" panose="020B0604020202020204" pitchFamily="34" charset="0"/>
                <a:cs typeface="Arial" panose="020B0604020202020204" pitchFamily="34" charset="0"/>
              </a:rPr>
              <a:t>Ejemplo</a:t>
            </a:r>
            <a:r>
              <a:rPr lang="en-US" sz="2000" b="1" i="0" u="none" strike="noStrike" baseline="0" dirty="0">
                <a:latin typeface="Arial" panose="020B0604020202020204" pitchFamily="34" charset="0"/>
                <a:cs typeface="Arial" panose="020B0604020202020204" pitchFamily="34" charset="0"/>
              </a:rPr>
              <a:t> </a:t>
            </a:r>
            <a:r>
              <a:rPr lang="en-US" sz="2000" b="1" i="0" u="none" strike="noStrike" baseline="0" dirty="0" err="1">
                <a:latin typeface="Arial" panose="020B0604020202020204" pitchFamily="34" charset="0"/>
                <a:cs typeface="Arial" panose="020B0604020202020204" pitchFamily="34" charset="0"/>
              </a:rPr>
              <a:t>en</a:t>
            </a:r>
            <a:r>
              <a:rPr lang="en-US" sz="2000" b="1" i="0" u="none" strike="noStrike" baseline="0" dirty="0">
                <a:latin typeface="Arial" panose="020B0604020202020204" pitchFamily="34" charset="0"/>
                <a:cs typeface="Arial" panose="020B0604020202020204" pitchFamily="34" charset="0"/>
              </a:rPr>
              <a:t> la </a:t>
            </a:r>
            <a:r>
              <a:rPr lang="en-US" sz="2000" b="1" i="0" u="none" strike="noStrike" baseline="0" dirty="0" err="1">
                <a:latin typeface="Arial" panose="020B0604020202020204" pitchFamily="34" charset="0"/>
                <a:cs typeface="Arial" panose="020B0604020202020204" pitchFamily="34" charset="0"/>
              </a:rPr>
              <a:t>industria</a:t>
            </a:r>
            <a:r>
              <a:rPr lang="en-US" sz="2000" b="1" i="0" u="none" strike="noStrike" baseline="0" dirty="0">
                <a:latin typeface="Arial" panose="020B0604020202020204" pitchFamily="34" charset="0"/>
                <a:cs typeface="Arial" panose="020B0604020202020204" pitchFamily="34" charset="0"/>
              </a:rPr>
              <a:t>:</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Medición</a:t>
            </a:r>
            <a:r>
              <a:rPr lang="en-US" sz="2000" b="0" i="0" u="none" strike="noStrike" baseline="0" dirty="0">
                <a:latin typeface="Arial" panose="020B0604020202020204" pitchFamily="34" charset="0"/>
                <a:cs typeface="Arial" panose="020B0604020202020204" pitchFamily="34" charset="0"/>
              </a:rPr>
              <a:t> de la </a:t>
            </a:r>
            <a:r>
              <a:rPr lang="en-US" sz="2000" b="0" i="0" u="none" strike="noStrike" baseline="0" dirty="0" err="1">
                <a:latin typeface="Arial" panose="020B0604020202020204" pitchFamily="34" charset="0"/>
                <a:cs typeface="Arial" panose="020B0604020202020204" pitchFamily="34" charset="0"/>
              </a:rPr>
              <a:t>longitud</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una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pieza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mecánica</a:t>
            </a:r>
            <a:r>
              <a:rPr lang="en-US" sz="2000" b="0" i="0" u="none" strike="noStrike" baseline="0" dirty="0">
                <a:latin typeface="Arial" panose="020B0604020202020204" pitchFamily="34" charset="0"/>
                <a:cs typeface="Arial" panose="020B0604020202020204" pitchFamily="34" charset="0"/>
              </a:rPr>
              <a:t> con un </a:t>
            </a:r>
            <a:r>
              <a:rPr lang="en-US" sz="2000" b="0" i="0" u="none" strike="noStrike" baseline="0" dirty="0" err="1">
                <a:latin typeface="Arial" panose="020B0604020202020204" pitchFamily="34" charset="0"/>
                <a:cs typeface="Arial" panose="020B0604020202020204" pitchFamily="34" charset="0"/>
              </a:rPr>
              <a:t>calibrador</a:t>
            </a:r>
            <a:r>
              <a:rPr lang="en-US"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59273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896E069-2409-264F-BEDB-514941FAD047}"/>
              </a:ext>
            </a:extLst>
          </p:cNvPr>
          <p:cNvSpPr>
            <a:spLocks noGrp="1"/>
          </p:cNvSpPr>
          <p:nvPr>
            <p:ph type="title"/>
          </p:nvPr>
        </p:nvSpPr>
        <p:spPr>
          <a:xfrm>
            <a:off x="4553733" y="548464"/>
            <a:ext cx="6798541" cy="1016567"/>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4.2. </a:t>
            </a:r>
            <a:r>
              <a:rPr lang="en-US" sz="4000" b="0" i="0" u="none" strike="noStrike" baseline="0" dirty="0" err="1">
                <a:latin typeface="Arial" panose="020B0604020202020204" pitchFamily="34" charset="0"/>
                <a:cs typeface="Arial" panose="020B0604020202020204" pitchFamily="34" charset="0"/>
              </a:rPr>
              <a:t>Magnitud</a:t>
            </a:r>
            <a:endParaRPr lang="en-US" sz="4000" b="0" i="0" u="none" strike="noStrike" baseline="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D1DC63-F423-31D7-81F3-4BC6D89B32E8}"/>
              </a:ext>
            </a:extLst>
          </p:cNvPr>
          <p:cNvPicPr>
            <a:picLocks noChangeAspect="1"/>
          </p:cNvPicPr>
          <p:nvPr/>
        </p:nvPicPr>
        <p:blipFill>
          <a:blip r:embed="rId2"/>
          <a:srcRect l="14642" r="48643"/>
          <a:stretch/>
        </p:blipFill>
        <p:spPr>
          <a:xfrm>
            <a:off x="1" y="10"/>
            <a:ext cx="4196496" cy="6857990"/>
          </a:xfrm>
          <a:prstGeom prst="rect">
            <a:avLst/>
          </a:prstGeom>
          <a:effectLst/>
        </p:spPr>
      </p:pic>
      <p:graphicFrame>
        <p:nvGraphicFramePr>
          <p:cNvPr id="5" name="Marcador de texto 2">
            <a:extLst>
              <a:ext uri="{FF2B5EF4-FFF2-40B4-BE49-F238E27FC236}">
                <a16:creationId xmlns:a16="http://schemas.microsoft.com/office/drawing/2014/main" id="{9A940687-9E24-ECCC-E114-11D599AA74B0}"/>
              </a:ext>
            </a:extLst>
          </p:cNvPr>
          <p:cNvGraphicFramePr/>
          <p:nvPr>
            <p:extLst>
              <p:ext uri="{D42A27DB-BD31-4B8C-83A1-F6EECF244321}">
                <p14:modId xmlns:p14="http://schemas.microsoft.com/office/powerpoint/2010/main" val="1646935324"/>
              </p:ext>
            </p:extLst>
          </p:nvPr>
        </p:nvGraphicFramePr>
        <p:xfrm>
          <a:off x="4553735" y="1882292"/>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39106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2339A3C-6E10-D6DB-A4F7-B421AA813F72}"/>
              </a:ext>
            </a:extLst>
          </p:cNvPr>
          <p:cNvSpPr>
            <a:spLocks noGrp="1"/>
          </p:cNvSpPr>
          <p:nvPr>
            <p:ph type="title"/>
          </p:nvPr>
        </p:nvSpPr>
        <p:spPr>
          <a:xfrm>
            <a:off x="4553733" y="548464"/>
            <a:ext cx="6798541" cy="972605"/>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4.3. </a:t>
            </a:r>
            <a:r>
              <a:rPr lang="en-US" sz="4000" b="0" i="0" u="none" strike="noStrike" baseline="0" dirty="0" err="1">
                <a:latin typeface="Arial" panose="020B0604020202020204" pitchFamily="34" charset="0"/>
                <a:cs typeface="Arial" panose="020B0604020202020204" pitchFamily="34" charset="0"/>
              </a:rPr>
              <a:t>Unidad</a:t>
            </a:r>
            <a:r>
              <a:rPr lang="en-US" sz="4000" b="0" i="0" u="none" strike="noStrike" baseline="0" dirty="0">
                <a:latin typeface="Arial" panose="020B0604020202020204" pitchFamily="34" charset="0"/>
                <a:cs typeface="Arial" panose="020B0604020202020204" pitchFamily="34" charset="0"/>
              </a:rPr>
              <a:t> de </a:t>
            </a:r>
            <a:r>
              <a:rPr lang="en-US" sz="4000" b="0" i="0" u="none" strike="noStrike" baseline="0" dirty="0" err="1">
                <a:latin typeface="Arial" panose="020B0604020202020204" pitchFamily="34" charset="0"/>
                <a:cs typeface="Arial" panose="020B0604020202020204" pitchFamily="34" charset="0"/>
              </a:rPr>
              <a:t>Medida</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89F8084-C560-C9C8-896F-DA105AE1B39D}"/>
              </a:ext>
            </a:extLst>
          </p:cNvPr>
          <p:cNvPicPr>
            <a:picLocks noChangeAspect="1"/>
          </p:cNvPicPr>
          <p:nvPr/>
        </p:nvPicPr>
        <p:blipFill>
          <a:blip r:embed="rId2"/>
          <a:srcRect l="25387" r="40193"/>
          <a:stretch/>
        </p:blipFill>
        <p:spPr>
          <a:xfrm>
            <a:off x="1" y="10"/>
            <a:ext cx="4196496" cy="6857990"/>
          </a:xfrm>
          <a:prstGeom prst="rect">
            <a:avLst/>
          </a:prstGeom>
          <a:effectLst/>
        </p:spPr>
      </p:pic>
      <p:sp>
        <p:nvSpPr>
          <p:cNvPr id="13" name="Marcador de texto 2">
            <a:extLst>
              <a:ext uri="{FF2B5EF4-FFF2-40B4-BE49-F238E27FC236}">
                <a16:creationId xmlns:a16="http://schemas.microsoft.com/office/drawing/2014/main" id="{82CA1C98-2ACC-0FCE-5458-807C9A8B6E11}"/>
              </a:ext>
            </a:extLst>
          </p:cNvPr>
          <p:cNvSpPr>
            <a:spLocks noGrp="1"/>
          </p:cNvSpPr>
          <p:nvPr>
            <p:ph type="body" idx="1"/>
          </p:nvPr>
        </p:nvSpPr>
        <p:spPr>
          <a:xfrm>
            <a:off x="4553734" y="2409830"/>
            <a:ext cx="6798539" cy="3705217"/>
          </a:xfrm>
        </p:spPr>
        <p:txBody>
          <a:bodyPr vert="horz" lIns="91440" tIns="45720" rIns="91440" bIns="45720" rtlCol="0">
            <a:normAutofit/>
          </a:bodyPr>
          <a:lstStyle/>
          <a:p>
            <a:pPr marR="0" lvl="0"/>
            <a:r>
              <a:rPr lang="en-US" sz="1600" b="1" i="0" u="none" strike="noStrike" baseline="0" dirty="0" err="1">
                <a:latin typeface="Arial" panose="020B0604020202020204" pitchFamily="34" charset="0"/>
                <a:cs typeface="Arial" panose="020B0604020202020204" pitchFamily="34" charset="0"/>
              </a:rPr>
              <a:t>Unidad</a:t>
            </a:r>
            <a:r>
              <a:rPr lang="en-US" sz="1600" b="1" i="0" u="none" strike="noStrike" baseline="0" dirty="0">
                <a:latin typeface="Arial" panose="020B0604020202020204" pitchFamily="34" charset="0"/>
                <a:cs typeface="Arial" panose="020B0604020202020204" pitchFamily="34" charset="0"/>
              </a:rPr>
              <a:t> de </a:t>
            </a:r>
            <a:r>
              <a:rPr lang="en-US" sz="1600" b="1" i="0" u="none" strike="noStrike" baseline="0" dirty="0" err="1">
                <a:latin typeface="Arial" panose="020B0604020202020204" pitchFamily="34" charset="0"/>
                <a:cs typeface="Arial" panose="020B0604020202020204" pitchFamily="34" charset="0"/>
              </a:rPr>
              <a:t>Medida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definida</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adoptada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convención</a:t>
            </a:r>
            <a:r>
              <a:rPr lang="en-US" sz="1600" b="0" i="0" u="none" strike="noStrike" baseline="0" dirty="0">
                <a:latin typeface="Arial" panose="020B0604020202020204" pitchFamily="34" charset="0"/>
                <a:cs typeface="Arial" panose="020B0604020202020204" pitchFamily="34" charset="0"/>
              </a:rPr>
              <a:t>, con la </a:t>
            </a:r>
            <a:r>
              <a:rPr lang="en-US" sz="1600" b="0" i="0" u="none" strike="noStrike" baseline="0" dirty="0" err="1">
                <a:latin typeface="Arial" panose="020B0604020202020204" pitchFamily="34" charset="0"/>
                <a:cs typeface="Arial" panose="020B0604020202020204" pitchFamily="34" charset="0"/>
              </a:rPr>
              <a:t>cual</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comparan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otras</a:t>
            </a:r>
            <a:r>
              <a:rPr lang="en-US" sz="1600" b="0" i="0" u="none" strike="noStrike" baseline="0" dirty="0">
                <a:latin typeface="Arial" panose="020B0604020202020204" pitchFamily="34" charset="0"/>
                <a:cs typeface="Arial" panose="020B0604020202020204" pitchFamily="34" charset="0"/>
              </a:rPr>
              <a:t> magnitudes del </a:t>
            </a:r>
            <a:r>
              <a:rPr lang="en-US" sz="1600" b="0" i="0" u="none" strike="noStrike" baseline="0" dirty="0" err="1">
                <a:latin typeface="Arial" panose="020B0604020202020204" pitchFamily="34" charset="0"/>
                <a:cs typeface="Arial" panose="020B0604020202020204" pitchFamily="34" charset="0"/>
              </a:rPr>
              <a:t>mismo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tipo</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expresar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valor.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err="1" smtClean="0">
                <a:latin typeface="Arial" panose="020B0604020202020204" pitchFamily="34" charset="0"/>
                <a:cs typeface="Arial" panose="020B0604020202020204" pitchFamily="34" charset="0"/>
              </a:rPr>
              <a:t>En</a:t>
            </a:r>
            <a:r>
              <a:rPr lang="en-US" sz="1600" b="0" i="0" u="none" strike="noStrike" baseline="0" dirty="0" smtClean="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el Sistema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Unidades</a:t>
            </a:r>
            <a:r>
              <a:rPr lang="en-US" sz="1600" b="0" i="0" u="none" strike="noStrike" baseline="0" dirty="0">
                <a:latin typeface="Arial" panose="020B0604020202020204" pitchFamily="34" charset="0"/>
                <a:cs typeface="Arial" panose="020B0604020202020204" pitchFamily="34" charset="0"/>
              </a:rPr>
              <a:t> (SI), las </a:t>
            </a:r>
            <a:r>
              <a:rPr lang="en-US" sz="1600" b="0" i="0" u="none" strike="noStrike" baseline="0" dirty="0" err="1">
                <a:latin typeface="Arial" panose="020B0604020202020204" pitchFamily="34" charset="0"/>
                <a:cs typeface="Arial" panose="020B0604020202020204" pitchFamily="34" charset="0"/>
              </a:rPr>
              <a:t>unidades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medida</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definen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términos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constantes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físicas</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fenómenos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naturales</a:t>
            </a:r>
            <a:r>
              <a:rPr lang="en-US" sz="16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El metro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unidad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longitud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el SI, y se </a:t>
            </a:r>
            <a:r>
              <a:rPr lang="en-US" sz="1600" b="0" i="0" u="none" strike="noStrike" baseline="0" dirty="0" err="1">
                <a:latin typeface="Arial" panose="020B0604020202020204" pitchFamily="34" charset="0"/>
                <a:cs typeface="Arial" panose="020B0604020202020204" pitchFamily="34" charset="0"/>
              </a:rPr>
              <a:t>usa</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longitud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componentes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industria</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construcción</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55637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405CEE0-C37C-6943-1CE3-40224FC214F5}"/>
              </a:ext>
            </a:extLst>
          </p:cNvPr>
          <p:cNvSpPr>
            <a:spLocks noGrp="1"/>
          </p:cNvSpPr>
          <p:nvPr>
            <p:ph type="title"/>
          </p:nvPr>
        </p:nvSpPr>
        <p:spPr>
          <a:xfrm>
            <a:off x="761802" y="350196"/>
            <a:ext cx="5129331" cy="1624520"/>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4.4. Valor de </a:t>
            </a:r>
            <a:r>
              <a:rPr lang="en-US" sz="3600" b="0" i="0" u="none" strike="noStrike" baseline="0" dirty="0" err="1">
                <a:latin typeface="Arial" panose="020B0604020202020204" pitchFamily="34" charset="0"/>
                <a:cs typeface="Arial" panose="020B0604020202020204" pitchFamily="34" charset="0"/>
              </a:rPr>
              <a:t>Medición</a:t>
            </a:r>
            <a:endParaRPr lang="en-US" sz="36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603FA82C-8864-984D-4514-91BC0F20A668}"/>
              </a:ext>
            </a:extLst>
          </p:cNvPr>
          <p:cNvSpPr>
            <a:spLocks noGrp="1"/>
          </p:cNvSpPr>
          <p:nvPr>
            <p:ph type="body" idx="1"/>
          </p:nvPr>
        </p:nvSpPr>
        <p:spPr>
          <a:xfrm>
            <a:off x="761802" y="2743200"/>
            <a:ext cx="5129332" cy="3121269"/>
          </a:xfrm>
        </p:spPr>
        <p:txBody>
          <a:bodyPr vert="horz" lIns="91440" tIns="45720" rIns="91440" bIns="45720" rtlCol="0" anchor="ctr">
            <a:normAutofit/>
          </a:bodyPr>
          <a:lstStyle/>
          <a:p>
            <a:pPr marR="0" lvl="0"/>
            <a:r>
              <a:rPr lang="en-US" sz="1800" b="1" i="0" u="none" strike="noStrike" baseline="0" dirty="0">
                <a:latin typeface="Arial" panose="020B0604020202020204" pitchFamily="34" charset="0"/>
                <a:cs typeface="Arial" panose="020B0604020202020204" pitchFamily="34" charset="0"/>
              </a:rPr>
              <a:t>Valor de </a:t>
            </a:r>
            <a:r>
              <a:rPr lang="en-US" sz="1800" b="1" i="0" u="none" strike="noStrike" baseline="0" dirty="0" err="1">
                <a:latin typeface="Arial" panose="020B0604020202020204" pitchFamily="34" charset="0"/>
                <a:cs typeface="Arial" panose="020B0604020202020204" pitchFamily="34" charset="0"/>
              </a:rPr>
              <a:t>Medición</a:t>
            </a:r>
            <a:r>
              <a:rPr lang="en-US" sz="1800" b="1" i="0" u="none" strike="noStrike" baseline="0" dirty="0">
                <a:latin typeface="Arial" panose="020B0604020202020204" pitchFamily="34" charset="0"/>
                <a:cs typeface="Arial" panose="020B0604020202020204" pitchFamily="34" charset="0"/>
              </a:rPr>
              <a:t>:</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a:t>
            </a:r>
            <a:r>
              <a:rPr lang="en-US" sz="1800" b="0" i="0" u="none" strike="noStrike" baseline="0" dirty="0">
                <a:latin typeface="Arial" panose="020B0604020202020204" pitchFamily="34" charset="0"/>
                <a:cs typeface="Arial" panose="020B0604020202020204" pitchFamily="34" charset="0"/>
              </a:rPr>
              <a:t> el valor </a:t>
            </a:r>
            <a:r>
              <a:rPr lang="en-US" sz="1800" b="0" i="0" u="none" strike="noStrike" baseline="0" dirty="0" err="1">
                <a:latin typeface="Arial" panose="020B0604020202020204" pitchFamily="34" charset="0"/>
                <a:cs typeface="Arial" panose="020B0604020202020204" pitchFamily="34" charset="0"/>
              </a:rPr>
              <a:t>numérico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obtenido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representa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estimación</a:t>
            </a:r>
            <a:r>
              <a:rPr lang="en-US" sz="1800" b="0" i="0" u="none" strike="noStrike" baseline="0" dirty="0">
                <a:latin typeface="Arial" panose="020B0604020202020204" pitchFamily="34" charset="0"/>
                <a:cs typeface="Arial" panose="020B0604020202020204" pitchFamily="34" charset="0"/>
              </a:rPr>
              <a:t> del valor </a:t>
            </a:r>
            <a:r>
              <a:rPr lang="en-US" sz="1800" b="0" i="0" u="none" strike="noStrike" baseline="0" dirty="0" err="1">
                <a:latin typeface="Arial" panose="020B0604020202020204" pitchFamily="34" charset="0"/>
                <a:cs typeface="Arial" panose="020B0604020202020204" pitchFamily="34" charset="0"/>
              </a:rPr>
              <a:t>verdadero</a:t>
            </a:r>
            <a:r>
              <a:rPr lang="en-US" sz="1800" b="0" i="0" u="none" strike="noStrike" baseline="0" dirty="0">
                <a:latin typeface="Arial" panose="020B0604020202020204" pitchFamily="34" charset="0"/>
                <a:cs typeface="Arial" panose="020B0604020202020204" pitchFamily="34" charset="0"/>
              </a:rPr>
              <a:t> de la </a:t>
            </a:r>
            <a:r>
              <a:rPr lang="en-US" sz="1800" b="0" i="0" u="none" strike="noStrike" baseline="0" dirty="0" err="1">
                <a:latin typeface="Arial" panose="020B0604020202020204" pitchFamily="34" charset="0"/>
                <a:cs typeface="Arial" panose="020B0604020202020204" pitchFamily="34" charset="0"/>
              </a:rPr>
              <a:t>magnitud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medida</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1" i="0" u="none" strike="noStrike" baseline="0" dirty="0" err="1">
                <a:latin typeface="Arial" panose="020B0604020202020204" pitchFamily="34" charset="0"/>
                <a:cs typeface="Arial" panose="020B0604020202020204" pitchFamily="34" charset="0"/>
              </a:rPr>
              <a:t>Ejemplo</a:t>
            </a:r>
            <a:r>
              <a:rPr lang="en-US" sz="1800" b="1" i="0" u="none" strike="noStrike" baseline="0" dirty="0">
                <a:latin typeface="Arial" panose="020B0604020202020204" pitchFamily="34" charset="0"/>
                <a:cs typeface="Arial" panose="020B0604020202020204" pitchFamily="34" charset="0"/>
              </a:rPr>
              <a:t> </a:t>
            </a:r>
            <a:r>
              <a:rPr lang="en-US" sz="1800" b="1" i="0" u="none" strike="noStrike" baseline="0" dirty="0" err="1">
                <a:latin typeface="Arial" panose="020B0604020202020204" pitchFamily="34" charset="0"/>
                <a:cs typeface="Arial" panose="020B0604020202020204" pitchFamily="34" charset="0"/>
              </a:rPr>
              <a:t>en</a:t>
            </a:r>
            <a:r>
              <a:rPr lang="en-US" sz="1800" b="1" i="0" u="none" strike="noStrike" baseline="0" dirty="0">
                <a:latin typeface="Arial" panose="020B0604020202020204" pitchFamily="34" charset="0"/>
                <a:cs typeface="Arial" panose="020B0604020202020204" pitchFamily="34" charset="0"/>
              </a:rPr>
              <a:t> la </a:t>
            </a:r>
            <a:r>
              <a:rPr lang="en-US" sz="1800" b="1" i="0" u="none" strike="noStrike" baseline="0" dirty="0" err="1">
                <a:latin typeface="Arial" panose="020B0604020202020204" pitchFamily="34" charset="0"/>
                <a:cs typeface="Arial" panose="020B0604020202020204" pitchFamily="34" charset="0"/>
              </a:rPr>
              <a:t>industria</a:t>
            </a:r>
            <a:r>
              <a:rPr lang="en-US" sz="1800" b="1" i="0" u="none" strike="noStrike" baseline="0" dirty="0">
                <a:latin typeface="Arial" panose="020B0604020202020204" pitchFamily="34" charset="0"/>
                <a:cs typeface="Arial" panose="020B0604020202020204" pitchFamily="34" charset="0"/>
              </a:rPr>
              <a:t>:</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Medir</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temperatura</a:t>
            </a:r>
            <a:r>
              <a:rPr lang="en-US" sz="1800" b="0" i="0" u="none" strike="noStrike" baseline="0" dirty="0">
                <a:latin typeface="Arial" panose="020B0604020202020204" pitchFamily="34" charset="0"/>
                <a:cs typeface="Arial" panose="020B0604020202020204" pitchFamily="34" charset="0"/>
              </a:rPr>
              <a:t> de un </a:t>
            </a:r>
            <a:r>
              <a:rPr lang="en-US" sz="1800" b="0" i="0" u="none" strike="noStrike" baseline="0" dirty="0" err="1">
                <a:latin typeface="Arial" panose="020B0604020202020204" pitchFamily="34" charset="0"/>
                <a:cs typeface="Arial" panose="020B0604020202020204" pitchFamily="34" charset="0"/>
              </a:rPr>
              <a:t>proceso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químico</a:t>
            </a:r>
            <a:r>
              <a:rPr lang="en-US" sz="1800" b="0" i="0" u="none" strike="noStrike" baseline="0" dirty="0">
                <a:latin typeface="Arial" panose="020B0604020202020204" pitchFamily="34" charset="0"/>
                <a:cs typeface="Arial" panose="020B0604020202020204" pitchFamily="34" charset="0"/>
              </a:rPr>
              <a:t> industrial y </a:t>
            </a:r>
            <a:r>
              <a:rPr lang="en-US" sz="1800" b="0" i="0" u="none" strike="noStrike" baseline="0" dirty="0" err="1">
                <a:latin typeface="Arial" panose="020B0604020202020204" pitchFamily="34" charset="0"/>
                <a:cs typeface="Arial" panose="020B0604020202020204" pitchFamily="34" charset="0"/>
              </a:rPr>
              <a:t>obtener</a:t>
            </a:r>
            <a:r>
              <a:rPr lang="en-US" sz="1800" b="0" i="0" u="none" strike="noStrike" baseline="0" dirty="0">
                <a:latin typeface="Arial" panose="020B0604020202020204" pitchFamily="34" charset="0"/>
                <a:cs typeface="Arial" panose="020B0604020202020204" pitchFamily="34" charset="0"/>
              </a:rPr>
              <a:t> un valor de 120 °C.</a:t>
            </a:r>
          </a:p>
        </p:txBody>
      </p:sp>
      <p:pic>
        <p:nvPicPr>
          <p:cNvPr id="5" name="Picture 4" descr="Reglas y transportadores de colores">
            <a:extLst>
              <a:ext uri="{FF2B5EF4-FFF2-40B4-BE49-F238E27FC236}">
                <a16:creationId xmlns:a16="http://schemas.microsoft.com/office/drawing/2014/main" id="{0F622518-3070-750F-350E-6713D25CCB73}"/>
              </a:ext>
            </a:extLst>
          </p:cNvPr>
          <p:cNvPicPr>
            <a:picLocks noChangeAspect="1"/>
          </p:cNvPicPr>
          <p:nvPr/>
        </p:nvPicPr>
        <p:blipFill>
          <a:blip r:embed="rId2"/>
          <a:srcRect l="20531" r="20292"/>
          <a:stretch/>
        </p:blipFill>
        <p:spPr>
          <a:xfrm>
            <a:off x="6096000" y="1"/>
            <a:ext cx="6102825" cy="6858000"/>
          </a:xfrm>
          <a:prstGeom prst="rect">
            <a:avLst/>
          </a:prstGeom>
        </p:spPr>
      </p:pic>
    </p:spTree>
    <p:extLst>
      <p:ext uri="{BB962C8B-B14F-4D97-AF65-F5344CB8AC3E}">
        <p14:creationId xmlns:p14="http://schemas.microsoft.com/office/powerpoint/2010/main" val="401808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12F8074-0794-7451-B0E3-2E3AD8672013}"/>
              </a:ext>
            </a:extLst>
          </p:cNvPr>
          <p:cNvSpPr>
            <a:spLocks noGrp="1"/>
          </p:cNvSpPr>
          <p:nvPr>
            <p:ph type="title"/>
          </p:nvPr>
        </p:nvSpPr>
        <p:spPr>
          <a:xfrm>
            <a:off x="4553733" y="548464"/>
            <a:ext cx="6798541" cy="860611"/>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4.5. </a:t>
            </a:r>
            <a:r>
              <a:rPr lang="en-US" sz="4000" b="0" i="0" u="none" strike="noStrike" baseline="0" dirty="0" err="1">
                <a:latin typeface="Arial" panose="020B0604020202020204" pitchFamily="34" charset="0"/>
                <a:cs typeface="Arial" panose="020B0604020202020204" pitchFamily="34" charset="0"/>
              </a:rPr>
              <a:t>Exactitud</a:t>
            </a:r>
            <a:r>
              <a:rPr lang="en-US" sz="4000" b="0" i="0" u="none" strike="noStrike" baseline="0" dirty="0">
                <a:latin typeface="Arial" panose="020B0604020202020204" pitchFamily="34" charset="0"/>
                <a:cs typeface="Arial" panose="020B0604020202020204" pitchFamily="34" charset="0"/>
              </a:rPr>
              <a:t> de la </a:t>
            </a:r>
            <a:r>
              <a:rPr lang="en-US" sz="4000" b="0" i="0" u="none" strike="noStrike" baseline="0" dirty="0" err="1">
                <a:latin typeface="Arial" panose="020B0604020202020204" pitchFamily="34" charset="0"/>
                <a:cs typeface="Arial" panose="020B0604020202020204" pitchFamily="34" charset="0"/>
              </a:rPr>
              <a:t>Medición</a:t>
            </a:r>
            <a:endParaRPr lang="en-US" sz="4000" b="0" i="0" u="none" strike="noStrike" baseline="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D4803A0-5B85-D7CC-DFA9-DCB41C1E2B57}"/>
              </a:ext>
            </a:extLst>
          </p:cNvPr>
          <p:cNvPicPr>
            <a:picLocks noChangeAspect="1"/>
          </p:cNvPicPr>
          <p:nvPr/>
        </p:nvPicPr>
        <p:blipFill>
          <a:blip r:embed="rId2"/>
          <a:srcRect l="30979" r="28175" b="-1"/>
          <a:stretch/>
        </p:blipFill>
        <p:spPr>
          <a:xfrm>
            <a:off x="1" y="10"/>
            <a:ext cx="4196496" cy="6857990"/>
          </a:xfrm>
          <a:prstGeom prst="rect">
            <a:avLst/>
          </a:prstGeom>
          <a:effectLst/>
        </p:spPr>
      </p:pic>
      <p:graphicFrame>
        <p:nvGraphicFramePr>
          <p:cNvPr id="5" name="Marcador de texto 2">
            <a:extLst>
              <a:ext uri="{FF2B5EF4-FFF2-40B4-BE49-F238E27FC236}">
                <a16:creationId xmlns:a16="http://schemas.microsoft.com/office/drawing/2014/main" id="{CD0C6710-77A9-7907-F001-1AD3025688C1}"/>
              </a:ext>
            </a:extLst>
          </p:cNvPr>
          <p:cNvGraphicFramePr/>
          <p:nvPr>
            <p:extLst>
              <p:ext uri="{D42A27DB-BD31-4B8C-83A1-F6EECF244321}">
                <p14:modId xmlns:p14="http://schemas.microsoft.com/office/powerpoint/2010/main" val="3400664075"/>
              </p:ext>
            </p:extLst>
          </p:nvPr>
        </p:nvGraphicFramePr>
        <p:xfrm>
          <a:off x="4553733" y="1806620"/>
          <a:ext cx="6972982"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2737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C9D5E4-E199-E127-C35F-19DB474A06EB}"/>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4.6. </a:t>
            </a:r>
            <a:r>
              <a:rPr lang="en-US" sz="4000" b="0" i="0" u="none" strike="noStrike" baseline="0" dirty="0" err="1">
                <a:latin typeface="Arial" panose="020B0604020202020204" pitchFamily="34" charset="0"/>
                <a:cs typeface="Arial" panose="020B0604020202020204" pitchFamily="34" charset="0"/>
              </a:rPr>
              <a:t>Precisión</a:t>
            </a:r>
            <a:r>
              <a:rPr lang="en-US" sz="4000" b="0" i="0" u="none" strike="noStrike" baseline="0" dirty="0">
                <a:latin typeface="Arial" panose="020B0604020202020204" pitchFamily="34" charset="0"/>
                <a:cs typeface="Arial" panose="020B0604020202020204" pitchFamily="34" charset="0"/>
              </a:rPr>
              <a:t> de la </a:t>
            </a:r>
            <a:r>
              <a:rPr lang="en-US" sz="4000" b="0" i="0" u="none" strike="noStrike" baseline="0" dirty="0" err="1">
                <a:latin typeface="Arial" panose="020B0604020202020204" pitchFamily="34" charset="0"/>
                <a:cs typeface="Arial" panose="020B0604020202020204" pitchFamily="34" charset="0"/>
              </a:rPr>
              <a:t>Medición</a:t>
            </a:r>
            <a:endParaRPr lang="en-US" sz="4000" b="0" i="0" u="none" strike="noStrike" baseline="0" dirty="0">
              <a:latin typeface="Arial" panose="020B0604020202020204" pitchFamily="34" charset="0"/>
              <a:cs typeface="Arial" panose="020B0604020202020204" pitchFamily="34" charset="0"/>
            </a:endParaRPr>
          </a:p>
        </p:txBody>
      </p:sp>
      <p:sp>
        <p:nvSpPr>
          <p:cNvPr id="12" name="Marcador de texto 2">
            <a:extLst>
              <a:ext uri="{FF2B5EF4-FFF2-40B4-BE49-F238E27FC236}">
                <a16:creationId xmlns:a16="http://schemas.microsoft.com/office/drawing/2014/main" id="{95E42DFB-0402-E3D3-5B1E-E7B6E742A9CE}"/>
              </a:ext>
            </a:extLst>
          </p:cNvPr>
          <p:cNvSpPr>
            <a:spLocks noGrp="1"/>
          </p:cNvSpPr>
          <p:nvPr>
            <p:ph type="body" idx="1"/>
          </p:nvPr>
        </p:nvSpPr>
        <p:spPr>
          <a:xfrm>
            <a:off x="761802" y="2286000"/>
            <a:ext cx="4646905" cy="4070350"/>
          </a:xfrm>
        </p:spPr>
        <p:txBody>
          <a:bodyPr vert="horz" lIns="91440" tIns="45720" rIns="91440" bIns="45720" rtlCol="0" anchor="ctr">
            <a:normAutofit/>
          </a:bodyPr>
          <a:lstStyle/>
          <a:p>
            <a:pPr marR="0" lvl="0"/>
            <a:r>
              <a:rPr lang="en-US" sz="1600" b="1" i="0" u="none" strike="noStrike" baseline="0" dirty="0" err="1">
                <a:latin typeface="Arial" panose="020B0604020202020204" pitchFamily="34" charset="0"/>
                <a:cs typeface="Arial" panose="020B0604020202020204" pitchFamily="34" charset="0"/>
              </a:rPr>
              <a:t>Precisión</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refiere</a:t>
            </a:r>
            <a:r>
              <a:rPr lang="en-US" sz="1600" b="0" i="0" u="none" strike="noStrike" baseline="0" dirty="0">
                <a:latin typeface="Arial" panose="020B0604020202020204" pitchFamily="34" charset="0"/>
                <a:cs typeface="Arial" panose="020B0604020202020204" pitchFamily="34" charset="0"/>
              </a:rPr>
              <a:t> a la </a:t>
            </a:r>
            <a:r>
              <a:rPr lang="en-US" sz="1600" b="0" i="0" u="none" strike="noStrike" baseline="0" dirty="0" err="1">
                <a:latin typeface="Arial" panose="020B0604020202020204" pitchFamily="34" charset="0"/>
                <a:cs typeface="Arial" panose="020B0604020202020204" pitchFamily="34" charset="0"/>
              </a:rPr>
              <a:t>proximidad</a:t>
            </a:r>
            <a:r>
              <a:rPr lang="en-US" sz="1600" b="0" i="0" u="none" strike="noStrike" baseline="0" dirty="0">
                <a:latin typeface="Arial" panose="020B0604020202020204" pitchFamily="34" charset="0"/>
                <a:cs typeface="Arial" panose="020B0604020202020204" pitchFamily="34" charset="0"/>
              </a:rPr>
              <a:t> entre </a:t>
            </a:r>
            <a:r>
              <a:rPr lang="en-US" sz="1600" b="0" i="0" u="none" strike="noStrike" baseline="0" dirty="0" err="1">
                <a:latin typeface="Arial" panose="020B0604020202020204" pitchFamily="34" charset="0"/>
                <a:cs typeface="Arial" panose="020B0604020202020204" pitchFamily="34" charset="0"/>
              </a:rPr>
              <a:t>varias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independientes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misma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smtClean="0">
                <a:latin typeface="Arial" panose="020B0604020202020204" pitchFamily="34" charset="0"/>
                <a:cs typeface="Arial" panose="020B0604020202020204" pitchFamily="34" charset="0"/>
              </a:rPr>
              <a:t>A </a:t>
            </a:r>
            <a:r>
              <a:rPr lang="en-US" sz="1600" b="0" i="0" u="none" strike="noStrike" baseline="0" dirty="0" err="1">
                <a:latin typeface="Arial" panose="020B0604020202020204" pitchFamily="34" charset="0"/>
                <a:cs typeface="Arial" panose="020B0604020202020204" pitchFamily="34" charset="0"/>
              </a:rPr>
              <a:t>diferencia</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exactitud</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no </a:t>
            </a:r>
            <a:r>
              <a:rPr lang="en-US" sz="1600" b="0" i="0" u="none" strike="noStrike" baseline="0" dirty="0" err="1">
                <a:latin typeface="Arial" panose="020B0604020202020204" pitchFamily="34" charset="0"/>
                <a:cs typeface="Arial" panose="020B0604020202020204" pitchFamily="34" charset="0"/>
              </a:rPr>
              <a:t>implica</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valores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estén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cercanos</a:t>
            </a:r>
            <a:r>
              <a:rPr lang="en-US" sz="1600" b="0" i="0" u="none" strike="noStrike" baseline="0" dirty="0">
                <a:latin typeface="Arial" panose="020B0604020202020204" pitchFamily="34" charset="0"/>
                <a:cs typeface="Arial" panose="020B0604020202020204" pitchFamily="34" charset="0"/>
              </a:rPr>
              <a:t> al valor </a:t>
            </a:r>
            <a:r>
              <a:rPr lang="en-US" sz="1600" b="0" i="0" u="none" strike="noStrike" baseline="0" dirty="0" err="1">
                <a:latin typeface="Arial" panose="020B0604020202020204" pitchFamily="34" charset="0"/>
                <a:cs typeface="Arial" panose="020B0604020202020204" pitchFamily="34" charset="0"/>
              </a:rPr>
              <a:t>verdadero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sino</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repetidas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consistentes</a:t>
            </a:r>
            <a:r>
              <a:rPr lang="en-US" sz="1600" b="0" i="0" u="none" strike="noStrike" baseline="0" dirty="0">
                <a:latin typeface="Arial" panose="020B0604020202020204" pitchFamily="34" charset="0"/>
                <a:cs typeface="Arial" panose="020B0604020202020204" pitchFamily="34" charset="0"/>
              </a:rPr>
              <a:t> entre </a:t>
            </a:r>
            <a:r>
              <a:rPr lang="en-US" sz="1600" b="0" i="0" u="none" strike="noStrike" baseline="0" dirty="0" err="1">
                <a:latin typeface="Arial" panose="020B0604020202020204" pitchFamily="34" charset="0"/>
                <a:cs typeface="Arial" panose="020B0604020202020204" pitchFamily="34" charset="0"/>
              </a:rPr>
              <a:t>sí</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Si </a:t>
            </a:r>
            <a:r>
              <a:rPr lang="en-US" sz="1600" b="0" i="0" u="none" strike="noStrike" baseline="0" dirty="0" err="1">
                <a:latin typeface="Arial" panose="020B0604020202020204" pitchFamily="34" charset="0"/>
                <a:cs typeface="Arial" panose="020B0604020202020204" pitchFamily="34" charset="0"/>
              </a:rPr>
              <a:t>repetidamente</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mide</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diámetro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pieza</a:t>
            </a:r>
            <a:r>
              <a:rPr lang="en-US" sz="1600" b="0" i="0" u="none" strike="noStrike" baseline="0" dirty="0">
                <a:latin typeface="Arial" panose="020B0604020202020204" pitchFamily="34" charset="0"/>
                <a:cs typeface="Arial" panose="020B0604020202020204" pitchFamily="34" charset="0"/>
              </a:rPr>
              <a:t> con un </a:t>
            </a:r>
            <a:r>
              <a:rPr lang="en-US" sz="1600" b="0" i="0" u="none" strike="noStrike" baseline="0" dirty="0" err="1">
                <a:latin typeface="Arial" panose="020B0604020202020204" pitchFamily="34" charset="0"/>
                <a:cs typeface="Arial" panose="020B0604020202020204" pitchFamily="34" charset="0"/>
              </a:rPr>
              <a:t>calibre</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todas</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resultan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valores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muy</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similares</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considera</a:t>
            </a:r>
            <a:r>
              <a:rPr lang="en-US" sz="1600" b="0" i="0" u="none" strike="noStrike" baseline="0" dirty="0">
                <a:latin typeface="Arial" panose="020B0604020202020204" pitchFamily="34" charset="0"/>
                <a:cs typeface="Arial" panose="020B0604020202020204" pitchFamily="34" charset="0"/>
              </a:rPr>
              <a:t> que el </a:t>
            </a:r>
            <a:r>
              <a:rPr lang="en-US" sz="1600" b="0" i="0" u="none" strike="noStrike" baseline="0" dirty="0" err="1">
                <a:latin typeface="Arial" panose="020B0604020202020204" pitchFamily="34" charset="0"/>
                <a:cs typeface="Arial" panose="020B0604020202020204" pitchFamily="34" charset="0"/>
              </a:rPr>
              <a:t>proceso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tiene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a:t>
            </a:r>
          </a:p>
        </p:txBody>
      </p:sp>
      <p:pic>
        <p:nvPicPr>
          <p:cNvPr id="13" name="Picture 4" descr="Lupa resalta un rendimiento económico decreciente">
            <a:extLst>
              <a:ext uri="{FF2B5EF4-FFF2-40B4-BE49-F238E27FC236}">
                <a16:creationId xmlns:a16="http://schemas.microsoft.com/office/drawing/2014/main" id="{34AB29B5-82DB-0AA2-93AE-7790621D717B}"/>
              </a:ext>
            </a:extLst>
          </p:cNvPr>
          <p:cNvPicPr>
            <a:picLocks noChangeAspect="1"/>
          </p:cNvPicPr>
          <p:nvPr/>
        </p:nvPicPr>
        <p:blipFill>
          <a:blip r:embed="rId2"/>
          <a:srcRect l="5018" r="35581" b="-2"/>
          <a:stretch/>
        </p:blipFill>
        <p:spPr>
          <a:xfrm>
            <a:off x="6096000" y="1"/>
            <a:ext cx="6102825" cy="6858000"/>
          </a:xfrm>
          <a:prstGeom prst="rect">
            <a:avLst/>
          </a:prstGeom>
        </p:spPr>
      </p:pic>
    </p:spTree>
    <p:extLst>
      <p:ext uri="{BB962C8B-B14F-4D97-AF65-F5344CB8AC3E}">
        <p14:creationId xmlns:p14="http://schemas.microsoft.com/office/powerpoint/2010/main" val="30657665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7235EE-2B13-A24E-0505-23036B8BDD6C}"/>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4.7. </a:t>
            </a:r>
            <a:r>
              <a:rPr lang="en-US" sz="4000" i="0" u="none" strike="noStrike" baseline="0" dirty="0" err="1">
                <a:latin typeface="Arial" panose="020B0604020202020204" pitchFamily="34" charset="0"/>
                <a:cs typeface="Arial" panose="020B0604020202020204" pitchFamily="34" charset="0"/>
              </a:rPr>
              <a:t>Calibración</a:t>
            </a:r>
            <a:endParaRPr lang="en-US" sz="400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968EE7FF-E151-1F26-DB5C-ECC3BF0077E8}"/>
              </a:ext>
            </a:extLst>
          </p:cNvPr>
          <p:cNvSpPr>
            <a:spLocks noGrp="1"/>
          </p:cNvSpPr>
          <p:nvPr>
            <p:ph type="body" idx="1"/>
          </p:nvPr>
        </p:nvSpPr>
        <p:spPr>
          <a:xfrm>
            <a:off x="761802" y="2743200"/>
            <a:ext cx="4646905" cy="3613149"/>
          </a:xfrm>
        </p:spPr>
        <p:txBody>
          <a:bodyPr vert="horz" lIns="91440" tIns="45720" rIns="91440" bIns="45720" rtlCol="0" anchor="ctr">
            <a:normAutofit/>
          </a:bodyPr>
          <a:lstStyle/>
          <a:p>
            <a:pPr marR="0" lvl="0"/>
            <a:r>
              <a:rPr lang="en-US" sz="1600" b="1" i="0" u="none" strike="noStrike" baseline="0" dirty="0" err="1">
                <a:latin typeface="Arial" panose="020B0604020202020204" pitchFamily="34" charset="0"/>
                <a:cs typeface="Arial" panose="020B0604020202020204" pitchFamily="34" charset="0"/>
              </a:rPr>
              <a:t>Calibración</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conjunto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operaciones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establece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bajo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específicas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relación</a:t>
            </a:r>
            <a:r>
              <a:rPr lang="en-US" sz="1600" b="0" i="0" u="none" strike="noStrike" baseline="0" dirty="0">
                <a:latin typeface="Arial" panose="020B0604020202020204" pitchFamily="34" charset="0"/>
                <a:cs typeface="Arial" panose="020B0604020202020204" pitchFamily="34" charset="0"/>
              </a:rPr>
              <a:t> entre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valores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indicados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instrumento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valores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correspondientes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conocida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proporcionada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estándar</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referencia</a:t>
            </a:r>
            <a:r>
              <a:rPr lang="en-US" sz="1600" b="0" i="0" u="none" strike="noStrike" baseline="0" dirty="0" smtClean="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báscula</a:t>
            </a:r>
            <a:r>
              <a:rPr lang="en-US" sz="1600" b="0" i="0" u="none" strike="noStrike" baseline="0" dirty="0">
                <a:latin typeface="Arial" panose="020B0604020202020204" pitchFamily="34" charset="0"/>
                <a:cs typeface="Arial" panose="020B0604020202020204" pitchFamily="34" charset="0"/>
              </a:rPr>
              <a:t> industrial </a:t>
            </a:r>
            <a:r>
              <a:rPr lang="en-US" sz="1600" b="0" i="0" u="none" strike="noStrike" baseline="0" dirty="0" err="1">
                <a:latin typeface="Arial" panose="020B0604020202020204" pitchFamily="34" charset="0"/>
                <a:cs typeface="Arial" panose="020B0604020202020204" pitchFamily="34" charset="0"/>
              </a:rPr>
              <a:t>comparando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pesas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patrón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valores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mostrados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báscula</a:t>
            </a:r>
            <a:r>
              <a:rPr lang="en-US" sz="1600" b="0" i="0" u="none" strike="noStrike" baseline="0" dirty="0">
                <a:latin typeface="Arial" panose="020B0604020202020204" pitchFamily="34" charset="0"/>
                <a:cs typeface="Arial" panose="020B0604020202020204" pitchFamily="34" charset="0"/>
              </a:rPr>
              <a:t> son </a:t>
            </a:r>
            <a:r>
              <a:rPr lang="en-US" sz="1600" b="0" i="0" u="none" strike="noStrike" baseline="0" dirty="0" err="1">
                <a:latin typeface="Arial" panose="020B0604020202020204" pitchFamily="34" charset="0"/>
                <a:cs typeface="Arial" panose="020B0604020202020204" pitchFamily="34" charset="0"/>
              </a:rPr>
              <a:t>correctos</a:t>
            </a:r>
            <a:r>
              <a:rPr lang="en-US" sz="1600" b="0" i="0" u="none" strike="noStrike" baseline="0" dirty="0">
                <a:latin typeface="Arial" panose="020B0604020202020204" pitchFamily="34" charset="0"/>
                <a:cs typeface="Arial" panose="020B0604020202020204" pitchFamily="34" charset="0"/>
              </a:rPr>
              <a:t>.</a:t>
            </a:r>
          </a:p>
        </p:txBody>
      </p:sp>
      <p:pic>
        <p:nvPicPr>
          <p:cNvPr id="5" name="Picture 4" descr="Gráfico económico digital">
            <a:extLst>
              <a:ext uri="{FF2B5EF4-FFF2-40B4-BE49-F238E27FC236}">
                <a16:creationId xmlns:a16="http://schemas.microsoft.com/office/drawing/2014/main" id="{F0883415-DE36-FDE6-9E18-D73B6FCE6456}"/>
              </a:ext>
            </a:extLst>
          </p:cNvPr>
          <p:cNvPicPr>
            <a:picLocks noChangeAspect="1"/>
          </p:cNvPicPr>
          <p:nvPr/>
        </p:nvPicPr>
        <p:blipFill>
          <a:blip r:embed="rId2"/>
          <a:srcRect l="32615" r="17329"/>
          <a:stretch/>
        </p:blipFill>
        <p:spPr>
          <a:xfrm>
            <a:off x="6096000" y="1"/>
            <a:ext cx="6102825" cy="6858000"/>
          </a:xfrm>
          <a:prstGeom prst="rect">
            <a:avLst/>
          </a:prstGeom>
        </p:spPr>
      </p:pic>
    </p:spTree>
    <p:extLst>
      <p:ext uri="{BB962C8B-B14F-4D97-AF65-F5344CB8AC3E}">
        <p14:creationId xmlns:p14="http://schemas.microsoft.com/office/powerpoint/2010/main" val="2453865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0FFC07E-F728-843B-9946-E04E768D1E4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marR="0" algn="r"/>
            <a:r>
              <a:rPr lang="en-US" sz="3600" b="0" i="0" u="none" strike="noStrike" kern="1200" baseline="0" dirty="0">
                <a:solidFill>
                  <a:srgbClr val="FFFFFF"/>
                </a:solidFill>
                <a:latin typeface="Arial" panose="020B0604020202020204" pitchFamily="34" charset="0"/>
                <a:cs typeface="Arial" panose="020B0604020202020204" pitchFamily="34" charset="0"/>
              </a:rPr>
              <a:t>4.8. </a:t>
            </a:r>
            <a:r>
              <a:rPr lang="en-US" sz="3600" b="0" i="0" u="none" strike="noStrike" kern="1200" baseline="0" dirty="0" err="1">
                <a:solidFill>
                  <a:srgbClr val="FFFFFF"/>
                </a:solidFill>
                <a:latin typeface="Arial" panose="020B0604020202020204" pitchFamily="34" charset="0"/>
                <a:cs typeface="Arial" panose="020B0604020202020204" pitchFamily="34" charset="0"/>
              </a:rPr>
              <a:t>Incertidumbre</a:t>
            </a:r>
            <a:r>
              <a:rPr lang="en-US" sz="3600" b="0" i="0" u="none" strike="noStrike" kern="1200" baseline="0" dirty="0">
                <a:solidFill>
                  <a:srgbClr val="FFFFFF"/>
                </a:solidFill>
                <a:latin typeface="Arial" panose="020B0604020202020204" pitchFamily="34" charset="0"/>
                <a:cs typeface="Arial" panose="020B0604020202020204" pitchFamily="34" charset="0"/>
              </a:rPr>
              <a:t> de la </a:t>
            </a:r>
            <a:r>
              <a:rPr lang="en-US" sz="3600" b="0" i="0" u="none" strike="noStrike" kern="1200" baseline="0" dirty="0" err="1">
                <a:solidFill>
                  <a:srgbClr val="FFFFFF"/>
                </a:solidFill>
                <a:latin typeface="Arial" panose="020B0604020202020204" pitchFamily="34" charset="0"/>
                <a:cs typeface="Arial" panose="020B0604020202020204" pitchFamily="34" charset="0"/>
              </a:rPr>
              <a:t>Medición</a:t>
            </a:r>
            <a:endParaRPr lang="en-US" sz="3600" b="0" i="0" u="none" strike="noStrike" kern="1200" baseline="0" dirty="0">
              <a:solidFill>
                <a:srgbClr val="FFFFFF"/>
              </a:solidFill>
              <a:latin typeface="Arial" panose="020B0604020202020204" pitchFamily="34" charset="0"/>
              <a:cs typeface="Arial" panose="020B0604020202020204" pitchFamily="34" charset="0"/>
            </a:endParaRPr>
          </a:p>
        </p:txBody>
      </p:sp>
      <p:graphicFrame>
        <p:nvGraphicFramePr>
          <p:cNvPr id="5" name="Marcador de texto 2">
            <a:extLst>
              <a:ext uri="{FF2B5EF4-FFF2-40B4-BE49-F238E27FC236}">
                <a16:creationId xmlns:a16="http://schemas.microsoft.com/office/drawing/2014/main" id="{77ED436A-AE72-0C8C-BBD0-AF80A11DCD9D}"/>
              </a:ext>
            </a:extLst>
          </p:cNvPr>
          <p:cNvGraphicFramePr/>
          <p:nvPr>
            <p:extLst>
              <p:ext uri="{D42A27DB-BD31-4B8C-83A1-F6EECF244321}">
                <p14:modId xmlns:p14="http://schemas.microsoft.com/office/powerpoint/2010/main" val="421621301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0984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9ADD11-D43B-A79A-5044-3094583E6B19}"/>
              </a:ext>
            </a:extLst>
          </p:cNvPr>
          <p:cNvSpPr>
            <a:spLocks noGrp="1"/>
          </p:cNvSpPr>
          <p:nvPr>
            <p:ph type="title"/>
          </p:nvPr>
        </p:nvSpPr>
        <p:spPr>
          <a:xfrm>
            <a:off x="761800" y="762001"/>
            <a:ext cx="5334197" cy="1708242"/>
          </a:xfrm>
        </p:spPr>
        <p:txBody>
          <a:bodyPr vert="horz" lIns="91440" tIns="45720" rIns="91440" bIns="45720" rtlCol="0" anchor="ctr">
            <a:normAutofit/>
          </a:bodyPr>
          <a:lstStyle/>
          <a:p>
            <a:pPr marR="0"/>
            <a:r>
              <a:rPr lang="en-US" sz="3700" b="0" i="0" u="none" strike="noStrike" baseline="0" dirty="0">
                <a:latin typeface="Arial" panose="020B0604020202020204" pitchFamily="34" charset="0"/>
                <a:cs typeface="Arial" panose="020B0604020202020204" pitchFamily="34" charset="0"/>
              </a:rPr>
              <a:t>Las </a:t>
            </a:r>
            <a:r>
              <a:rPr lang="en-US" sz="3700" b="0" i="0" u="none" strike="noStrike" baseline="0" dirty="0" err="1">
                <a:latin typeface="Arial" panose="020B0604020202020204" pitchFamily="34" charset="0"/>
                <a:cs typeface="Arial" panose="020B0604020202020204" pitchFamily="34" charset="0"/>
              </a:rPr>
              <a:t>primeras</a:t>
            </a:r>
            <a:r>
              <a:rPr lang="en-US" sz="3700" b="0" i="0" u="none" strike="noStrike" baseline="0" dirty="0">
                <a:latin typeface="Arial" panose="020B0604020202020204" pitchFamily="34" charset="0"/>
                <a:cs typeface="Arial" panose="020B0604020202020204" pitchFamily="34" charset="0"/>
              </a:rPr>
              <a:t> </a:t>
            </a:r>
            <a:r>
              <a:rPr lang="en-US" sz="3700" dirty="0" err="1">
                <a:latin typeface="Arial" panose="020B0604020202020204" pitchFamily="34" charset="0"/>
                <a:cs typeface="Arial" panose="020B0604020202020204" pitchFamily="34" charset="0"/>
              </a:rPr>
              <a:t>c</a:t>
            </a:r>
            <a:r>
              <a:rPr lang="en-US" sz="3700" b="0" i="0" u="none" strike="noStrike" baseline="0" dirty="0" err="1">
                <a:latin typeface="Arial" panose="020B0604020202020204" pitchFamily="34" charset="0"/>
                <a:cs typeface="Arial" panose="020B0604020202020204" pitchFamily="34" charset="0"/>
              </a:rPr>
              <a:t>ivilizaciones</a:t>
            </a:r>
            <a:r>
              <a:rPr lang="en-US" sz="3700" b="0" i="0" u="none" strike="noStrike" baseline="0" dirty="0">
                <a:latin typeface="Arial" panose="020B0604020202020204" pitchFamily="34" charset="0"/>
                <a:cs typeface="Arial" panose="020B0604020202020204" pitchFamily="34" charset="0"/>
              </a:rPr>
              <a:t> y las </a:t>
            </a:r>
            <a:r>
              <a:rPr lang="en-US" sz="3700" b="0" i="0" u="none" strike="noStrike" baseline="0" dirty="0" err="1">
                <a:latin typeface="Arial" panose="020B0604020202020204" pitchFamily="34" charset="0"/>
                <a:cs typeface="Arial" panose="020B0604020202020204" pitchFamily="34" charset="0"/>
              </a:rPr>
              <a:t>primeras</a:t>
            </a:r>
            <a:r>
              <a:rPr lang="en-US" sz="3700" b="0" i="0" u="none" strike="noStrike" baseline="0" dirty="0">
                <a:latin typeface="Arial" panose="020B0604020202020204" pitchFamily="34" charset="0"/>
                <a:cs typeface="Arial" panose="020B0604020202020204" pitchFamily="34" charset="0"/>
              </a:rPr>
              <a:t> </a:t>
            </a:r>
            <a:r>
              <a:rPr lang="en-US" sz="3700" dirty="0" err="1">
                <a:latin typeface="Arial" panose="020B0604020202020204" pitchFamily="34" charset="0"/>
                <a:cs typeface="Arial" panose="020B0604020202020204" pitchFamily="34" charset="0"/>
              </a:rPr>
              <a:t>m</a:t>
            </a:r>
            <a:r>
              <a:rPr lang="en-US" sz="3700" b="0" i="0" u="none" strike="noStrike" baseline="0" dirty="0" err="1">
                <a:latin typeface="Arial" panose="020B0604020202020204" pitchFamily="34" charset="0"/>
                <a:cs typeface="Arial" panose="020B0604020202020204" pitchFamily="34" charset="0"/>
              </a:rPr>
              <a:t>edidas</a:t>
            </a:r>
            <a:r>
              <a:rPr lang="en-US" sz="3700" b="0" i="0" u="none" strike="noStrike" baseline="0" dirty="0">
                <a:latin typeface="Arial" panose="020B0604020202020204" pitchFamily="34" charset="0"/>
                <a:cs typeface="Arial" panose="020B0604020202020204" pitchFamily="34" charset="0"/>
              </a:rPr>
              <a:t> </a:t>
            </a:r>
          </a:p>
        </p:txBody>
      </p:sp>
      <p:sp>
        <p:nvSpPr>
          <p:cNvPr id="3" name="Marcador de texto 2">
            <a:extLst>
              <a:ext uri="{FF2B5EF4-FFF2-40B4-BE49-F238E27FC236}">
                <a16:creationId xmlns:a16="http://schemas.microsoft.com/office/drawing/2014/main" id="{48F3C371-1DCF-C659-F635-FC563C90837A}"/>
              </a:ext>
            </a:extLst>
          </p:cNvPr>
          <p:cNvSpPr>
            <a:spLocks noGrp="1"/>
          </p:cNvSpPr>
          <p:nvPr>
            <p:ph type="body" idx="1"/>
          </p:nvPr>
        </p:nvSpPr>
        <p:spPr>
          <a:xfrm>
            <a:off x="761800" y="2470244"/>
            <a:ext cx="5334197" cy="3769835"/>
          </a:xfrm>
        </p:spPr>
        <p:txBody>
          <a:bodyPr vert="horz" lIns="91440" tIns="45720" rIns="91440" bIns="45720" rtlCol="0" anchor="ctr">
            <a:normAutofit lnSpcReduction="10000"/>
          </a:bodyPr>
          <a:lstStyle/>
          <a:p>
            <a:pPr marR="0" lvl="0"/>
            <a:r>
              <a:rPr lang="en-US" sz="1600" b="0" i="0" u="none" strike="noStrike" baseline="0" dirty="0">
                <a:latin typeface="Arial" panose="020B0604020202020204" pitchFamily="34" charset="0"/>
                <a:cs typeface="Arial" panose="020B0604020202020204" pitchFamily="34" charset="0"/>
              </a:rPr>
              <a:t>Los </a:t>
            </a:r>
            <a:r>
              <a:rPr lang="en-US" sz="1600" b="0" i="0" u="none" strike="noStrike" baseline="0" dirty="0" err="1">
                <a:latin typeface="Arial" panose="020B0604020202020204" pitchFamily="34" charset="0"/>
                <a:cs typeface="Arial" panose="020B0604020202020204" pitchFamily="34" charset="0"/>
              </a:rPr>
              <a:t>primeros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sistemas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fueron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creados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grandes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civilizaciones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antiguas</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err="1">
                <a:latin typeface="Arial" panose="020B0604020202020204" pitchFamily="34" charset="0"/>
                <a:cs typeface="Arial" panose="020B0604020202020204" pitchFamily="34" charset="0"/>
              </a:rPr>
              <a:t>Egipto</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Utilizaba</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codo</a:t>
            </a:r>
            <a:r>
              <a:rPr lang="en-US" sz="1600" b="0" i="0" u="none" strike="noStrike" baseline="0" dirty="0">
                <a:latin typeface="Arial" panose="020B0604020202020204" pitchFamily="34" charset="0"/>
                <a:cs typeface="Arial" panose="020B0604020202020204" pitchFamily="34" charset="0"/>
              </a:rPr>
              <a:t> real para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distancias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aproximadamente</a:t>
            </a:r>
            <a:r>
              <a:rPr lang="en-US" sz="1600" b="0" i="0" u="none" strike="noStrike" baseline="0" dirty="0">
                <a:latin typeface="Arial" panose="020B0604020202020204" pitchFamily="34" charset="0"/>
                <a:cs typeface="Arial" panose="020B0604020202020204" pitchFamily="34" charset="0"/>
              </a:rPr>
              <a:t> 52 cm. Este </a:t>
            </a:r>
            <a:r>
              <a:rPr lang="en-US" sz="1600" b="0" i="0" u="none" strike="noStrike" baseline="0" dirty="0" err="1">
                <a:latin typeface="Arial" panose="020B0604020202020204" pitchFamily="34" charset="0"/>
                <a:cs typeface="Arial" panose="020B0604020202020204" pitchFamily="34" charset="0"/>
              </a:rPr>
              <a:t>sistema</a:t>
            </a:r>
            <a:r>
              <a:rPr lang="en-US" sz="1600" b="0" i="0" u="none" strike="noStrike" baseline="0" dirty="0">
                <a:latin typeface="Arial" panose="020B0604020202020204" pitchFamily="34" charset="0"/>
                <a:cs typeface="Arial" panose="020B0604020202020204" pitchFamily="34" charset="0"/>
              </a:rPr>
              <a:t> era fundamental para la </a:t>
            </a:r>
            <a:r>
              <a:rPr lang="en-US" sz="1600" b="0" i="0" u="none" strike="noStrike" baseline="0" dirty="0" err="1">
                <a:latin typeface="Arial" panose="020B0604020202020204" pitchFamily="34" charset="0"/>
                <a:cs typeface="Arial" panose="020B0604020202020204" pitchFamily="34" charset="0"/>
              </a:rPr>
              <a:t>construcción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pirámides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obras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hidráulicas</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a:latin typeface="Arial" panose="020B0604020202020204" pitchFamily="34" charset="0"/>
                <a:cs typeface="Arial" panose="020B0604020202020204" pitchFamily="34" charset="0"/>
              </a:rPr>
              <a:t>Mesopotamia: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Establecieron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unidad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volumen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conocida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el "mina", un </a:t>
            </a:r>
            <a:r>
              <a:rPr lang="en-US" sz="1600" b="0" i="0" u="none" strike="noStrike" baseline="0" dirty="0" err="1">
                <a:latin typeface="Arial" panose="020B0604020202020204" pitchFamily="34" charset="0"/>
                <a:cs typeface="Arial" panose="020B0604020202020204" pitchFamily="34" charset="0"/>
              </a:rPr>
              <a:t>estándar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basado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el peso del </a:t>
            </a:r>
            <a:r>
              <a:rPr lang="en-US" sz="1600" b="0" i="0" u="none" strike="noStrike" baseline="0" dirty="0" err="1">
                <a:latin typeface="Arial" panose="020B0604020202020204" pitchFamily="34" charset="0"/>
                <a:cs typeface="Arial" panose="020B0604020202020204" pitchFamily="34" charset="0"/>
              </a:rPr>
              <a:t>agua</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a:latin typeface="Arial" panose="020B0604020202020204" pitchFamily="34" charset="0"/>
                <a:cs typeface="Arial" panose="020B0604020202020204" pitchFamily="34" charset="0"/>
              </a:rPr>
              <a:t>Roma y </a:t>
            </a:r>
            <a:r>
              <a:rPr lang="en-US" sz="1600" b="1" i="0" u="none" strike="noStrike" baseline="0" dirty="0" err="1">
                <a:latin typeface="Arial" panose="020B0604020202020204" pitchFamily="34" charset="0"/>
                <a:cs typeface="Arial" panose="020B0604020202020204" pitchFamily="34" charset="0"/>
              </a:rPr>
              <a:t>Grecia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Introdujeron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sistemas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más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complejos</a:t>
            </a:r>
            <a:r>
              <a:rPr lang="en-US" sz="1600" b="0" i="0" u="none" strike="noStrike" baseline="0" dirty="0">
                <a:latin typeface="Arial" panose="020B0604020202020204" pitchFamily="34" charset="0"/>
                <a:cs typeface="Arial" panose="020B0604020202020204" pitchFamily="34" charset="0"/>
              </a:rPr>
              <a:t> de pesos y </a:t>
            </a:r>
            <a:r>
              <a:rPr lang="en-US" sz="1600" b="0" i="0" u="none" strike="noStrike" baseline="0" dirty="0" err="1">
                <a:latin typeface="Arial" panose="020B0604020202020204" pitchFamily="34" charset="0"/>
                <a:cs typeface="Arial" panose="020B0604020202020204" pitchFamily="34" charset="0"/>
              </a:rPr>
              <a:t>medidas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esenciales</a:t>
            </a:r>
            <a:r>
              <a:rPr lang="en-US" sz="1600" b="0" i="0" u="none" strike="noStrike" baseline="0" dirty="0">
                <a:latin typeface="Arial" panose="020B0604020202020204" pitchFamily="34" charset="0"/>
                <a:cs typeface="Arial" panose="020B0604020202020204" pitchFamily="34" charset="0"/>
              </a:rPr>
              <a:t> para la </a:t>
            </a:r>
            <a:r>
              <a:rPr lang="en-US" sz="1600" b="0" i="0" u="none" strike="noStrike" baseline="0" dirty="0" err="1">
                <a:latin typeface="Arial" panose="020B0604020202020204" pitchFamily="34" charset="0"/>
                <a:cs typeface="Arial" panose="020B0604020202020204" pitchFamily="34" charset="0"/>
              </a:rPr>
              <a:t>administración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sus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vastos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imperios</a:t>
            </a:r>
            <a:r>
              <a:rPr lang="en-US" sz="1600" b="0" i="0" u="none" strike="noStrike" baseline="0" dirty="0">
                <a:latin typeface="Arial" panose="020B0604020202020204" pitchFamily="34" charset="0"/>
                <a:cs typeface="Arial" panose="020B0604020202020204" pitchFamily="34" charset="0"/>
              </a:rPr>
              <a:t> y el </a:t>
            </a:r>
            <a:r>
              <a:rPr lang="en-US" sz="1600" b="0" i="0" u="none" strike="noStrike" baseline="0" dirty="0" err="1">
                <a:latin typeface="Arial" panose="020B0604020202020204" pitchFamily="34" charset="0"/>
                <a:cs typeface="Arial" panose="020B0604020202020204" pitchFamily="34" charset="0"/>
              </a:rPr>
              <a:t>comercio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a:t>
            </a:r>
          </a:p>
          <a:p>
            <a:pPr marR="0" lvl="0"/>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etapa</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medidas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eran</a:t>
            </a:r>
            <a:r>
              <a:rPr lang="en-US" sz="1600" b="0" i="0" u="none" strike="noStrike" baseline="0" dirty="0">
                <a:latin typeface="Arial" panose="020B0604020202020204" pitchFamily="34" charset="0"/>
                <a:cs typeface="Arial" panose="020B0604020202020204" pitchFamily="34" charset="0"/>
              </a:rPr>
              <a:t> locales, </a:t>
            </a:r>
            <a:r>
              <a:rPr lang="en-US" sz="1600" b="0" i="0" u="none" strike="noStrike" baseline="0" dirty="0" err="1">
                <a:latin typeface="Arial" panose="020B0604020202020204" pitchFamily="34" charset="0"/>
                <a:cs typeface="Arial" panose="020B0604020202020204" pitchFamily="34" charset="0"/>
              </a:rPr>
              <a:t>empíricas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basadas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partes</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cuerpo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humano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pies, </a:t>
            </a:r>
            <a:r>
              <a:rPr lang="en-US" sz="1600" b="0" i="0" u="none" strike="noStrike" baseline="0" dirty="0" err="1">
                <a:latin typeface="Arial" panose="020B0604020202020204" pitchFamily="34" charset="0"/>
                <a:cs typeface="Arial" panose="020B0604020202020204" pitchFamily="34" charset="0"/>
              </a:rPr>
              <a:t>manos</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brazos</a:t>
            </a:r>
            <a:r>
              <a:rPr lang="en-US" sz="1600" b="0" i="0" u="none" strike="noStrike" baseline="0" dirty="0">
                <a:latin typeface="Arial" panose="020B0604020202020204" pitchFamily="34" charset="0"/>
                <a:cs typeface="Arial" panose="020B0604020202020204" pitchFamily="34" charset="0"/>
              </a:rPr>
              <a:t>, lo que </a:t>
            </a:r>
            <a:r>
              <a:rPr lang="en-US" sz="1600" b="0" i="0" u="none" strike="noStrike" baseline="0" dirty="0" err="1">
                <a:latin typeface="Arial" panose="020B0604020202020204" pitchFamily="34" charset="0"/>
                <a:cs typeface="Arial" panose="020B0604020202020204" pitchFamily="34" charset="0"/>
              </a:rPr>
              <a:t>generaba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inconsistencias</a:t>
            </a:r>
            <a:r>
              <a:rPr lang="en-US" sz="1600" b="0" i="0" u="none" strike="noStrike" baseline="0" dirty="0">
                <a:latin typeface="Arial" panose="020B0604020202020204" pitchFamily="34" charset="0"/>
                <a:cs typeface="Arial" panose="020B0604020202020204" pitchFamily="34" charset="0"/>
              </a:rPr>
              <a:t>.</a:t>
            </a:r>
          </a:p>
        </p:txBody>
      </p:sp>
      <p:pic>
        <p:nvPicPr>
          <p:cNvPr id="5" name="Picture 4" descr="Primer plano de una pirámide">
            <a:extLst>
              <a:ext uri="{FF2B5EF4-FFF2-40B4-BE49-F238E27FC236}">
                <a16:creationId xmlns:a16="http://schemas.microsoft.com/office/drawing/2014/main" id="{39D4FEA4-22F2-94EF-C17F-48F2F5DCC59E}"/>
              </a:ext>
            </a:extLst>
          </p:cNvPr>
          <p:cNvPicPr>
            <a:picLocks noChangeAspect="1"/>
          </p:cNvPicPr>
          <p:nvPr/>
        </p:nvPicPr>
        <p:blipFill>
          <a:blip r:embed="rId2"/>
          <a:srcRect l="27855" r="2030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226053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utorradiografía en papel blanco">
            <a:extLst>
              <a:ext uri="{FF2B5EF4-FFF2-40B4-BE49-F238E27FC236}">
                <a16:creationId xmlns:a16="http://schemas.microsoft.com/office/drawing/2014/main" id="{8128A201-7177-71C1-FB0F-7694D2B34192}"/>
              </a:ext>
            </a:extLst>
          </p:cNvPr>
          <p:cNvPicPr>
            <a:picLocks noChangeAspect="1"/>
          </p:cNvPicPr>
          <p:nvPr/>
        </p:nvPicPr>
        <p:blipFill>
          <a:blip r:embed="rId2"/>
          <a:srcRect l="31082" r="22726"/>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B34B2805-C9A5-85A8-7BEE-7511915F6391}"/>
              </a:ext>
            </a:extLst>
          </p:cNvPr>
          <p:cNvSpPr>
            <a:spLocks noGrp="1"/>
          </p:cNvSpPr>
          <p:nvPr>
            <p:ph type="title"/>
          </p:nvPr>
        </p:nvSpPr>
        <p:spPr>
          <a:xfrm>
            <a:off x="1137034" y="609600"/>
            <a:ext cx="7272448" cy="1322887"/>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4.9. </a:t>
            </a:r>
            <a:r>
              <a:rPr lang="en-US" sz="3600" b="0" i="0" u="none" strike="noStrike" baseline="0" dirty="0" err="1">
                <a:latin typeface="Arial" panose="020B0604020202020204" pitchFamily="34" charset="0"/>
                <a:cs typeface="Arial" panose="020B0604020202020204" pitchFamily="34" charset="0"/>
              </a:rPr>
              <a:t>Trazabilidad</a:t>
            </a:r>
            <a:r>
              <a:rPr lang="en-US" sz="3600" b="0" i="0" u="none" strike="noStrike" baseline="0" dirty="0">
                <a:latin typeface="Arial" panose="020B0604020202020204" pitchFamily="34" charset="0"/>
                <a:cs typeface="Arial" panose="020B0604020202020204" pitchFamily="34" charset="0"/>
              </a:rPr>
              <a:t> de la </a:t>
            </a:r>
            <a:r>
              <a:rPr lang="en-US" sz="3600" b="0" i="0" u="none" strike="noStrike" baseline="0" dirty="0" err="1">
                <a:latin typeface="Arial" panose="020B0604020202020204" pitchFamily="34" charset="0"/>
                <a:cs typeface="Arial" panose="020B0604020202020204" pitchFamily="34" charset="0"/>
              </a:rPr>
              <a:t>Medición</a:t>
            </a:r>
            <a:endParaRPr lang="en-US" sz="36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829BD4F9-6B4F-B1B7-7A59-B5B30998EC18}"/>
              </a:ext>
            </a:extLst>
          </p:cNvPr>
          <p:cNvSpPr>
            <a:spLocks noGrp="1"/>
          </p:cNvSpPr>
          <p:nvPr>
            <p:ph type="body" idx="1"/>
          </p:nvPr>
        </p:nvSpPr>
        <p:spPr>
          <a:xfrm>
            <a:off x="1137035" y="2194102"/>
            <a:ext cx="6937130" cy="3908585"/>
          </a:xfrm>
        </p:spPr>
        <p:txBody>
          <a:bodyPr vert="horz" lIns="91440" tIns="45720" rIns="91440" bIns="45720" rtlCol="0">
            <a:normAutofit/>
          </a:bodyPr>
          <a:lstStyle/>
          <a:p>
            <a:pPr marR="0" lvl="0"/>
            <a:r>
              <a:rPr lang="en-US" sz="1600" b="1" i="0" u="none" strike="noStrike" baseline="0" dirty="0" err="1">
                <a:latin typeface="Arial" panose="020B0604020202020204" pitchFamily="34" charset="0"/>
                <a:cs typeface="Arial" panose="020B0604020202020204" pitchFamily="34" charset="0"/>
              </a:rPr>
              <a:t>Trazabilidad</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propiedad</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resultado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mediante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cual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puede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relacionado</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referencias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apropiadas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generalmente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patrones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nacionales</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través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cadena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ininterrumpida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comparaciones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incertidumbre</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especificada</a:t>
            </a:r>
            <a:r>
              <a:rPr lang="en-US" sz="16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de la masa de un </a:t>
            </a:r>
            <a:r>
              <a:rPr lang="en-US" sz="1600" b="0" i="0" u="none" strike="noStrike" baseline="0" dirty="0" err="1">
                <a:latin typeface="Arial" panose="020B0604020202020204" pitchFamily="34" charset="0"/>
                <a:cs typeface="Arial" panose="020B0604020202020204" pitchFamily="34" charset="0"/>
              </a:rPr>
              <a:t>componente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fabricado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pueden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trazables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patrones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nacionales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través</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balanza</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pesas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patrón</a:t>
            </a:r>
            <a:r>
              <a:rPr lang="en-US" sz="1600" b="0" i="0" u="none" strike="noStrike" baseline="0" dirty="0">
                <a:latin typeface="Arial" panose="020B0604020202020204" pitchFamily="34" charset="0"/>
                <a:cs typeface="Arial" panose="020B0604020202020204" pitchFamily="34" charset="0"/>
              </a:rPr>
              <a:t>, que a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vez</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han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calibradas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acreditados</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707625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91F83F-F843-6A09-92BB-BB9A3F8BF11A}"/>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marR="0"/>
            <a:r>
              <a:rPr lang="en-US" sz="4000" b="0" i="0" u="none" strike="noStrike" kern="1200" baseline="0" dirty="0">
                <a:solidFill>
                  <a:schemeClr val="tx1"/>
                </a:solidFill>
                <a:latin typeface="Arial" panose="020B0604020202020204" pitchFamily="34" charset="0"/>
                <a:cs typeface="Arial" panose="020B0604020202020204" pitchFamily="34" charset="0"/>
              </a:rPr>
              <a:t>4.10. </a:t>
            </a:r>
            <a:r>
              <a:rPr lang="en-US" sz="4000" b="0" i="0" u="none" strike="noStrike" kern="1200" baseline="0" dirty="0" err="1">
                <a:solidFill>
                  <a:schemeClr val="tx1"/>
                </a:solidFill>
                <a:latin typeface="Arial" panose="020B0604020202020204" pitchFamily="34" charset="0"/>
                <a:cs typeface="Arial" panose="020B0604020202020204" pitchFamily="34" charset="0"/>
              </a:rPr>
              <a:t>Verificación</a:t>
            </a:r>
            <a:endParaRPr lang="en-US" sz="4000" b="0" i="0" u="none" strike="noStrike" kern="1200" baseline="0" dirty="0">
              <a:solidFill>
                <a:schemeClr val="tx1"/>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texto 2">
            <a:extLst>
              <a:ext uri="{FF2B5EF4-FFF2-40B4-BE49-F238E27FC236}">
                <a16:creationId xmlns:a16="http://schemas.microsoft.com/office/drawing/2014/main" id="{7DE467F5-92F9-A4A6-5C04-2566562D1340}"/>
              </a:ext>
            </a:extLst>
          </p:cNvPr>
          <p:cNvGraphicFramePr/>
          <p:nvPr>
            <p:extLst>
              <p:ext uri="{D42A27DB-BD31-4B8C-83A1-F6EECF244321}">
                <p14:modId xmlns:p14="http://schemas.microsoft.com/office/powerpoint/2010/main" val="2562526239"/>
              </p:ext>
            </p:extLst>
          </p:nvPr>
        </p:nvGraphicFramePr>
        <p:xfrm>
          <a:off x="535670" y="2818160"/>
          <a:ext cx="11011896" cy="3523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45423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áfico económico digital">
            <a:extLst>
              <a:ext uri="{FF2B5EF4-FFF2-40B4-BE49-F238E27FC236}">
                <a16:creationId xmlns:a16="http://schemas.microsoft.com/office/drawing/2014/main" id="{1B57CF59-6119-D3ED-52A0-416687ACED2D}"/>
              </a:ext>
            </a:extLst>
          </p:cNvPr>
          <p:cNvPicPr>
            <a:picLocks noChangeAspect="1"/>
          </p:cNvPicPr>
          <p:nvPr/>
        </p:nvPicPr>
        <p:blipFill>
          <a:blip r:embed="rId2"/>
          <a:srcRect l="40321" r="25035"/>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BD6DFD1A-374E-7D7E-6560-FD0C39149303}"/>
              </a:ext>
            </a:extLst>
          </p:cNvPr>
          <p:cNvSpPr>
            <a:spLocks noGrp="1"/>
          </p:cNvSpPr>
          <p:nvPr>
            <p:ph type="title"/>
          </p:nvPr>
        </p:nvSpPr>
        <p:spPr>
          <a:xfrm>
            <a:off x="1137034" y="609600"/>
            <a:ext cx="7161384" cy="1322887"/>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5. </a:t>
            </a:r>
            <a:r>
              <a:rPr lang="en-US" sz="4000" b="0" i="0" u="none" strike="noStrike" baseline="0" dirty="0" err="1">
                <a:latin typeface="Arial" panose="020B0604020202020204" pitchFamily="34" charset="0"/>
                <a:cs typeface="Arial" panose="020B0604020202020204" pitchFamily="34" charset="0"/>
              </a:rPr>
              <a:t>Otros</a:t>
            </a:r>
            <a:r>
              <a:rPr lang="en-US" sz="4000" b="0" i="0" u="none" strike="noStrike" baseline="0" dirty="0">
                <a:latin typeface="Arial" panose="020B0604020202020204" pitchFamily="34" charset="0"/>
                <a:cs typeface="Arial" panose="020B0604020202020204" pitchFamily="34" charset="0"/>
              </a:rPr>
              <a:t> </a:t>
            </a:r>
            <a:r>
              <a:rPr lang="en-US" sz="4000" b="0" i="0" u="none" strike="noStrike" baseline="0" dirty="0" err="1">
                <a:latin typeface="Arial" panose="020B0604020202020204" pitchFamily="34" charset="0"/>
                <a:cs typeface="Arial" panose="020B0604020202020204" pitchFamily="34" charset="0"/>
              </a:rPr>
              <a:t>Conceptos</a:t>
            </a:r>
            <a:r>
              <a:rPr lang="en-US" sz="4000" b="0" i="0" u="none" strike="noStrike" baseline="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t>
            </a:r>
            <a:r>
              <a:rPr lang="en-US" sz="4000" b="0" i="0" u="none" strike="noStrike" baseline="0" dirty="0" err="1" smtClean="0">
                <a:latin typeface="Arial" panose="020B0604020202020204" pitchFamily="34" charset="0"/>
                <a:cs typeface="Arial" panose="020B0604020202020204" pitchFamily="34" charset="0"/>
              </a:rPr>
              <a:t>elevantes</a:t>
            </a:r>
            <a:r>
              <a:rPr lang="en-US" sz="4000" b="0" i="0" u="none" strike="noStrike" baseline="0" dirty="0" smtClean="0">
                <a:latin typeface="Arial" panose="020B0604020202020204" pitchFamily="34" charset="0"/>
                <a:cs typeface="Arial" panose="020B0604020202020204" pitchFamily="34" charset="0"/>
              </a:rPr>
              <a:t> </a:t>
            </a:r>
            <a:r>
              <a:rPr lang="en-US" sz="4000" b="0" i="0" u="none" strike="noStrike" baseline="0" dirty="0" err="1">
                <a:latin typeface="Arial" panose="020B0604020202020204" pitchFamily="34" charset="0"/>
                <a:cs typeface="Arial" panose="020B0604020202020204" pitchFamily="34" charset="0"/>
              </a:rPr>
              <a:t>en</a:t>
            </a:r>
            <a:r>
              <a:rPr lang="en-US" sz="4000" b="0" i="0" u="none" strike="noStrike" baseline="0" dirty="0">
                <a:latin typeface="Arial" panose="020B0604020202020204" pitchFamily="34" charset="0"/>
                <a:cs typeface="Arial" panose="020B0604020202020204" pitchFamily="34" charset="0"/>
              </a:rPr>
              <a:t> el VIM</a:t>
            </a:r>
          </a:p>
        </p:txBody>
      </p:sp>
      <p:sp>
        <p:nvSpPr>
          <p:cNvPr id="3" name="Marcador de texto 2">
            <a:extLst>
              <a:ext uri="{FF2B5EF4-FFF2-40B4-BE49-F238E27FC236}">
                <a16:creationId xmlns:a16="http://schemas.microsoft.com/office/drawing/2014/main" id="{DCF56140-0214-E4C4-388D-5A89E18455F6}"/>
              </a:ext>
            </a:extLst>
          </p:cNvPr>
          <p:cNvSpPr>
            <a:spLocks noGrp="1"/>
          </p:cNvSpPr>
          <p:nvPr>
            <p:ph type="body" idx="1"/>
          </p:nvPr>
        </p:nvSpPr>
        <p:spPr>
          <a:xfrm>
            <a:off x="1137034" y="2194102"/>
            <a:ext cx="6831187" cy="3908585"/>
          </a:xfrm>
        </p:spPr>
        <p:txBody>
          <a:bodyPr vert="horz" lIns="91440" tIns="45720" rIns="91440" bIns="45720" rtlCol="0">
            <a:normAutofit/>
          </a:bodyPr>
          <a:lstStyle/>
          <a:p>
            <a:pPr marR="0" lvl="0"/>
            <a:r>
              <a:rPr lang="en-US" sz="2000" b="0" i="0" u="none" strike="noStrike" baseline="0" dirty="0" err="1">
                <a:latin typeface="Arial" panose="020B0604020202020204" pitchFamily="34" charset="0"/>
                <a:cs typeface="Arial" panose="020B0604020202020204" pitchFamily="34" charset="0"/>
              </a:rPr>
              <a:t>Además</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los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términos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fundamentales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el</a:t>
            </a:r>
            <a:r>
              <a:rPr lang="en-US" sz="2000" b="0" i="0" u="none" strike="noStrike" baseline="0" dirty="0">
                <a:latin typeface="Arial" panose="020B0604020202020204" pitchFamily="34" charset="0"/>
                <a:cs typeface="Arial" panose="020B0604020202020204" pitchFamily="34" charset="0"/>
              </a:rPr>
              <a:t> VIM </a:t>
            </a:r>
            <a:r>
              <a:rPr lang="en-US" sz="2000" b="0" i="0" u="none" strike="noStrike" baseline="0" dirty="0" err="1">
                <a:latin typeface="Arial" panose="020B0604020202020204" pitchFamily="34" charset="0"/>
                <a:cs typeface="Arial" panose="020B0604020202020204" pitchFamily="34" charset="0"/>
              </a:rPr>
              <a:t>aborda</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otros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conceptos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importantes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especialmente</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aplicaciones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industriales</a:t>
            </a:r>
            <a:r>
              <a:rPr lang="en-US" sz="2000" b="0" i="0" u="none" strike="noStrike" baseline="0" dirty="0">
                <a:latin typeface="Arial" panose="020B0604020202020204" pitchFamily="34" charset="0"/>
                <a:cs typeface="Arial" panose="020B0604020202020204" pitchFamily="34" charset="0"/>
              </a:rPr>
              <a:t> y </a:t>
            </a:r>
            <a:r>
              <a:rPr lang="en-US" sz="2000" b="0" i="0" u="none" strike="noStrike" baseline="0" dirty="0" err="1">
                <a:latin typeface="Arial" panose="020B0604020202020204" pitchFamily="34" charset="0"/>
                <a:cs typeface="Arial" panose="020B0604020202020204" pitchFamily="34" charset="0"/>
              </a:rPr>
              <a:t>laboratorios</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medición</a:t>
            </a:r>
            <a:r>
              <a:rPr lang="en-US" sz="20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58688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98A6DD-3D7B-FBC8-75AC-2778B17E1DE0}"/>
              </a:ext>
            </a:extLst>
          </p:cNvPr>
          <p:cNvSpPr>
            <a:spLocks noGrp="1"/>
          </p:cNvSpPr>
          <p:nvPr>
            <p:ph type="title"/>
          </p:nvPr>
        </p:nvSpPr>
        <p:spPr>
          <a:xfrm>
            <a:off x="4553733" y="548464"/>
            <a:ext cx="6798541" cy="1118413"/>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5.1. Error de </a:t>
            </a:r>
            <a:r>
              <a:rPr lang="en-US" sz="4000" dirty="0" err="1">
                <a:latin typeface="Arial" panose="020B0604020202020204" pitchFamily="34" charset="0"/>
                <a:cs typeface="Arial" panose="020B0604020202020204" pitchFamily="34" charset="0"/>
              </a:rPr>
              <a:t>m</a:t>
            </a:r>
            <a:r>
              <a:rPr lang="en-US" sz="4000" b="0" i="0" u="none" strike="noStrike" baseline="0" dirty="0" err="1" smtClean="0">
                <a:latin typeface="Arial" panose="020B0604020202020204" pitchFamily="34" charset="0"/>
                <a:cs typeface="Arial" panose="020B0604020202020204" pitchFamily="34" charset="0"/>
              </a:rPr>
              <a:t>edición</a:t>
            </a:r>
            <a:endParaRPr lang="en-US" sz="4000" b="0" i="0" u="none" strike="noStrike" baseline="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1D88780-EBB2-E4DB-2BCB-CDA348312246}"/>
              </a:ext>
            </a:extLst>
          </p:cNvPr>
          <p:cNvPicPr>
            <a:picLocks noChangeAspect="1"/>
          </p:cNvPicPr>
          <p:nvPr/>
        </p:nvPicPr>
        <p:blipFill>
          <a:blip r:embed="rId2"/>
          <a:srcRect l="19956" r="39352"/>
          <a:stretch/>
        </p:blipFill>
        <p:spPr>
          <a:xfrm>
            <a:off x="1" y="10"/>
            <a:ext cx="4196496" cy="6857990"/>
          </a:xfrm>
          <a:prstGeom prst="rect">
            <a:avLst/>
          </a:prstGeom>
          <a:effectLst/>
        </p:spPr>
      </p:pic>
      <p:graphicFrame>
        <p:nvGraphicFramePr>
          <p:cNvPr id="5" name="Marcador de texto 2">
            <a:extLst>
              <a:ext uri="{FF2B5EF4-FFF2-40B4-BE49-F238E27FC236}">
                <a16:creationId xmlns:a16="http://schemas.microsoft.com/office/drawing/2014/main" id="{6710AADC-38B5-17D9-381A-D45FF288DA47}"/>
              </a:ext>
            </a:extLst>
          </p:cNvPr>
          <p:cNvGraphicFramePr/>
          <p:nvPr>
            <p:extLst>
              <p:ext uri="{D42A27DB-BD31-4B8C-83A1-F6EECF244321}">
                <p14:modId xmlns:p14="http://schemas.microsoft.com/office/powerpoint/2010/main" val="3385205502"/>
              </p:ext>
            </p:extLst>
          </p:nvPr>
        </p:nvGraphicFramePr>
        <p:xfrm>
          <a:off x="4553733" y="2215341"/>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9174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B3D096-8525-DF5C-D1EF-8AB17EA60780}"/>
              </a:ext>
            </a:extLst>
          </p:cNvPr>
          <p:cNvSpPr>
            <a:spLocks noGrp="1"/>
          </p:cNvSpPr>
          <p:nvPr>
            <p:ph type="title"/>
          </p:nvPr>
        </p:nvSpPr>
        <p:spPr>
          <a:xfrm>
            <a:off x="4553733" y="548464"/>
            <a:ext cx="7635218" cy="1118413"/>
          </a:xfrm>
        </p:spPr>
        <p:txBody>
          <a:bodyPr vert="horz" lIns="91440" tIns="45720" rIns="91440" bIns="45720" rtlCol="0" anchor="b">
            <a:normAutofit/>
          </a:bodyPr>
          <a:lstStyle/>
          <a:p>
            <a:pPr marR="0"/>
            <a:r>
              <a:rPr lang="en-US" sz="3200" b="0" i="0" u="none" strike="noStrike" baseline="0" dirty="0">
                <a:latin typeface="Arial" panose="020B0604020202020204" pitchFamily="34" charset="0"/>
                <a:cs typeface="Arial" panose="020B0604020202020204" pitchFamily="34" charset="0"/>
              </a:rPr>
              <a:t>5.2. </a:t>
            </a:r>
            <a:r>
              <a:rPr lang="en-US" sz="3200" b="0" i="0" u="none" strike="noStrike" baseline="0" dirty="0" err="1">
                <a:latin typeface="Arial" panose="020B0604020202020204" pitchFamily="34" charset="0"/>
                <a:cs typeface="Arial" panose="020B0604020202020204" pitchFamily="34" charset="0"/>
              </a:rPr>
              <a:t>Repetibilidad</a:t>
            </a:r>
            <a:r>
              <a:rPr lang="en-US" sz="3200" b="0" i="0" u="none" strike="noStrike" baseline="0" dirty="0">
                <a:latin typeface="Arial" panose="020B0604020202020204" pitchFamily="34" charset="0"/>
                <a:cs typeface="Arial" panose="020B0604020202020204" pitchFamily="34" charset="0"/>
              </a:rPr>
              <a:t> y </a:t>
            </a:r>
            <a:r>
              <a:rPr lang="en-US" sz="3200" b="0" i="0" u="none" strike="noStrike" baseline="0" dirty="0" err="1">
                <a:latin typeface="Arial" panose="020B0604020202020204" pitchFamily="34" charset="0"/>
                <a:cs typeface="Arial" panose="020B0604020202020204" pitchFamily="34" charset="0"/>
              </a:rPr>
              <a:t>Reproducibilidad</a:t>
            </a:r>
            <a:endParaRPr lang="en-US" sz="3200" b="0" i="0" u="none" strike="noStrike" baseline="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1D331BA-F8D4-04BD-B542-20758B8D5D7A}"/>
              </a:ext>
            </a:extLst>
          </p:cNvPr>
          <p:cNvPicPr>
            <a:picLocks noChangeAspect="1"/>
          </p:cNvPicPr>
          <p:nvPr/>
        </p:nvPicPr>
        <p:blipFill>
          <a:blip r:embed="rId2"/>
          <a:srcRect l="19366" r="39637" b="2"/>
          <a:stretch/>
        </p:blipFill>
        <p:spPr>
          <a:xfrm>
            <a:off x="1" y="10"/>
            <a:ext cx="4196496" cy="6857990"/>
          </a:xfrm>
          <a:prstGeom prst="rect">
            <a:avLst/>
          </a:prstGeom>
          <a:effectLst/>
        </p:spPr>
      </p:pic>
      <p:graphicFrame>
        <p:nvGraphicFramePr>
          <p:cNvPr id="5" name="Marcador de texto 2">
            <a:extLst>
              <a:ext uri="{FF2B5EF4-FFF2-40B4-BE49-F238E27FC236}">
                <a16:creationId xmlns:a16="http://schemas.microsoft.com/office/drawing/2014/main" id="{DBB7053A-D6A2-7CC2-1BD6-FE8E9BDDB166}"/>
              </a:ext>
            </a:extLst>
          </p:cNvPr>
          <p:cNvGraphicFramePr/>
          <p:nvPr>
            <p:extLst>
              <p:ext uri="{D42A27DB-BD31-4B8C-83A1-F6EECF244321}">
                <p14:modId xmlns:p14="http://schemas.microsoft.com/office/powerpoint/2010/main" val="3181632143"/>
              </p:ext>
            </p:extLst>
          </p:nvPr>
        </p:nvGraphicFramePr>
        <p:xfrm>
          <a:off x="4553733" y="1915154"/>
          <a:ext cx="6943723" cy="3781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12268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8BF7EAC-6253-79CF-CF99-3F129348D31A}"/>
              </a:ext>
            </a:extLst>
          </p:cNvPr>
          <p:cNvSpPr>
            <a:spLocks noGrp="1"/>
          </p:cNvSpPr>
          <p:nvPr>
            <p:ph type="title"/>
          </p:nvPr>
        </p:nvSpPr>
        <p:spPr>
          <a:xfrm>
            <a:off x="4553733" y="548465"/>
            <a:ext cx="6798541" cy="890592"/>
          </a:xfrm>
        </p:spPr>
        <p:txBody>
          <a:bodyPr vert="horz" lIns="91440" tIns="45720" rIns="91440" bIns="45720" rtlCol="0" anchor="b">
            <a:noAutofit/>
          </a:bodyPr>
          <a:lstStyle/>
          <a:p>
            <a:pPr marR="0"/>
            <a:r>
              <a:rPr lang="en-US" sz="3600" b="0" i="0" u="none" strike="noStrike" baseline="0" dirty="0">
                <a:latin typeface="Arial" panose="020B0604020202020204" pitchFamily="34" charset="0"/>
                <a:cs typeface="Arial" panose="020B0604020202020204" pitchFamily="34" charset="0"/>
              </a:rPr>
              <a:t>5.3. </a:t>
            </a:r>
            <a:r>
              <a:rPr lang="en-US" sz="3600" b="0" i="0" u="none" strike="noStrike" baseline="0" dirty="0" err="1">
                <a:latin typeface="Arial" panose="020B0604020202020204" pitchFamily="34" charset="0"/>
                <a:cs typeface="Arial" panose="020B0604020202020204" pitchFamily="34" charset="0"/>
              </a:rPr>
              <a:t>Sensibilidad</a:t>
            </a:r>
            <a:r>
              <a:rPr lang="en-US" sz="3600" b="0" i="0" u="none" strike="noStrike" baseline="0" dirty="0">
                <a:latin typeface="Arial" panose="020B0604020202020204" pitchFamily="34" charset="0"/>
                <a:cs typeface="Arial" panose="020B0604020202020204" pitchFamily="34" charset="0"/>
              </a:rPr>
              <a:t> de un </a:t>
            </a:r>
            <a:r>
              <a:rPr lang="en-US" sz="3600" b="0" i="0" u="none" strike="noStrike" baseline="0" dirty="0" err="1">
                <a:latin typeface="Arial" panose="020B0604020202020204" pitchFamily="34" charset="0"/>
                <a:cs typeface="Arial" panose="020B0604020202020204" pitchFamily="34" charset="0"/>
              </a:rPr>
              <a:t>Instrumento</a:t>
            </a:r>
            <a:endParaRPr lang="en-US" sz="3600" b="0" i="0" u="none" strike="noStrike" baseline="0" dirty="0">
              <a:latin typeface="Arial" panose="020B0604020202020204" pitchFamily="34" charset="0"/>
              <a:cs typeface="Arial" panose="020B0604020202020204" pitchFamily="34" charset="0"/>
            </a:endParaRPr>
          </a:p>
        </p:txBody>
      </p:sp>
      <p:pic>
        <p:nvPicPr>
          <p:cNvPr id="5" name="Picture 4" descr="Herramienta de medida ajustable">
            <a:extLst>
              <a:ext uri="{FF2B5EF4-FFF2-40B4-BE49-F238E27FC236}">
                <a16:creationId xmlns:a16="http://schemas.microsoft.com/office/drawing/2014/main" id="{0397EECB-7917-CF88-BA35-88FF5981611B}"/>
              </a:ext>
            </a:extLst>
          </p:cNvPr>
          <p:cNvPicPr>
            <a:picLocks noChangeAspect="1"/>
          </p:cNvPicPr>
          <p:nvPr/>
        </p:nvPicPr>
        <p:blipFill>
          <a:blip r:embed="rId2"/>
          <a:srcRect l="39597" r="19557" b="-1"/>
          <a:stretch/>
        </p:blipFill>
        <p:spPr>
          <a:xfrm>
            <a:off x="1" y="10"/>
            <a:ext cx="4196496" cy="6857990"/>
          </a:xfrm>
          <a:prstGeom prst="rect">
            <a:avLst/>
          </a:prstGeom>
          <a:effectLst/>
        </p:spPr>
      </p:pic>
      <p:sp>
        <p:nvSpPr>
          <p:cNvPr id="3" name="Marcador de texto 2">
            <a:extLst>
              <a:ext uri="{FF2B5EF4-FFF2-40B4-BE49-F238E27FC236}">
                <a16:creationId xmlns:a16="http://schemas.microsoft.com/office/drawing/2014/main" id="{0C70D325-1A4C-A34C-C931-EA8D33393DD6}"/>
              </a:ext>
            </a:extLst>
          </p:cNvPr>
          <p:cNvSpPr>
            <a:spLocks noGrp="1"/>
          </p:cNvSpPr>
          <p:nvPr>
            <p:ph type="body" idx="1"/>
          </p:nvPr>
        </p:nvSpPr>
        <p:spPr>
          <a:xfrm>
            <a:off x="4596235" y="1987522"/>
            <a:ext cx="6798539" cy="3705217"/>
          </a:xfrm>
        </p:spPr>
        <p:txBody>
          <a:bodyPr vert="horz" lIns="91440" tIns="45720" rIns="91440" bIns="45720" rtlCol="0">
            <a:normAutofit/>
          </a:bodyPr>
          <a:lstStyle/>
          <a:p>
            <a:pPr marR="0" lvl="0"/>
            <a:r>
              <a:rPr lang="en-US" sz="1800" b="1" i="0" u="none" strike="noStrike" baseline="0" dirty="0" err="1">
                <a:latin typeface="Arial" panose="020B0604020202020204" pitchFamily="34" charset="0"/>
                <a:cs typeface="Arial" panose="020B0604020202020204" pitchFamily="34" charset="0"/>
              </a:rPr>
              <a:t>Sensibilidad</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Es la </a:t>
            </a:r>
            <a:r>
              <a:rPr lang="en-US" sz="1600" b="0" i="0" u="none" strike="noStrike" baseline="0" dirty="0" err="1">
                <a:latin typeface="Arial" panose="020B0604020202020204" pitchFamily="34" charset="0"/>
                <a:cs typeface="Arial" panose="020B0604020202020204" pitchFamily="34" charset="0"/>
              </a:rPr>
              <a:t>capacidad</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instrumento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detectar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pequeñas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variaciones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medida</a:t>
            </a:r>
            <a:r>
              <a:rPr lang="en-US" sz="1600" b="0" i="0" u="none" strike="noStrike" baseline="0" dirty="0" smtClean="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Un sensor de </a:t>
            </a:r>
            <a:r>
              <a:rPr lang="en-US" sz="1600" b="0" i="0" u="none" strike="noStrike" baseline="0" dirty="0" err="1">
                <a:latin typeface="Arial" panose="020B0604020202020204" pitchFamily="34" charset="0"/>
                <a:cs typeface="Arial" panose="020B0604020202020204" pitchFamily="34" charset="0"/>
              </a:rPr>
              <a:t>temperatura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capaz</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detectar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cambios</a:t>
            </a:r>
            <a:r>
              <a:rPr lang="en-US" sz="1600" b="0" i="0" u="none" strike="noStrike" baseline="0" dirty="0">
                <a:latin typeface="Arial" panose="020B0604020202020204" pitchFamily="34" charset="0"/>
                <a:cs typeface="Arial" panose="020B0604020202020204" pitchFamily="34" charset="0"/>
              </a:rPr>
              <a:t> de 0.01 °C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proceso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medicamentos</a:t>
            </a:r>
            <a:r>
              <a:rPr lang="en-US" sz="1600" b="0" i="0" u="none" strike="noStrike" baseline="0" dirty="0">
                <a:latin typeface="Arial" panose="020B0604020202020204" pitchFamily="34" charset="0"/>
                <a:cs typeface="Arial" panose="020B0604020202020204" pitchFamily="34" charset="0"/>
              </a:rPr>
              <a:t>.</a:t>
            </a:r>
          </a:p>
          <a:p>
            <a:pPr marR="0" lvl="0"/>
            <a:endParaRPr lang="en-US" sz="1800" b="0" i="0" u="none" strike="noStrike" baseline="0" dirty="0"/>
          </a:p>
        </p:txBody>
      </p:sp>
    </p:spTree>
    <p:extLst>
      <p:ext uri="{BB962C8B-B14F-4D97-AF65-F5344CB8AC3E}">
        <p14:creationId xmlns:p14="http://schemas.microsoft.com/office/powerpoint/2010/main" val="20578336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B8DCFA-345B-21EC-D93C-2AC832E5850E}"/>
              </a:ext>
            </a:extLst>
          </p:cNvPr>
          <p:cNvSpPr>
            <a:spLocks noGrp="1"/>
          </p:cNvSpPr>
          <p:nvPr>
            <p:ph type="title"/>
          </p:nvPr>
        </p:nvSpPr>
        <p:spPr>
          <a:xfrm>
            <a:off x="4553733" y="548464"/>
            <a:ext cx="6798541" cy="1118413"/>
          </a:xfrm>
        </p:spPr>
        <p:txBody>
          <a:bodyPr vert="horz" lIns="91440" tIns="45720" rIns="91440" bIns="45720" rtlCol="0" anchor="b">
            <a:normAutofit/>
          </a:bodyPr>
          <a:lstStyle/>
          <a:p>
            <a:pPr marR="0"/>
            <a:r>
              <a:rPr lang="en-US" sz="3200" b="0" i="0" u="none" strike="noStrike" baseline="0" dirty="0">
                <a:latin typeface="Arial" panose="020B0604020202020204" pitchFamily="34" charset="0"/>
                <a:cs typeface="Arial" panose="020B0604020202020204" pitchFamily="34" charset="0"/>
              </a:rPr>
              <a:t>6. </a:t>
            </a:r>
            <a:r>
              <a:rPr lang="en-US" sz="3200" b="0" i="0" u="none" strike="noStrike" baseline="0" dirty="0" err="1">
                <a:latin typeface="Arial" panose="020B0604020202020204" pitchFamily="34" charset="0"/>
                <a:cs typeface="Arial" panose="020B0604020202020204" pitchFamily="34" charset="0"/>
              </a:rPr>
              <a:t>Aplicación</a:t>
            </a:r>
            <a:r>
              <a:rPr lang="en-US" sz="3200" b="0" i="0" u="none" strike="noStrike" baseline="0" dirty="0">
                <a:latin typeface="Arial" panose="020B0604020202020204" pitchFamily="34" charset="0"/>
                <a:cs typeface="Arial" panose="020B0604020202020204" pitchFamily="34" charset="0"/>
              </a:rPr>
              <a:t> del VIM </a:t>
            </a:r>
            <a:r>
              <a:rPr lang="en-US" sz="3200" b="0" i="0" u="none" strike="noStrike" baseline="0" dirty="0" err="1">
                <a:latin typeface="Arial" panose="020B0604020202020204" pitchFamily="34" charset="0"/>
                <a:cs typeface="Arial" panose="020B0604020202020204" pitchFamily="34" charset="0"/>
              </a:rPr>
              <a:t>en</a:t>
            </a:r>
            <a:r>
              <a:rPr lang="en-US" sz="3200" b="0" i="0" u="none" strike="noStrike" baseline="0" dirty="0">
                <a:latin typeface="Arial" panose="020B0604020202020204" pitchFamily="34" charset="0"/>
                <a:cs typeface="Arial" panose="020B0604020202020204" pitchFamily="34" charset="0"/>
              </a:rPr>
              <a:t> la </a:t>
            </a:r>
            <a:r>
              <a:rPr lang="en-US" sz="3200" b="0" i="0" u="none" strike="noStrike" baseline="0" dirty="0" err="1">
                <a:latin typeface="Arial" panose="020B0604020202020204" pitchFamily="34" charset="0"/>
                <a:cs typeface="Arial" panose="020B0604020202020204" pitchFamily="34" charset="0"/>
              </a:rPr>
              <a:t>Metrología</a:t>
            </a:r>
            <a:r>
              <a:rPr lang="en-US" sz="3200" b="0" i="0" u="none" strike="noStrike" baseline="0" dirty="0">
                <a:latin typeface="Arial" panose="020B0604020202020204" pitchFamily="34" charset="0"/>
                <a:cs typeface="Arial" panose="020B0604020202020204" pitchFamily="34" charset="0"/>
              </a:rPr>
              <a:t> Industrial</a:t>
            </a:r>
          </a:p>
        </p:txBody>
      </p:sp>
      <p:pic>
        <p:nvPicPr>
          <p:cNvPr id="5" name="Picture 4" descr="Proceso de impresión de revistas">
            <a:extLst>
              <a:ext uri="{FF2B5EF4-FFF2-40B4-BE49-F238E27FC236}">
                <a16:creationId xmlns:a16="http://schemas.microsoft.com/office/drawing/2014/main" id="{76E99E0A-E44E-9B51-1977-78BC3D8AEF9D}"/>
              </a:ext>
            </a:extLst>
          </p:cNvPr>
          <p:cNvPicPr>
            <a:picLocks noChangeAspect="1"/>
          </p:cNvPicPr>
          <p:nvPr/>
        </p:nvPicPr>
        <p:blipFill>
          <a:blip r:embed="rId2"/>
          <a:srcRect l="37501" r="19206" b="-1"/>
          <a:stretch/>
        </p:blipFill>
        <p:spPr>
          <a:xfrm>
            <a:off x="1" y="10"/>
            <a:ext cx="4196496" cy="6857990"/>
          </a:xfrm>
          <a:prstGeom prst="rect">
            <a:avLst/>
          </a:prstGeom>
          <a:effectLst/>
        </p:spPr>
      </p:pic>
      <p:sp>
        <p:nvSpPr>
          <p:cNvPr id="3" name="Marcador de texto 2">
            <a:extLst>
              <a:ext uri="{FF2B5EF4-FFF2-40B4-BE49-F238E27FC236}">
                <a16:creationId xmlns:a16="http://schemas.microsoft.com/office/drawing/2014/main" id="{894C1536-B903-CDF8-7B2D-4870442B79B3}"/>
              </a:ext>
            </a:extLst>
          </p:cNvPr>
          <p:cNvSpPr>
            <a:spLocks noGrp="1"/>
          </p:cNvSpPr>
          <p:nvPr>
            <p:ph type="body" idx="1"/>
          </p:nvPr>
        </p:nvSpPr>
        <p:spPr>
          <a:xfrm>
            <a:off x="4553734" y="1918740"/>
            <a:ext cx="7033663" cy="4390795"/>
          </a:xfrm>
        </p:spPr>
        <p:txBody>
          <a:bodyPr vert="horz" lIns="91440" tIns="45720" rIns="91440" bIns="45720" rtlCol="0">
            <a:normAutofit/>
          </a:bodyPr>
          <a:lstStyle/>
          <a:p>
            <a:pPr marR="0" lvl="0"/>
            <a:r>
              <a:rPr lang="en-US" sz="1400" b="0" i="0" u="none" strike="noStrike" baseline="0" dirty="0">
                <a:latin typeface="Arial" panose="020B0604020202020204" pitchFamily="34" charset="0"/>
                <a:cs typeface="Arial" panose="020B0604020202020204" pitchFamily="34" charset="0"/>
              </a:rPr>
              <a:t>En la </a:t>
            </a:r>
            <a:r>
              <a:rPr lang="en-US" sz="1400" b="1" i="0" u="none" strike="noStrike" baseline="0" dirty="0" err="1">
                <a:latin typeface="Arial" panose="020B0604020202020204" pitchFamily="34" charset="0"/>
                <a:cs typeface="Arial" panose="020B0604020202020204" pitchFamily="34" charset="0"/>
              </a:rPr>
              <a:t>metrología</a:t>
            </a:r>
            <a:r>
              <a:rPr lang="en-US" sz="1400" b="1" i="0" u="none" strike="noStrike" baseline="0" dirty="0">
                <a:latin typeface="Arial" panose="020B0604020202020204" pitchFamily="34" charset="0"/>
                <a:cs typeface="Arial" panose="020B0604020202020204" pitchFamily="34" charset="0"/>
              </a:rPr>
              <a:t> industrial</a:t>
            </a:r>
            <a:r>
              <a:rPr lang="en-US" sz="1400" b="0" i="0" u="none" strike="noStrike" baseline="0" dirty="0">
                <a:latin typeface="Arial" panose="020B0604020202020204" pitchFamily="34" charset="0"/>
                <a:cs typeface="Arial" panose="020B0604020202020204" pitchFamily="34" charset="0"/>
              </a:rPr>
              <a:t>, el VIM </a:t>
            </a:r>
            <a:r>
              <a:rPr lang="en-US" sz="1400" b="0" i="0" u="none" strike="noStrike" baseline="0" dirty="0" err="1">
                <a:latin typeface="Arial" panose="020B0604020202020204" pitchFamily="34" charset="0"/>
                <a:cs typeface="Arial" panose="020B0604020202020204" pitchFamily="34" charset="0"/>
              </a:rPr>
              <a:t>juega</a:t>
            </a:r>
            <a:r>
              <a:rPr lang="en-US" sz="1400" b="0" i="0" u="none" strike="noStrike" baseline="0" dirty="0">
                <a:latin typeface="Arial" panose="020B0604020202020204" pitchFamily="34" charset="0"/>
                <a:cs typeface="Arial" panose="020B0604020202020204" pitchFamily="34" charset="0"/>
              </a:rPr>
              <a:t> un </a:t>
            </a:r>
            <a:r>
              <a:rPr lang="en-US" sz="1400" b="0" i="0" u="none" strike="noStrike" baseline="0" dirty="0" err="1">
                <a:latin typeface="Arial" panose="020B0604020202020204" pitchFamily="34" charset="0"/>
                <a:cs typeface="Arial" panose="020B0604020202020204" pitchFamily="34" charset="0"/>
              </a:rPr>
              <a:t>papel</a:t>
            </a:r>
            <a:r>
              <a:rPr lang="en-US" sz="1400" b="0" i="0" u="none" strike="noStrike" baseline="0" dirty="0">
                <a:latin typeface="Arial" panose="020B0604020202020204" pitchFamily="34" charset="0"/>
                <a:cs typeface="Arial" panose="020B0604020202020204" pitchFamily="34" charset="0"/>
              </a:rPr>
              <a:t> crucial al </a:t>
            </a:r>
            <a:r>
              <a:rPr lang="en-US" sz="1400" b="0" i="0" u="none" strike="noStrike" baseline="0" dirty="0" err="1">
                <a:latin typeface="Arial" panose="020B0604020202020204" pitchFamily="34" charset="0"/>
                <a:cs typeface="Arial" panose="020B0604020202020204" pitchFamily="34" charset="0"/>
              </a:rPr>
              <a:t>proporcionar</a:t>
            </a:r>
            <a:r>
              <a:rPr lang="en-US" sz="1400" b="0" i="0" u="none" strike="noStrike" baseline="0" dirty="0">
                <a:latin typeface="Arial" panose="020B0604020202020204" pitchFamily="34" charset="0"/>
                <a:cs typeface="Arial" panose="020B0604020202020204" pitchFamily="34" charset="0"/>
              </a:rPr>
              <a:t> un </a:t>
            </a:r>
            <a:r>
              <a:rPr lang="en-US" sz="1400" b="0" i="0" u="none" strike="noStrike" baseline="0" dirty="0" err="1">
                <a:latin typeface="Arial" panose="020B0604020202020204" pitchFamily="34" charset="0"/>
                <a:cs typeface="Arial" panose="020B0604020202020204" pitchFamily="34" charset="0"/>
              </a:rPr>
              <a:t>marco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normativo</a:t>
            </a:r>
            <a:r>
              <a:rPr lang="en-US" sz="1400" b="0" i="0" u="none" strike="noStrike" baseline="0" dirty="0">
                <a:latin typeface="Arial" panose="020B0604020202020204" pitchFamily="34" charset="0"/>
                <a:cs typeface="Arial" panose="020B0604020202020204" pitchFamily="34" charset="0"/>
              </a:rPr>
              <a:t> para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términos</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conceptos</a:t>
            </a:r>
            <a:r>
              <a:rPr lang="en-US" sz="1400" b="0" i="0" u="none" strike="noStrike" baseline="0" dirty="0">
                <a:latin typeface="Arial" panose="020B0604020202020204" pitchFamily="34" charset="0"/>
                <a:cs typeface="Arial" panose="020B0604020202020204" pitchFamily="34" charset="0"/>
              </a:rPr>
              <a:t> clave que se </a:t>
            </a:r>
            <a:r>
              <a:rPr lang="en-US" sz="1400" b="0" i="0" u="none" strike="noStrike" baseline="0" dirty="0" err="1">
                <a:latin typeface="Arial" panose="020B0604020202020204" pitchFamily="34" charset="0"/>
                <a:cs typeface="Arial" panose="020B0604020202020204" pitchFamily="34" charset="0"/>
              </a:rPr>
              <a:t>utilizan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fabricación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ensayo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productos</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R="0" lvl="0"/>
            <a:r>
              <a:rPr lang="en-US" sz="1400" b="0" i="0" u="none" strike="noStrike" baseline="0" dirty="0" smtClean="0">
                <a:latin typeface="Arial" panose="020B0604020202020204" pitchFamily="34" charset="0"/>
                <a:cs typeface="Arial" panose="020B0604020202020204" pitchFamily="34" charset="0"/>
              </a:rPr>
              <a:t>Los </a:t>
            </a:r>
            <a:r>
              <a:rPr lang="en-US" sz="1400" b="0" i="0" u="none" strike="noStrike" baseline="0" dirty="0" err="1">
                <a:latin typeface="Arial" panose="020B0604020202020204" pitchFamily="34" charset="0"/>
                <a:cs typeface="Arial" panose="020B0604020202020204" pitchFamily="34" charset="0"/>
              </a:rPr>
              <a:t>procesos</a:t>
            </a:r>
            <a:r>
              <a:rPr lang="en-US" sz="1400" b="0" i="0" u="none" strike="noStrike" baseline="0" dirty="0">
                <a:latin typeface="Arial" panose="020B0604020202020204" pitchFamily="34" charset="0"/>
                <a:cs typeface="Arial" panose="020B0604020202020204" pitchFamily="34" charset="0"/>
              </a:rPr>
              <a:t> de control de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producción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alta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precisión</a:t>
            </a:r>
            <a:r>
              <a:rPr lang="en-US" sz="1400" b="0" i="0" u="none" strike="noStrike" baseline="0" dirty="0">
                <a:latin typeface="Arial" panose="020B0604020202020204" pitchFamily="34" charset="0"/>
                <a:cs typeface="Arial" panose="020B0604020202020204" pitchFamily="34" charset="0"/>
              </a:rPr>
              <a:t>, y la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equipos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dependen</a:t>
            </a:r>
            <a:r>
              <a:rPr lang="en-US" sz="1400" b="0" i="0" u="none" strike="noStrike" baseline="0" dirty="0">
                <a:latin typeface="Arial" panose="020B0604020202020204" pitchFamily="34" charset="0"/>
                <a:cs typeface="Arial" panose="020B0604020202020204" pitchFamily="34" charset="0"/>
              </a:rPr>
              <a:t> de la </a:t>
            </a:r>
            <a:r>
              <a:rPr lang="en-US" sz="1400" b="0" i="0" u="none" strike="noStrike" baseline="0" dirty="0" err="1">
                <a:latin typeface="Arial" panose="020B0604020202020204" pitchFamily="34" charset="0"/>
                <a:cs typeface="Arial" panose="020B0604020202020204" pitchFamily="34" charset="0"/>
              </a:rPr>
              <a:t>aplicación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coherente</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conceptos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definidos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el VIM</a:t>
            </a:r>
            <a:r>
              <a:rPr lang="en-US" sz="14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L="0" marR="0" lvl="0" indent="0">
              <a:buNone/>
            </a:pPr>
            <a:r>
              <a:rPr lang="en-US" sz="1400" b="1" i="0" u="none" strike="noStrike" baseline="0" dirty="0" err="1">
                <a:latin typeface="Arial" panose="020B0604020202020204" pitchFamily="34" charset="0"/>
                <a:cs typeface="Arial" panose="020B0604020202020204" pitchFamily="34" charset="0"/>
              </a:rPr>
              <a:t>Ejemplos</a:t>
            </a:r>
            <a:r>
              <a:rPr lang="en-US" sz="1400" b="1" i="0" u="none" strike="noStrike" baseline="0" dirty="0">
                <a:latin typeface="Arial" panose="020B0604020202020204" pitchFamily="34" charset="0"/>
                <a:cs typeface="Arial" panose="020B0604020202020204" pitchFamily="34" charset="0"/>
              </a:rPr>
              <a:t> de </a:t>
            </a:r>
            <a:r>
              <a:rPr lang="en-US" sz="1400" b="1" i="0" u="none" strike="noStrike" baseline="0" dirty="0" err="1">
                <a:latin typeface="Arial" panose="020B0604020202020204" pitchFamily="34" charset="0"/>
                <a:cs typeface="Arial" panose="020B0604020202020204" pitchFamily="34" charset="0"/>
              </a:rPr>
              <a:t>su</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aplicación</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incluyen</a:t>
            </a:r>
            <a:r>
              <a:rPr lang="en-US" sz="1400" b="1" i="0" u="none" strike="noStrike" baseline="0" dirty="0">
                <a:latin typeface="Arial" panose="020B0604020202020204" pitchFamily="34" charset="0"/>
                <a:cs typeface="Arial" panose="020B0604020202020204" pitchFamily="34" charset="0"/>
              </a:rPr>
              <a:t>:</a:t>
            </a:r>
          </a:p>
          <a:p>
            <a:pPr marR="0" lvl="0"/>
            <a:r>
              <a:rPr lang="en-US" sz="1400" b="1" i="0" u="none" strike="noStrike" baseline="0" dirty="0" err="1">
                <a:latin typeface="Arial" panose="020B0604020202020204" pitchFamily="34" charset="0"/>
                <a:cs typeface="Arial" panose="020B0604020202020204" pitchFamily="34" charset="0"/>
              </a:rPr>
              <a:t>Gestión</a:t>
            </a:r>
            <a:r>
              <a:rPr lang="en-US" sz="1400" b="1" i="0" u="none" strike="noStrike" baseline="0" dirty="0">
                <a:latin typeface="Arial" panose="020B0604020202020204" pitchFamily="34" charset="0"/>
                <a:cs typeface="Arial" panose="020B0604020202020204" pitchFamily="34" charset="0"/>
              </a:rPr>
              <a:t> de </a:t>
            </a:r>
            <a:r>
              <a:rPr lang="en-US" sz="1400" b="1" i="0" u="none" strike="noStrike" baseline="0" dirty="0" err="1">
                <a:latin typeface="Arial" panose="020B0604020202020204" pitchFamily="34" charset="0"/>
                <a:cs typeface="Arial" panose="020B0604020202020204" pitchFamily="34" charset="0"/>
              </a:rPr>
              <a:t>calidad</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Las </a:t>
            </a:r>
            <a:r>
              <a:rPr lang="en-US" sz="1400" b="0" i="0" u="none" strike="noStrike" baseline="0" dirty="0" err="1">
                <a:latin typeface="Arial" panose="020B0604020202020204" pitchFamily="34" charset="0"/>
                <a:cs typeface="Arial" panose="020B0604020202020204" pitchFamily="34" charset="0"/>
              </a:rPr>
              <a:t>normas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ISO 9001 e ISO/IEC 17025 </a:t>
            </a:r>
            <a:r>
              <a:rPr lang="en-US" sz="1400" b="0" i="0" u="none" strike="noStrike" baseline="0" dirty="0" err="1">
                <a:latin typeface="Arial" panose="020B0604020202020204" pitchFamily="34" charset="0"/>
                <a:cs typeface="Arial" panose="020B0604020202020204" pitchFamily="34" charset="0"/>
              </a:rPr>
              <a:t>requieren</a:t>
            </a:r>
            <a:r>
              <a:rPr lang="en-US" sz="1400" b="0" i="0" u="none" strike="noStrike" baseline="0" dirty="0">
                <a:latin typeface="Arial" panose="020B0604020202020204" pitchFamily="34" charset="0"/>
                <a:cs typeface="Arial" panose="020B0604020202020204" pitchFamily="34" charset="0"/>
              </a:rPr>
              <a:t> que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laboratorios</a:t>
            </a:r>
            <a:r>
              <a:rPr lang="en-US" sz="1400" b="0" i="0" u="none" strike="noStrike" baseline="0" dirty="0">
                <a:latin typeface="Arial" panose="020B0604020202020204" pitchFamily="34" charset="0"/>
                <a:cs typeface="Arial" panose="020B0604020202020204" pitchFamily="34" charset="0"/>
              </a:rPr>
              <a:t> y las </a:t>
            </a:r>
            <a:r>
              <a:rPr lang="en-US" sz="1400" b="0" i="0" u="none" strike="noStrike" baseline="0" dirty="0" err="1">
                <a:latin typeface="Arial" panose="020B0604020202020204" pitchFamily="34" charset="0"/>
                <a:cs typeface="Arial" panose="020B0604020202020204" pitchFamily="34" charset="0"/>
              </a:rPr>
              <a:t>empresas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utilicen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terminología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precisa</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comúnmente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aceptada</a:t>
            </a:r>
            <a:r>
              <a:rPr lang="en-US" sz="1400" b="0" i="0" u="none" strike="noStrike" baseline="0" dirty="0">
                <a:latin typeface="Arial" panose="020B0604020202020204" pitchFamily="34" charset="0"/>
                <a:cs typeface="Arial" panose="020B0604020202020204" pitchFamily="34" charset="0"/>
              </a:rPr>
              <a:t> para </a:t>
            </a:r>
            <a:r>
              <a:rPr lang="en-US" sz="1400" b="0" i="0" u="none" strike="noStrike" baseline="0" dirty="0" err="1">
                <a:latin typeface="Arial" panose="020B0604020202020204" pitchFamily="34" charset="0"/>
                <a:cs typeface="Arial" panose="020B0604020202020204" pitchFamily="34" charset="0"/>
              </a:rPr>
              <a:t>describir</a:t>
            </a:r>
            <a:r>
              <a:rPr lang="en-US" sz="1400" b="0" i="0" u="none" strike="noStrike" baseline="0" dirty="0">
                <a:latin typeface="Arial" panose="020B0604020202020204" pitchFamily="34" charset="0"/>
                <a:cs typeface="Arial" panose="020B0604020202020204" pitchFamily="34" charset="0"/>
              </a:rPr>
              <a:t> sus </a:t>
            </a:r>
            <a:r>
              <a:rPr lang="en-US" sz="1400" b="0" i="0" u="none" strike="noStrike" baseline="0" dirty="0" err="1">
                <a:latin typeface="Arial" panose="020B0604020202020204" pitchFamily="34" charset="0"/>
                <a:cs typeface="Arial" panose="020B0604020202020204" pitchFamily="34" charset="0"/>
              </a:rPr>
              <a:t>procesos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aseguramiento</a:t>
            </a:r>
            <a:r>
              <a:rPr lang="en-US" sz="1400" b="0" i="0" u="none" strike="noStrike" baseline="0" dirty="0">
                <a:latin typeface="Arial" panose="020B0604020202020204" pitchFamily="34" charset="0"/>
                <a:cs typeface="Arial" panose="020B0604020202020204" pitchFamily="34" charset="0"/>
              </a:rPr>
              <a:t> de la </a:t>
            </a:r>
            <a:r>
              <a:rPr lang="en-US" sz="1400" b="0" i="0" u="none" strike="noStrike" baseline="0" dirty="0" err="1">
                <a:latin typeface="Arial" panose="020B0604020202020204" pitchFamily="34" charset="0"/>
                <a:cs typeface="Arial" panose="020B0604020202020204" pitchFamily="34" charset="0"/>
              </a:rPr>
              <a:t>calidad</a:t>
            </a:r>
            <a:r>
              <a:rPr lang="en-US" sz="1400" b="0" i="0" u="none" strike="noStrike" baseline="0" dirty="0">
                <a:latin typeface="Arial" panose="020B0604020202020204" pitchFamily="34" charset="0"/>
                <a:cs typeface="Arial" panose="020B0604020202020204" pitchFamily="34" charset="0"/>
              </a:rPr>
              <a:t>.</a:t>
            </a:r>
          </a:p>
          <a:p>
            <a:pPr marR="0" lvl="0"/>
            <a:r>
              <a:rPr lang="en-US" sz="1400" b="1" i="0" u="none" strike="noStrike" baseline="0" dirty="0" err="1">
                <a:latin typeface="Arial" panose="020B0604020202020204" pitchFamily="34" charset="0"/>
                <a:cs typeface="Arial" panose="020B0604020202020204" pitchFamily="34" charset="0"/>
              </a:rPr>
              <a:t>Calibración</a:t>
            </a:r>
            <a:r>
              <a:rPr lang="en-US" sz="1400" b="1" i="0" u="none" strike="noStrike" baseline="0" dirty="0">
                <a:latin typeface="Arial" panose="020B0604020202020204" pitchFamily="34" charset="0"/>
                <a:cs typeface="Arial" panose="020B0604020202020204" pitchFamily="34" charset="0"/>
              </a:rPr>
              <a:t> de </a:t>
            </a:r>
            <a:r>
              <a:rPr lang="en-US" sz="1400" b="1" i="0" u="none" strike="noStrike" baseline="0" dirty="0" err="1">
                <a:latin typeface="Arial" panose="020B0604020202020204" pitchFamily="34" charset="0"/>
                <a:cs typeface="Arial" panose="020B0604020202020204" pitchFamily="34" charset="0"/>
              </a:rPr>
              <a:t>equipos</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Los </a:t>
            </a:r>
            <a:r>
              <a:rPr lang="en-US" sz="1400" b="0" i="0" u="none" strike="noStrike" baseline="0" dirty="0" err="1">
                <a:latin typeface="Arial" panose="020B0604020202020204" pitchFamily="34" charset="0"/>
                <a:cs typeface="Arial" panose="020B0604020202020204" pitchFamily="34" charset="0"/>
              </a:rPr>
              <a:t>laboratorios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deben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garantizar</a:t>
            </a:r>
            <a:r>
              <a:rPr lang="en-US" sz="1400" b="0" i="0" u="none" strike="noStrike" baseline="0" dirty="0">
                <a:latin typeface="Arial" panose="020B0604020202020204" pitchFamily="34" charset="0"/>
                <a:cs typeface="Arial" panose="020B0604020202020204" pitchFamily="34" charset="0"/>
              </a:rPr>
              <a:t> que sus </a:t>
            </a:r>
            <a:r>
              <a:rPr lang="en-US" sz="1400" b="0" i="0" u="none" strike="noStrike" baseline="0" dirty="0" err="1">
                <a:latin typeface="Arial" panose="020B0604020202020204" pitchFamily="34" charset="0"/>
                <a:cs typeface="Arial" panose="020B0604020202020204" pitchFamily="34" charset="0"/>
              </a:rPr>
              <a:t>informes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utilicen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el</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lenguaje</a:t>
            </a:r>
            <a:r>
              <a:rPr lang="en-US" sz="1400" b="0" i="0" u="none" strike="noStrike" baseline="0" dirty="0">
                <a:latin typeface="Arial" panose="020B0604020202020204" pitchFamily="34" charset="0"/>
                <a:cs typeface="Arial" panose="020B0604020202020204" pitchFamily="34" charset="0"/>
              </a:rPr>
              <a:t> del VIM, lo que </a:t>
            </a:r>
            <a:r>
              <a:rPr lang="en-US" sz="1400" b="0" i="0" u="none" strike="noStrike" baseline="0" dirty="0" err="1">
                <a:latin typeface="Arial" panose="020B0604020202020204" pitchFamily="34" charset="0"/>
                <a:cs typeface="Arial" panose="020B0604020202020204" pitchFamily="34" charset="0"/>
              </a:rPr>
              <a:t>permite</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coherencia</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claridad</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resultados</a:t>
            </a:r>
            <a:r>
              <a:rPr lang="en-US" sz="1400" b="0" i="0" u="none" strike="noStrike" baseline="0" dirty="0">
                <a:latin typeface="Arial" panose="020B0604020202020204" pitchFamily="34" charset="0"/>
                <a:cs typeface="Arial" panose="020B0604020202020204" pitchFamily="34" charset="0"/>
              </a:rPr>
              <a:t>.</a:t>
            </a:r>
          </a:p>
          <a:p>
            <a:pPr marR="0" lvl="0"/>
            <a:r>
              <a:rPr lang="en-US" sz="1400" b="1" i="0" u="none" strike="noStrike" baseline="0" dirty="0" err="1">
                <a:latin typeface="Arial" panose="020B0604020202020204" pitchFamily="34" charset="0"/>
                <a:cs typeface="Arial" panose="020B0604020202020204" pitchFamily="34" charset="0"/>
              </a:rPr>
              <a:t>Trazabilidad</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metrológica</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Las </a:t>
            </a:r>
            <a:r>
              <a:rPr lang="en-US" sz="1400" b="0" i="0" u="none" strike="noStrike" baseline="0" dirty="0" err="1">
                <a:latin typeface="Arial" panose="020B0604020202020204" pitchFamily="34" charset="0"/>
                <a:cs typeface="Arial" panose="020B0604020202020204" pitchFamily="34" charset="0"/>
              </a:rPr>
              <a:t>empresas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industriales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necesitan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asegurarse</a:t>
            </a:r>
            <a:r>
              <a:rPr lang="en-US" sz="1400" b="0" i="0" u="none" strike="noStrike" baseline="0" dirty="0">
                <a:latin typeface="Arial" panose="020B0604020202020204" pitchFamily="34" charset="0"/>
                <a:cs typeface="Arial" panose="020B0604020202020204" pitchFamily="34" charset="0"/>
              </a:rPr>
              <a:t> de que sus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son </a:t>
            </a:r>
            <a:r>
              <a:rPr lang="en-US" sz="1400" b="0" i="0" u="none" strike="noStrike" baseline="0" dirty="0" err="1">
                <a:latin typeface="Arial" panose="020B0604020202020204" pitchFamily="34" charset="0"/>
                <a:cs typeface="Arial" panose="020B0604020202020204" pitchFamily="34" charset="0"/>
              </a:rPr>
              <a:t>trazables</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estándares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internacionales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tal</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se define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el</a:t>
            </a:r>
            <a:r>
              <a:rPr lang="en-US" sz="1400" b="0" i="0" u="none" strike="noStrike" baseline="0" dirty="0">
                <a:latin typeface="Arial" panose="020B0604020202020204" pitchFamily="34" charset="0"/>
                <a:cs typeface="Arial" panose="020B0604020202020204" pitchFamily="34" charset="0"/>
              </a:rPr>
              <a:t> VIM, para </a:t>
            </a:r>
            <a:r>
              <a:rPr lang="en-US" sz="1400" b="0" i="0" u="none" strike="noStrike" baseline="0" dirty="0" err="1">
                <a:latin typeface="Arial" panose="020B0604020202020204" pitchFamily="34" charset="0"/>
                <a:cs typeface="Arial" panose="020B0604020202020204" pitchFamily="34" charset="0"/>
              </a:rPr>
              <a:t>garantizar</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consistencia</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comparabilidad</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productos</a:t>
            </a:r>
            <a:r>
              <a:rPr lang="en-US" sz="1400" b="0" i="0" u="none" strike="noStrike" baseline="0" dirty="0">
                <a:latin typeface="Arial" panose="020B0604020202020204" pitchFamily="34" charset="0"/>
                <a:cs typeface="Arial" panose="020B0604020202020204" pitchFamily="34" charset="0"/>
              </a:rPr>
              <a:t>.</a:t>
            </a:r>
          </a:p>
          <a:p>
            <a:pPr marR="0" lvl="0"/>
            <a:endParaRPr lang="en-US" sz="1400" b="0" i="0" u="none" strike="noStrike" baseline="0" dirty="0"/>
          </a:p>
          <a:p>
            <a:pPr marR="0" lvl="0"/>
            <a:endParaRPr lang="en-US" sz="1400" b="0" i="0" u="none" strike="noStrike" baseline="0" dirty="0"/>
          </a:p>
          <a:p>
            <a:pPr marR="0" lvl="0"/>
            <a:endParaRPr lang="en-US" sz="1400" b="0" i="0" u="none" strike="noStrike" baseline="0" dirty="0"/>
          </a:p>
          <a:p>
            <a:pPr marR="0" lvl="0"/>
            <a:endParaRPr lang="en-US" sz="1400" b="0" i="0" u="none" strike="noStrike" baseline="0" dirty="0"/>
          </a:p>
          <a:p>
            <a:pPr marR="0" lvl="0"/>
            <a:endParaRPr lang="en-US" sz="1400" b="0" i="0" u="none" strike="noStrike" baseline="0" dirty="0"/>
          </a:p>
          <a:p>
            <a:pPr marR="0" lvl="0"/>
            <a:endParaRPr lang="en-US" sz="1400" b="0" i="0" u="none" strike="noStrike" baseline="0" dirty="0"/>
          </a:p>
        </p:txBody>
      </p:sp>
    </p:spTree>
    <p:extLst>
      <p:ext uri="{BB962C8B-B14F-4D97-AF65-F5344CB8AC3E}">
        <p14:creationId xmlns:p14="http://schemas.microsoft.com/office/powerpoint/2010/main" val="8481392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ítulo 1">
            <a:extLst>
              <a:ext uri="{FF2B5EF4-FFF2-40B4-BE49-F238E27FC236}">
                <a16:creationId xmlns:a16="http://schemas.microsoft.com/office/drawing/2014/main" id="{64B8DCFA-345B-21EC-D93C-2AC832E5850E}"/>
              </a:ext>
            </a:extLst>
          </p:cNvPr>
          <p:cNvSpPr>
            <a:spLocks noGrp="1"/>
          </p:cNvSpPr>
          <p:nvPr>
            <p:ph type="title"/>
          </p:nvPr>
        </p:nvSpPr>
        <p:spPr>
          <a:xfrm>
            <a:off x="838200" y="401221"/>
            <a:ext cx="10515600" cy="1348065"/>
          </a:xfrm>
        </p:spPr>
        <p:txBody>
          <a:bodyPr vert="horz" lIns="91440" tIns="45720" rIns="91440" bIns="45720" rtlCol="0" anchor="ctr">
            <a:normAutofit/>
          </a:bodyPr>
          <a:lstStyle/>
          <a:p>
            <a:pPr marR="0"/>
            <a:r>
              <a:rPr lang="en-US" sz="3600" b="0" i="0" u="none" strike="noStrike" kern="1200" baseline="0" dirty="0">
                <a:solidFill>
                  <a:srgbClr val="FFFFFF"/>
                </a:solidFill>
                <a:latin typeface="Arial" panose="020B0604020202020204" pitchFamily="34" charset="0"/>
                <a:cs typeface="Arial" panose="020B0604020202020204" pitchFamily="34" charset="0"/>
              </a:rPr>
              <a:t>6. </a:t>
            </a:r>
            <a:r>
              <a:rPr lang="en-US" sz="3600" b="0" i="0" u="none" strike="noStrike" kern="1200" baseline="0" dirty="0" err="1">
                <a:solidFill>
                  <a:srgbClr val="FFFFFF"/>
                </a:solidFill>
                <a:latin typeface="Arial" panose="020B0604020202020204" pitchFamily="34" charset="0"/>
                <a:cs typeface="Arial" panose="020B0604020202020204" pitchFamily="34" charset="0"/>
              </a:rPr>
              <a:t>Aplicación</a:t>
            </a:r>
            <a:r>
              <a:rPr lang="en-US" sz="3600" b="0" i="0" u="none" strike="noStrike" kern="1200" baseline="0" dirty="0">
                <a:solidFill>
                  <a:srgbClr val="FFFFFF"/>
                </a:solidFill>
                <a:latin typeface="Arial" panose="020B0604020202020204" pitchFamily="34" charset="0"/>
                <a:cs typeface="Arial" panose="020B0604020202020204" pitchFamily="34" charset="0"/>
              </a:rPr>
              <a:t> del VIM </a:t>
            </a:r>
            <a:r>
              <a:rPr lang="en-US" sz="3600" b="0" i="0" u="none" strike="noStrike" kern="1200" baseline="0" dirty="0" err="1">
                <a:solidFill>
                  <a:srgbClr val="FFFFFF"/>
                </a:solidFill>
                <a:latin typeface="Arial" panose="020B0604020202020204" pitchFamily="34" charset="0"/>
                <a:cs typeface="Arial" panose="020B0604020202020204" pitchFamily="34" charset="0"/>
              </a:rPr>
              <a:t>en</a:t>
            </a:r>
            <a:r>
              <a:rPr lang="en-US" sz="3600" b="0" i="0" u="none" strike="noStrike" kern="1200" baseline="0" dirty="0">
                <a:solidFill>
                  <a:srgbClr val="FFFFFF"/>
                </a:solidFill>
                <a:latin typeface="Arial" panose="020B0604020202020204" pitchFamily="34" charset="0"/>
                <a:cs typeface="Arial" panose="020B0604020202020204" pitchFamily="34" charset="0"/>
              </a:rPr>
              <a:t> la </a:t>
            </a:r>
            <a:r>
              <a:rPr lang="en-US" sz="3600" b="0" i="0" u="none" strike="noStrike" kern="1200" baseline="0" dirty="0" err="1">
                <a:solidFill>
                  <a:srgbClr val="FFFFFF"/>
                </a:solidFill>
                <a:latin typeface="Arial" panose="020B0604020202020204" pitchFamily="34" charset="0"/>
                <a:cs typeface="Arial" panose="020B0604020202020204" pitchFamily="34" charset="0"/>
              </a:rPr>
              <a:t>Metrología</a:t>
            </a:r>
            <a:r>
              <a:rPr lang="en-US" sz="3600" b="0" i="0" u="none" strike="noStrike" kern="1200" baseline="0" dirty="0">
                <a:solidFill>
                  <a:srgbClr val="FFFFFF"/>
                </a:solidFill>
                <a:latin typeface="Arial" panose="020B0604020202020204" pitchFamily="34" charset="0"/>
                <a:cs typeface="Arial" panose="020B0604020202020204" pitchFamily="34" charset="0"/>
              </a:rPr>
              <a:t> Industrial</a:t>
            </a:r>
          </a:p>
        </p:txBody>
      </p:sp>
      <p:sp>
        <p:nvSpPr>
          <p:cNvPr id="3" name="Marcador de texto 2">
            <a:extLst>
              <a:ext uri="{FF2B5EF4-FFF2-40B4-BE49-F238E27FC236}">
                <a16:creationId xmlns:a16="http://schemas.microsoft.com/office/drawing/2014/main" id="{894C1536-B903-CDF8-7B2D-4870442B79B3}"/>
              </a:ext>
            </a:extLst>
          </p:cNvPr>
          <p:cNvSpPr>
            <a:spLocks noGrp="1"/>
          </p:cNvSpPr>
          <p:nvPr>
            <p:ph type="body" idx="1"/>
          </p:nvPr>
        </p:nvSpPr>
        <p:spPr>
          <a:xfrm>
            <a:off x="838200" y="2586789"/>
            <a:ext cx="10515600" cy="3590174"/>
          </a:xfrm>
        </p:spPr>
        <p:txBody>
          <a:bodyPr vert="horz" lIns="91440" tIns="45720" rIns="91440" bIns="45720" rtlCol="0">
            <a:normAutofit/>
          </a:bodyPr>
          <a:lstStyle/>
          <a:p>
            <a:pPr marL="0" marR="0" lvl="0" indent="0">
              <a:buNone/>
            </a:pPr>
            <a:r>
              <a:rPr lang="en-US" sz="2000" b="1" i="0" u="none" strike="noStrike" baseline="0" dirty="0" err="1">
                <a:latin typeface="Arial" panose="020B0604020202020204" pitchFamily="34" charset="0"/>
                <a:cs typeface="Arial" panose="020B0604020202020204" pitchFamily="34" charset="0"/>
              </a:rPr>
              <a:t>Conclusión</a:t>
            </a:r>
            <a:endParaRPr lang="en-US" sz="2000" b="1" i="0" u="none" strike="noStrike" baseline="0" dirty="0">
              <a:latin typeface="Arial" panose="020B0604020202020204" pitchFamily="34" charset="0"/>
              <a:cs typeface="Arial" panose="020B0604020202020204" pitchFamily="34" charset="0"/>
            </a:endParaRPr>
          </a:p>
          <a:p>
            <a:pPr marL="0" marR="0" lvl="0" indent="0">
              <a:buNone/>
            </a:pPr>
            <a:endParaRPr lang="en-US" sz="1800" b="1"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Vocabulario</a:t>
            </a:r>
            <a:r>
              <a:rPr lang="en-US" sz="1600" b="1" i="0" u="none" strike="noStrike" baseline="0" dirty="0">
                <a:latin typeface="Arial" panose="020B0604020202020204" pitchFamily="34" charset="0"/>
                <a:cs typeface="Arial" panose="020B0604020202020204" pitchFamily="34" charset="0"/>
              </a:rPr>
              <a:t> Internacional de </a:t>
            </a:r>
            <a:r>
              <a:rPr lang="en-US" sz="1600" b="1" i="0" u="none" strike="noStrike" baseline="0" dirty="0" err="1">
                <a:latin typeface="Arial" panose="020B0604020202020204" pitchFamily="34" charset="0"/>
                <a:cs typeface="Arial" panose="020B0604020202020204" pitchFamily="34" charset="0"/>
              </a:rPr>
              <a:t>Metrología</a:t>
            </a:r>
            <a:r>
              <a:rPr lang="en-US" sz="1600" b="1" i="0" u="none" strike="noStrike" baseline="0" dirty="0">
                <a:latin typeface="Arial" panose="020B0604020202020204" pitchFamily="34" charset="0"/>
                <a:cs typeface="Arial" panose="020B0604020202020204" pitchFamily="34" charset="0"/>
              </a:rPr>
              <a:t> (VIM)</a:t>
            </a:r>
            <a:r>
              <a:rPr lang="en-US" sz="1600" b="0" i="0" u="none" strike="noStrike" baseline="0" dirty="0">
                <a:latin typeface="Arial" panose="020B0604020202020204" pitchFamily="34" charset="0"/>
                <a:cs typeface="Arial" panose="020B0604020202020204" pitchFamily="34" charset="0"/>
              </a:rPr>
              <a:t> es un </a:t>
            </a:r>
            <a:r>
              <a:rPr lang="en-US" sz="1600" b="0" i="0" u="none" strike="noStrike" baseline="0" dirty="0" err="1">
                <a:latin typeface="Arial" panose="020B0604020202020204" pitchFamily="34" charset="0"/>
                <a:cs typeface="Arial" panose="020B0604020202020204" pitchFamily="34" charset="0"/>
              </a:rPr>
              <a:t>documento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esencial</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estandarizar</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lenguaje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ciencia</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asegurando</a:t>
            </a:r>
            <a:r>
              <a:rPr lang="en-US" sz="1600" b="0" i="0" u="none" strike="noStrike" baseline="0" dirty="0">
                <a:latin typeface="Arial" panose="020B0604020202020204" pitchFamily="34" charset="0"/>
                <a:cs typeface="Arial" panose="020B0604020202020204" pitchFamily="34" charset="0"/>
              </a:rPr>
              <a:t> que tanto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entornos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términos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relacionados</a:t>
            </a:r>
            <a:r>
              <a:rPr lang="en-US" sz="1600" b="0" i="0" u="none" strike="noStrike" baseline="0" dirty="0">
                <a:latin typeface="Arial" panose="020B0604020202020204" pitchFamily="34" charset="0"/>
                <a:cs typeface="Arial" panose="020B0604020202020204" pitchFamily="34" charset="0"/>
              </a:rPr>
              <a:t> con la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incertidumbre</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utilizados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manera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coherente</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Su </a:t>
            </a:r>
            <a:r>
              <a:rPr lang="en-US" sz="1600" b="0" i="0" u="none" strike="noStrike" baseline="0" dirty="0" err="1">
                <a:latin typeface="Arial" panose="020B0604020202020204" pitchFamily="34" charset="0"/>
                <a:cs typeface="Arial" panose="020B0604020202020204" pitchFamily="34" charset="0"/>
              </a:rPr>
              <a:t>correcta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aplicación</a:t>
            </a:r>
            <a:r>
              <a:rPr lang="en-US" sz="1600" b="0" i="0" u="none" strike="noStrike" baseline="0" dirty="0">
                <a:latin typeface="Arial" panose="020B0604020202020204" pitchFamily="34" charset="0"/>
                <a:cs typeface="Arial" panose="020B0604020202020204" pitchFamily="34" charset="0"/>
              </a:rPr>
              <a:t> es fundamental para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industrial, </a:t>
            </a:r>
            <a:r>
              <a:rPr lang="en-US" sz="1600" b="0" i="0" u="none" strike="noStrike" baseline="0" dirty="0" err="1">
                <a:latin typeface="Arial" panose="020B0604020202020204" pitchFamily="34" charset="0"/>
                <a:cs typeface="Arial" panose="020B0604020202020204" pitchFamily="34" charset="0"/>
              </a:rPr>
              <a:t>facilitando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comparabilidad</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todo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mundo</a:t>
            </a:r>
            <a:r>
              <a:rPr lang="en-US" sz="1600" b="0" i="0" u="none" strike="noStrike" baseline="0" dirty="0">
                <a:latin typeface="Arial" panose="020B0604020202020204" pitchFamily="34" charset="0"/>
                <a:cs typeface="Arial" panose="020B0604020202020204" pitchFamily="34" charset="0"/>
              </a:rPr>
              <a:t>.</a:t>
            </a:r>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a:p>
            <a:pPr marR="0" lvl="0"/>
            <a:endParaRPr lang="en-US" sz="2200" b="0" i="0" u="none" strike="noStrike" baseline="0" dirty="0"/>
          </a:p>
        </p:txBody>
      </p:sp>
    </p:spTree>
    <p:extLst>
      <p:ext uri="{BB962C8B-B14F-4D97-AF65-F5344CB8AC3E}">
        <p14:creationId xmlns:p14="http://schemas.microsoft.com/office/powerpoint/2010/main" val="18891630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3C89F8-0D2F-47FF-B903-151248265F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9AFFD49C-D259-BE3E-783D-4E679F0B980F}"/>
              </a:ext>
            </a:extLst>
          </p:cNvPr>
          <p:cNvSpPr>
            <a:spLocks noGrp="1"/>
          </p:cNvSpPr>
          <p:nvPr>
            <p:ph type="title"/>
          </p:nvPr>
        </p:nvSpPr>
        <p:spPr>
          <a:xfrm>
            <a:off x="3880430" y="583345"/>
            <a:ext cx="7160357" cy="4164820"/>
          </a:xfrm>
        </p:spPr>
        <p:txBody>
          <a:bodyPr vert="horz" lIns="91440" tIns="45720" rIns="91440" bIns="45720" rtlCol="0" anchor="t">
            <a:normAutofit fontScale="90000"/>
          </a:bodyPr>
          <a:lstStyle/>
          <a:p>
            <a:pPr marR="0" algn="r"/>
            <a:r>
              <a:rPr lang="en-US" sz="6200" b="0" i="0" u="none" strike="noStrike" kern="1200" baseline="0" dirty="0" err="1">
                <a:solidFill>
                  <a:srgbClr val="FFFFFF"/>
                </a:solidFill>
                <a:latin typeface="Arial" panose="020B0604020202020204" pitchFamily="34" charset="0"/>
                <a:cs typeface="Arial" panose="020B0604020202020204" pitchFamily="34" charset="0"/>
              </a:rPr>
              <a:t>Conceptos</a:t>
            </a:r>
            <a:r>
              <a:rPr lang="en-US" sz="6200" b="0" i="0" u="none" strike="noStrike" kern="1200" baseline="0" dirty="0">
                <a:solidFill>
                  <a:srgbClr val="FFFFFF"/>
                </a:solidFill>
                <a:latin typeface="Arial" panose="020B0604020202020204" pitchFamily="34" charset="0"/>
                <a:cs typeface="Arial" panose="020B0604020202020204" pitchFamily="34" charset="0"/>
              </a:rPr>
              <a:t> </a:t>
            </a:r>
            <a:r>
              <a:rPr lang="en-US" sz="6200" b="0" i="0" u="none" strike="noStrike" kern="1200" baseline="0" dirty="0" err="1">
                <a:solidFill>
                  <a:srgbClr val="FFFFFF"/>
                </a:solidFill>
                <a:latin typeface="Arial" panose="020B0604020202020204" pitchFamily="34" charset="0"/>
                <a:cs typeface="Arial" panose="020B0604020202020204" pitchFamily="34" charset="0"/>
              </a:rPr>
              <a:t>Fundamentales</a:t>
            </a:r>
            <a:r>
              <a:rPr lang="en-US" sz="6200" b="0" i="0" u="none" strike="noStrike" kern="1200" baseline="0" dirty="0">
                <a:solidFill>
                  <a:srgbClr val="FFFFFF"/>
                </a:solidFill>
                <a:latin typeface="Arial" panose="020B0604020202020204" pitchFamily="34" charset="0"/>
                <a:cs typeface="Arial" panose="020B0604020202020204" pitchFamily="34" charset="0"/>
              </a:rPr>
              <a:t> y </a:t>
            </a:r>
            <a:r>
              <a:rPr lang="en-US" sz="6200" b="0" i="0" u="none" strike="noStrike" kern="1200" baseline="0" dirty="0" err="1">
                <a:solidFill>
                  <a:srgbClr val="FFFFFF"/>
                </a:solidFill>
                <a:latin typeface="Arial" panose="020B0604020202020204" pitchFamily="34" charset="0"/>
                <a:cs typeface="Arial" panose="020B0604020202020204" pitchFamily="34" charset="0"/>
              </a:rPr>
              <a:t>Generales</a:t>
            </a:r>
            <a:r>
              <a:rPr lang="en-US" sz="6200" b="0" i="0" u="none" strike="noStrike" kern="1200" baseline="0" dirty="0">
                <a:solidFill>
                  <a:srgbClr val="FFFFFF"/>
                </a:solidFill>
                <a:latin typeface="Arial" panose="020B0604020202020204" pitchFamily="34" charset="0"/>
                <a:cs typeface="Arial" panose="020B0604020202020204" pitchFamily="34" charset="0"/>
              </a:rPr>
              <a:t> de </a:t>
            </a:r>
            <a:r>
              <a:rPr lang="en-US" sz="6200" b="0" i="0" u="none" strike="noStrike" kern="1200" baseline="0" dirty="0" err="1">
                <a:solidFill>
                  <a:srgbClr val="FFFFFF"/>
                </a:solidFill>
                <a:latin typeface="Arial" panose="020B0604020202020204" pitchFamily="34" charset="0"/>
                <a:cs typeface="Arial" panose="020B0604020202020204" pitchFamily="34" charset="0"/>
              </a:rPr>
              <a:t>Metrología</a:t>
            </a:r>
            <a:r>
              <a:rPr lang="en-US" sz="6200" b="0" i="0" u="none" strike="noStrike" kern="1200" baseline="0" dirty="0">
                <a:solidFill>
                  <a:srgbClr val="FFFFFF"/>
                </a:solidFill>
                <a:latin typeface="Arial" panose="020B0604020202020204" pitchFamily="34" charset="0"/>
                <a:cs typeface="Arial" panose="020B0604020202020204" pitchFamily="34" charset="0"/>
              </a:rPr>
              <a:t> Industrial</a:t>
            </a:r>
          </a:p>
        </p:txBody>
      </p:sp>
      <p:sp>
        <p:nvSpPr>
          <p:cNvPr id="9" name="Graphic 13">
            <a:extLst>
              <a:ext uri="{FF2B5EF4-FFF2-40B4-BE49-F238E27FC236}">
                <a16:creationId xmlns:a16="http://schemas.microsoft.com/office/drawing/2014/main" id="{C5CB530E-515E-412C-9DF1-5F8FFBD6F3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1419792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0">
            <a:extLst>
              <a:ext uri="{FF2B5EF4-FFF2-40B4-BE49-F238E27FC236}">
                <a16:creationId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A9AE6FA-1AD5-5449-2138-B6529755F3BF}"/>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1. </a:t>
            </a:r>
            <a:r>
              <a:rPr lang="en-US" sz="4000" b="0" i="0" u="none" strike="noStrike" baseline="0" dirty="0" err="1">
                <a:latin typeface="Arial" panose="020B0604020202020204" pitchFamily="34" charset="0"/>
                <a:cs typeface="Arial" panose="020B0604020202020204" pitchFamily="34" charset="0"/>
              </a:rPr>
              <a:t>Introducción</a:t>
            </a:r>
            <a:r>
              <a:rPr lang="en-US" sz="4000" b="0" i="0" u="none" strike="noStrike" baseline="0" dirty="0">
                <a:latin typeface="Arial" panose="020B0604020202020204" pitchFamily="34" charset="0"/>
                <a:cs typeface="Arial" panose="020B0604020202020204" pitchFamily="34" charset="0"/>
              </a:rPr>
              <a:t> a la </a:t>
            </a:r>
            <a:r>
              <a:rPr lang="en-US" sz="4000" b="0" i="0" u="none" strike="noStrike" baseline="0" dirty="0" err="1">
                <a:latin typeface="Arial" panose="020B0604020202020204" pitchFamily="34" charset="0"/>
                <a:cs typeface="Arial" panose="020B0604020202020204" pitchFamily="34" charset="0"/>
              </a:rPr>
              <a:t>Metrología</a:t>
            </a:r>
            <a:r>
              <a:rPr lang="en-US" sz="4000" b="0" i="0" u="none" strike="noStrike" baseline="0" dirty="0">
                <a:latin typeface="Arial" panose="020B0604020202020204" pitchFamily="34" charset="0"/>
                <a:cs typeface="Arial" panose="020B0604020202020204" pitchFamily="34" charset="0"/>
              </a:rPr>
              <a:t> Industrial</a:t>
            </a:r>
          </a:p>
        </p:txBody>
      </p:sp>
      <p:sp>
        <p:nvSpPr>
          <p:cNvPr id="3" name="Marcador de texto 2">
            <a:extLst>
              <a:ext uri="{FF2B5EF4-FFF2-40B4-BE49-F238E27FC236}">
                <a16:creationId xmlns:a16="http://schemas.microsoft.com/office/drawing/2014/main" id="{B8217067-A1C9-134F-73EC-512E0CDDC4C7}"/>
              </a:ext>
            </a:extLst>
          </p:cNvPr>
          <p:cNvSpPr>
            <a:spLocks noGrp="1"/>
          </p:cNvSpPr>
          <p:nvPr>
            <p:ph type="body" idx="1"/>
          </p:nvPr>
        </p:nvSpPr>
        <p:spPr>
          <a:xfrm>
            <a:off x="838200" y="2333296"/>
            <a:ext cx="5387967" cy="4524703"/>
          </a:xfrm>
        </p:spPr>
        <p:txBody>
          <a:bodyPr vert="horz" lIns="91440" tIns="45720" rIns="91440" bIns="45720" rtlCol="0">
            <a:normAutofit/>
          </a:bodyPr>
          <a:lstStyle/>
          <a:p>
            <a:pPr marR="0" lvl="0"/>
            <a:r>
              <a:rPr lang="en-US" sz="1600" b="0" i="0" u="none" strike="noStrike" baseline="0" dirty="0">
                <a:latin typeface="Arial" panose="020B0604020202020204" pitchFamily="34" charset="0"/>
                <a:cs typeface="Arial" panose="020B0604020202020204" pitchFamily="34" charset="0"/>
              </a:rPr>
              <a:t>La </a:t>
            </a:r>
            <a:r>
              <a:rPr lang="en-US" sz="1600" b="1" i="0" u="none" strike="noStrike" baseline="0" dirty="0" err="1">
                <a:latin typeface="Arial" panose="020B0604020202020204" pitchFamily="34" charset="0"/>
                <a:cs typeface="Arial" panose="020B0604020202020204" pitchFamily="34" charset="0"/>
              </a:rPr>
              <a:t>metrología</a:t>
            </a:r>
            <a:r>
              <a:rPr lang="en-US" sz="1600" b="1" i="0" u="none" strike="noStrike" baseline="0" dirty="0">
                <a:latin typeface="Arial" panose="020B0604020202020204" pitchFamily="34" charset="0"/>
                <a:cs typeface="Arial" panose="020B0604020202020204" pitchFamily="34" charset="0"/>
              </a:rPr>
              <a:t> industrial</a:t>
            </a:r>
            <a:r>
              <a:rPr lang="en-US" sz="1600" b="0" i="0" u="none" strike="noStrike" baseline="0" dirty="0">
                <a:latin typeface="Arial" panose="020B0604020202020204" pitchFamily="34" charset="0"/>
                <a:cs typeface="Arial" panose="020B0604020202020204" pitchFamily="34" charset="0"/>
              </a:rPr>
              <a:t> es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rama</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ciencia</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que se </a:t>
            </a:r>
            <a:r>
              <a:rPr lang="en-US" sz="1600" b="0" i="0" u="none" strike="noStrike" baseline="0" dirty="0" err="1">
                <a:latin typeface="Arial" panose="020B0604020202020204" pitchFamily="34" charset="0"/>
                <a:cs typeface="Arial" panose="020B0604020202020204" pitchFamily="34" charset="0"/>
              </a:rPr>
              <a:t>enfoca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uso</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aplicación</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dentro</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contexto</a:t>
            </a:r>
            <a:r>
              <a:rPr lang="en-US" sz="1600" b="0" i="0" u="none" strike="noStrike" baseline="0" dirty="0">
                <a:latin typeface="Arial" panose="020B0604020202020204" pitchFamily="34" charset="0"/>
                <a:cs typeface="Arial" panose="020B0604020202020204" pitchFamily="34" charset="0"/>
              </a:rPr>
              <a:t> industrial.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Su principal </a:t>
            </a:r>
            <a:r>
              <a:rPr lang="en-US" sz="1600" b="0" i="0" u="none" strike="noStrike" baseline="0" dirty="0" err="1">
                <a:latin typeface="Arial" panose="020B0604020202020204" pitchFamily="34" charset="0"/>
                <a:cs typeface="Arial" panose="020B0604020202020204" pitchFamily="34" charset="0"/>
              </a:rPr>
              <a:t>objetivo</a:t>
            </a:r>
            <a:r>
              <a:rPr lang="en-US" sz="1600" b="0" i="0" u="none" strike="noStrike" baseline="0" dirty="0">
                <a:latin typeface="Arial" panose="020B0604020202020204" pitchFamily="34" charset="0"/>
                <a:cs typeface="Arial" panose="020B0604020202020204" pitchFamily="34" charset="0"/>
              </a:rPr>
              <a:t> es </a:t>
            </a:r>
            <a:r>
              <a:rPr lang="en-US" sz="1600" b="0" i="0" u="none" strike="noStrike" baseline="0" dirty="0" err="1">
                <a:latin typeface="Arial" panose="020B0604020202020204" pitchFamily="34" charset="0"/>
                <a:cs typeface="Arial" panose="020B0604020202020204" pitchFamily="34" charset="0"/>
              </a:rPr>
              <a:t>garantizar</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 control de </a:t>
            </a:r>
            <a:r>
              <a:rPr lang="en-US" sz="1600" b="0" i="0" u="none" strike="noStrike" baseline="0" dirty="0" err="1">
                <a:latin typeface="Arial" panose="020B0604020202020204" pitchFamily="34" charset="0"/>
                <a:cs typeface="Arial" panose="020B0604020202020204" pitchFamily="34" charset="0"/>
              </a:rPr>
              <a:t>calidad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mantenimiento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exactas, </a:t>
            </a:r>
            <a:r>
              <a:rPr lang="en-US" sz="1600" b="0" i="0" u="none" strike="noStrike" baseline="0" dirty="0" err="1">
                <a:latin typeface="Arial" panose="020B0604020202020204" pitchFamily="34" charset="0"/>
                <a:cs typeface="Arial" panose="020B0604020202020204" pitchFamily="34" charset="0"/>
              </a:rPr>
              <a:t>precisas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trazables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asegura</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cumplan</a:t>
            </a:r>
            <a:r>
              <a:rPr lang="en-US" sz="1600" b="0" i="0" u="none" strike="noStrike" baseline="0" dirty="0">
                <a:latin typeface="Arial" panose="020B0604020202020204" pitchFamily="34" charset="0"/>
                <a:cs typeface="Arial" panose="020B0604020202020204" pitchFamily="34" charset="0"/>
              </a:rPr>
              <a:t> con las </a:t>
            </a:r>
            <a:r>
              <a:rPr lang="en-US" sz="1600" b="0" i="0" u="none" strike="noStrike" baseline="0" dirty="0" err="1">
                <a:latin typeface="Arial" panose="020B0604020202020204" pitchFamily="34" charset="0"/>
                <a:cs typeface="Arial" panose="020B0604020202020204" pitchFamily="34" charset="0"/>
              </a:rPr>
              <a:t>especificaciones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calidad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seguros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eficientes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puedan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competir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mercados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a:t>
            </a:r>
          </a:p>
          <a:p>
            <a:pPr marL="0" marR="0" lvl="0"/>
            <a:endParaRPr lang="en-US" sz="2000" b="0" i="0" u="none" strike="noStrike" baseline="0" dirty="0"/>
          </a:p>
        </p:txBody>
      </p:sp>
      <p:pic>
        <p:nvPicPr>
          <p:cNvPr id="15" name="Picture 4" descr="Fábrica pintada en azul">
            <a:extLst>
              <a:ext uri="{FF2B5EF4-FFF2-40B4-BE49-F238E27FC236}">
                <a16:creationId xmlns:a16="http://schemas.microsoft.com/office/drawing/2014/main" id="{AEA1F34C-E252-D5F1-98C8-91036EA71B17}"/>
              </a:ext>
            </a:extLst>
          </p:cNvPr>
          <p:cNvPicPr>
            <a:picLocks noChangeAspect="1"/>
          </p:cNvPicPr>
          <p:nvPr/>
        </p:nvPicPr>
        <p:blipFill>
          <a:blip r:embed="rId2"/>
          <a:srcRect l="31626" r="1033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64961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973F8A1-7F92-812C-B336-C8F6F4F7FFCC}"/>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marR="0"/>
            <a:r>
              <a:rPr lang="en-US" sz="3600" b="0" i="0" u="none" strike="noStrike" kern="1200" baseline="0" dirty="0">
                <a:solidFill>
                  <a:schemeClr val="tx1"/>
                </a:solidFill>
                <a:latin typeface="Arial" panose="020B0604020202020204" pitchFamily="34" charset="0"/>
                <a:cs typeface="Arial" panose="020B0604020202020204" pitchFamily="34" charset="0"/>
              </a:rPr>
              <a:t>2. </a:t>
            </a:r>
            <a:r>
              <a:rPr lang="en-US" sz="3600" b="0" i="0" u="none" strike="noStrike" kern="1200" baseline="0" dirty="0" err="1">
                <a:solidFill>
                  <a:schemeClr val="tx1"/>
                </a:solidFill>
                <a:latin typeface="Arial" panose="020B0604020202020204" pitchFamily="34" charset="0"/>
                <a:cs typeface="Arial" panose="020B0604020202020204" pitchFamily="34" charset="0"/>
              </a:rPr>
              <a:t>Metrología</a:t>
            </a:r>
            <a:r>
              <a:rPr lang="en-US" sz="3600" b="0" i="0" u="none" strike="noStrike" kern="1200" baseline="0" dirty="0">
                <a:solidFill>
                  <a:schemeClr val="tx1"/>
                </a:solidFill>
                <a:latin typeface="Arial" panose="020B0604020202020204" pitchFamily="34" charset="0"/>
                <a:cs typeface="Arial" panose="020B0604020202020204" pitchFamily="34" charset="0"/>
              </a:rPr>
              <a:t> </a:t>
            </a:r>
            <a:r>
              <a:rPr lang="en-US" sz="3600" b="0" i="0" u="none" strike="noStrike" kern="1200" baseline="0" dirty="0" err="1">
                <a:solidFill>
                  <a:schemeClr val="tx1"/>
                </a:solidFill>
                <a:latin typeface="Arial" panose="020B0604020202020204" pitchFamily="34" charset="0"/>
                <a:cs typeface="Arial" panose="020B0604020202020204" pitchFamily="34" charset="0"/>
              </a:rPr>
              <a:t>en</a:t>
            </a:r>
            <a:r>
              <a:rPr lang="en-US" sz="3600" b="0" i="0" u="none" strike="noStrike" kern="1200" baseline="0" dirty="0">
                <a:solidFill>
                  <a:schemeClr val="tx1"/>
                </a:solidFill>
                <a:latin typeface="Arial" panose="020B0604020202020204" pitchFamily="34" charset="0"/>
                <a:cs typeface="Arial" panose="020B0604020202020204" pitchFamily="34" charset="0"/>
              </a:rPr>
              <a:t> la </a:t>
            </a:r>
            <a:r>
              <a:rPr lang="en-US" sz="3600" b="0" i="0" u="none" strike="noStrike" kern="1200" baseline="0" dirty="0" err="1">
                <a:solidFill>
                  <a:schemeClr val="tx1"/>
                </a:solidFill>
                <a:latin typeface="Arial" panose="020B0604020202020204" pitchFamily="34" charset="0"/>
                <a:cs typeface="Arial" panose="020B0604020202020204" pitchFamily="34" charset="0"/>
              </a:rPr>
              <a:t>Edad</a:t>
            </a:r>
            <a:r>
              <a:rPr lang="en-US" sz="3600" b="0" i="0" u="none" strike="noStrike" kern="1200" baseline="0" dirty="0">
                <a:solidFill>
                  <a:schemeClr val="tx1"/>
                </a:solidFill>
                <a:latin typeface="Arial" panose="020B0604020202020204" pitchFamily="34" charset="0"/>
                <a:cs typeface="Arial" panose="020B0604020202020204" pitchFamily="34" charset="0"/>
              </a:rPr>
              <a:t> Media y el </a:t>
            </a:r>
            <a:r>
              <a:rPr lang="en-US" sz="3600" b="0" i="0" u="none" strike="noStrike" kern="1200" baseline="0" dirty="0" err="1">
                <a:solidFill>
                  <a:schemeClr val="tx1"/>
                </a:solidFill>
                <a:latin typeface="Arial" panose="020B0604020202020204" pitchFamily="34" charset="0"/>
                <a:cs typeface="Arial" panose="020B0604020202020204" pitchFamily="34" charset="0"/>
              </a:rPr>
              <a:t>Renacimiento</a:t>
            </a:r>
            <a:endParaRPr lang="en-US" sz="3600" b="0" i="0" u="none" strike="noStrike" kern="1200" baseline="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Marcador de texto 2">
            <a:extLst>
              <a:ext uri="{FF2B5EF4-FFF2-40B4-BE49-F238E27FC236}">
                <a16:creationId xmlns:a16="http://schemas.microsoft.com/office/drawing/2014/main" id="{2D3BDEB5-BE35-BB75-5162-CA6710974DEC}"/>
              </a:ext>
            </a:extLst>
          </p:cNvPr>
          <p:cNvGraphicFramePr/>
          <p:nvPr>
            <p:extLst>
              <p:ext uri="{D42A27DB-BD31-4B8C-83A1-F6EECF244321}">
                <p14:modId xmlns:p14="http://schemas.microsoft.com/office/powerpoint/2010/main" val="255200366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11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A9AE6FA-1AD5-5449-2138-B6529755F3BF}"/>
              </a:ext>
            </a:extLst>
          </p:cNvPr>
          <p:cNvSpPr>
            <a:spLocks noGrp="1"/>
          </p:cNvSpPr>
          <p:nvPr>
            <p:ph type="title"/>
          </p:nvPr>
        </p:nvSpPr>
        <p:spPr>
          <a:xfrm>
            <a:off x="956826" y="1112969"/>
            <a:ext cx="3937298" cy="4166010"/>
          </a:xfrm>
        </p:spPr>
        <p:txBody>
          <a:bodyPr vert="horz" lIns="91440" tIns="45720" rIns="91440" bIns="45720" rtlCol="0" anchor="ctr">
            <a:normAutofit/>
          </a:bodyPr>
          <a:lstStyle/>
          <a:p>
            <a:pPr marR="0"/>
            <a:r>
              <a:rPr lang="en-US" sz="4000" b="0" i="0" u="none" strike="noStrike" kern="1200" baseline="0" dirty="0">
                <a:solidFill>
                  <a:srgbClr val="FFFFFF"/>
                </a:solidFill>
                <a:latin typeface="Arial" panose="020B0604020202020204" pitchFamily="34" charset="0"/>
                <a:cs typeface="Arial" panose="020B0604020202020204" pitchFamily="34" charset="0"/>
              </a:rPr>
              <a:t>1. </a:t>
            </a:r>
            <a:r>
              <a:rPr lang="en-US" sz="4000" b="0" i="0" u="none" strike="noStrike" kern="1200" baseline="0" dirty="0" err="1">
                <a:solidFill>
                  <a:srgbClr val="FFFFFF"/>
                </a:solidFill>
                <a:latin typeface="Arial" panose="020B0604020202020204" pitchFamily="34" charset="0"/>
                <a:cs typeface="Arial" panose="020B0604020202020204" pitchFamily="34" charset="0"/>
              </a:rPr>
              <a:t>Introducción</a:t>
            </a:r>
            <a:r>
              <a:rPr lang="en-US" sz="4000" b="0" i="0" u="none" strike="noStrike" kern="1200" baseline="0" dirty="0">
                <a:solidFill>
                  <a:srgbClr val="FFFFFF"/>
                </a:solidFill>
                <a:latin typeface="Arial" panose="020B0604020202020204" pitchFamily="34" charset="0"/>
                <a:cs typeface="Arial" panose="020B0604020202020204" pitchFamily="34" charset="0"/>
              </a:rPr>
              <a:t> a la </a:t>
            </a:r>
            <a:r>
              <a:rPr lang="en-US" sz="4000" b="0" i="0" u="none" strike="noStrike" kern="1200" baseline="0" dirty="0" err="1">
                <a:solidFill>
                  <a:srgbClr val="FFFFFF"/>
                </a:solidFill>
                <a:latin typeface="Arial" panose="020B0604020202020204" pitchFamily="34" charset="0"/>
                <a:cs typeface="Arial" panose="020B0604020202020204" pitchFamily="34" charset="0"/>
              </a:rPr>
              <a:t>Metrología</a:t>
            </a:r>
            <a:r>
              <a:rPr lang="en-US" sz="4000" b="0" i="0" u="none" strike="noStrike" kern="1200" baseline="0" dirty="0">
                <a:solidFill>
                  <a:srgbClr val="FFFFFF"/>
                </a:solidFill>
                <a:latin typeface="Arial" panose="020B0604020202020204" pitchFamily="34" charset="0"/>
                <a:cs typeface="Arial" panose="020B0604020202020204" pitchFamily="34" charset="0"/>
              </a:rPr>
              <a:t> Industrial</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texto 2">
            <a:extLst>
              <a:ext uri="{FF2B5EF4-FFF2-40B4-BE49-F238E27FC236}">
                <a16:creationId xmlns:a16="http://schemas.microsoft.com/office/drawing/2014/main" id="{B8217067-A1C9-134F-73EC-512E0CDDC4C7}"/>
              </a:ext>
            </a:extLst>
          </p:cNvPr>
          <p:cNvSpPr>
            <a:spLocks noGrp="1"/>
          </p:cNvSpPr>
          <p:nvPr>
            <p:ph type="body" idx="1"/>
          </p:nvPr>
        </p:nvSpPr>
        <p:spPr>
          <a:xfrm>
            <a:off x="6096000" y="820880"/>
            <a:ext cx="5257799" cy="4889350"/>
          </a:xfrm>
        </p:spPr>
        <p:txBody>
          <a:bodyPr vert="horz" lIns="91440" tIns="45720" rIns="91440" bIns="45720" rtlCol="0" anchor="t">
            <a:normAutofit/>
          </a:bodyPr>
          <a:lstStyle/>
          <a:p>
            <a:pPr marR="0" lvl="0"/>
            <a:endParaRPr lang="en-US" sz="1800" b="0" i="0" u="none" strike="noStrike" baseline="0" dirty="0" smtClean="0">
              <a:latin typeface="Arial" panose="020B0604020202020204" pitchFamily="34" charset="0"/>
              <a:cs typeface="Arial" panose="020B0604020202020204" pitchFamily="34" charset="0"/>
            </a:endParaRPr>
          </a:p>
          <a:p>
            <a:pPr marR="0" lvl="0"/>
            <a:endParaRPr lang="en-US" sz="1800" dirty="0">
              <a:latin typeface="Arial" panose="020B0604020202020204" pitchFamily="34" charset="0"/>
              <a:cs typeface="Arial" panose="020B0604020202020204" pitchFamily="34" charset="0"/>
            </a:endParaRPr>
          </a:p>
          <a:p>
            <a:pPr marR="0" lvl="0"/>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err="1" smtClean="0">
                <a:latin typeface="Arial" panose="020B0604020202020204" pitchFamily="34" charset="0"/>
                <a:cs typeface="Arial" panose="020B0604020202020204" pitchFamily="34" charset="0"/>
              </a:rPr>
              <a:t>En</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la </a:t>
            </a:r>
            <a:r>
              <a:rPr lang="en-US" sz="1800" b="0" i="0" u="none" strike="noStrike" baseline="0" dirty="0" err="1">
                <a:latin typeface="Arial" panose="020B0604020202020204" pitchFamily="34" charset="0"/>
                <a:cs typeface="Arial" panose="020B0604020202020204" pitchFamily="34" charset="0"/>
              </a:rPr>
              <a:t>industria</a:t>
            </a:r>
            <a:r>
              <a:rPr lang="en-US" sz="1800" b="0" i="0" u="none" strike="noStrike" baseline="0" dirty="0">
                <a:latin typeface="Arial" panose="020B0604020202020204" pitchFamily="34" charset="0"/>
                <a:cs typeface="Arial" panose="020B0604020202020204" pitchFamily="34" charset="0"/>
              </a:rPr>
              <a:t>,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son </a:t>
            </a:r>
            <a:r>
              <a:rPr lang="en-US" sz="1800" b="0" i="0" u="none" strike="noStrike" baseline="0" dirty="0" err="1">
                <a:latin typeface="Arial" panose="020B0604020202020204" pitchFamily="34" charset="0"/>
                <a:cs typeface="Arial" panose="020B0604020202020204" pitchFamily="34" charset="0"/>
              </a:rPr>
              <a:t>fundamentales</a:t>
            </a:r>
            <a:r>
              <a:rPr lang="en-US" sz="1800" b="0" i="0" u="none" strike="noStrike" baseline="0" dirty="0">
                <a:latin typeface="Arial" panose="020B0604020202020204" pitchFamily="34" charset="0"/>
                <a:cs typeface="Arial" panose="020B0604020202020204" pitchFamily="34" charset="0"/>
              </a:rPr>
              <a:t> para </a:t>
            </a:r>
            <a:r>
              <a:rPr lang="en-US" sz="1800" b="0" i="0" u="none" strike="noStrike" baseline="0" dirty="0" err="1">
                <a:latin typeface="Arial" panose="020B0604020202020204" pitchFamily="34" charset="0"/>
                <a:cs typeface="Arial" panose="020B0604020202020204" pitchFamily="34" charset="0"/>
              </a:rPr>
              <a:t>asegurar</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consistencia</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productos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optimizar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procesos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productivos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mejorar</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calidad</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reducir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costos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garantizar</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seguridad</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operaciones</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R="0" lvl="0"/>
            <a:r>
              <a:rPr lang="en-US" sz="1800" b="0" i="0" u="none" strike="noStrike" baseline="0" dirty="0">
                <a:latin typeface="Arial" panose="020B0604020202020204" pitchFamily="34" charset="0"/>
                <a:cs typeface="Arial" panose="020B0604020202020204" pitchFamily="34" charset="0"/>
              </a:rPr>
              <a:t>Los </a:t>
            </a:r>
            <a:r>
              <a:rPr lang="en-US" sz="1800" b="0" i="0" u="none" strike="noStrike" baseline="0" dirty="0" err="1">
                <a:latin typeface="Arial" panose="020B0604020202020204" pitchFamily="34" charset="0"/>
                <a:cs typeface="Arial" panose="020B0604020202020204" pitchFamily="34" charset="0"/>
              </a:rPr>
              <a:t>conceptos</a:t>
            </a:r>
            <a:r>
              <a:rPr lang="en-US" sz="1800" b="0" i="0" u="none" strike="noStrike" baseline="0" dirty="0">
                <a:latin typeface="Arial" panose="020B0604020202020204" pitchFamily="34" charset="0"/>
                <a:cs typeface="Arial" panose="020B0604020202020204" pitchFamily="34" charset="0"/>
              </a:rPr>
              <a:t> clave de la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industrial </a:t>
            </a:r>
            <a:r>
              <a:rPr lang="en-US" sz="1800" b="0" i="0" u="none" strike="noStrike" baseline="0" dirty="0" err="1">
                <a:latin typeface="Arial" panose="020B0604020202020204" pitchFamily="34" charset="0"/>
                <a:cs typeface="Arial" panose="020B0604020202020204" pitchFamily="34" charset="0"/>
              </a:rPr>
              <a:t>cubren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todo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ciclo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vida</a:t>
            </a:r>
            <a:r>
              <a:rPr lang="en-US" sz="1800" b="0" i="0" u="none" strike="noStrike" baseline="0" dirty="0">
                <a:latin typeface="Arial" panose="020B0604020202020204" pitchFamily="34" charset="0"/>
                <a:cs typeface="Arial" panose="020B0604020202020204" pitchFamily="34" charset="0"/>
              </a:rPr>
              <a:t> de las </a:t>
            </a:r>
            <a:r>
              <a:rPr lang="en-US" sz="1800" b="0" i="0" u="none" strike="noStrike" baseline="0" dirty="0" err="1">
                <a:latin typeface="Arial" panose="020B0604020202020204" pitchFamily="34" charset="0"/>
                <a:cs typeface="Arial" panose="020B0604020202020204" pitchFamily="34" charset="0"/>
              </a:rPr>
              <a:t>mediciones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desde</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elección</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instrumentos</a:t>
            </a:r>
            <a:r>
              <a:rPr lang="en-US" sz="1800" b="0" i="0" u="none" strike="noStrike" baseline="0" dirty="0">
                <a:latin typeface="Arial" panose="020B0604020202020204" pitchFamily="34" charset="0"/>
                <a:cs typeface="Arial" panose="020B0604020202020204" pitchFamily="34" charset="0"/>
              </a:rPr>
              <a:t> hasta la </a:t>
            </a:r>
            <a:r>
              <a:rPr lang="en-US" sz="1800" b="0" i="0" u="none" strike="noStrike" baseline="0" dirty="0" err="1">
                <a:latin typeface="Arial" panose="020B0604020202020204" pitchFamily="34" charset="0"/>
                <a:cs typeface="Arial" panose="020B0604020202020204" pitchFamily="34" charset="0"/>
              </a:rPr>
              <a:t>interpretación</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resultados</a:t>
            </a:r>
            <a:r>
              <a:rPr lang="en-US" sz="1800" b="0" i="0" u="none" strike="noStrike" baseline="0" dirty="0">
                <a:latin typeface="Arial" panose="020B0604020202020204" pitchFamily="34" charset="0"/>
                <a:cs typeface="Arial" panose="020B0604020202020204" pitchFamily="34" charset="0"/>
              </a:rPr>
              <a:t>.</a:t>
            </a:r>
          </a:p>
          <a:p>
            <a:pPr marR="0" lvl="0"/>
            <a:endParaRPr lang="en-US" sz="2600" b="0" i="0" u="none" strike="noStrike" baseline="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07987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ábrica pintada en azul">
            <a:extLst>
              <a:ext uri="{FF2B5EF4-FFF2-40B4-BE49-F238E27FC236}">
                <a16:creationId xmlns:a16="http://schemas.microsoft.com/office/drawing/2014/main" id="{052F52AA-63FB-C02C-3C9A-FC6080E87C09}"/>
              </a:ext>
            </a:extLst>
          </p:cNvPr>
          <p:cNvPicPr>
            <a:picLocks noChangeAspect="1"/>
          </p:cNvPicPr>
          <p:nvPr/>
        </p:nvPicPr>
        <p:blipFill>
          <a:blip r:embed="rId2"/>
          <a:srcRect t="1573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D2419FE-DA5B-4897-C5E9-10820DA62E08}"/>
              </a:ext>
            </a:extLst>
          </p:cNvPr>
          <p:cNvSpPr>
            <a:spLocks noGrp="1"/>
          </p:cNvSpPr>
          <p:nvPr>
            <p:ph type="title"/>
          </p:nvPr>
        </p:nvSpPr>
        <p:spPr>
          <a:xfrm>
            <a:off x="1063752" y="1326143"/>
            <a:ext cx="10058400" cy="2102857"/>
          </a:xfrm>
          <a:effectLst>
            <a:outerShdw blurRad="50800" dist="38100" dir="2700000" algn="tl" rotWithShape="0">
              <a:prstClr val="black">
                <a:alpha val="40000"/>
              </a:prstClr>
            </a:outerShdw>
          </a:effectLst>
        </p:spPr>
        <p:txBody>
          <a:bodyPr vert="horz" lIns="91440" tIns="45720" rIns="91440" bIns="45720" rtlCol="0" anchor="b">
            <a:normAutofit/>
          </a:bodyPr>
          <a:lstStyle/>
          <a:p>
            <a:pPr marR="0" algn="ctr"/>
            <a:r>
              <a:rPr lang="en-US" sz="5200" b="0" i="0" u="none" strike="noStrike"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5200" b="0" i="0" u="none" strike="noStrike" baseline="0"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Principios</a:t>
            </a:r>
            <a:r>
              <a:rPr lang="en-US" sz="5200" b="0" i="0" u="none" strike="noStrike"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200" b="0" i="0" u="none" strike="noStrike" baseline="0"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Fundamentales</a:t>
            </a:r>
            <a:r>
              <a:rPr lang="en-US" sz="5200" b="0" i="0" u="none" strike="noStrike"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la </a:t>
            </a:r>
            <a:r>
              <a:rPr lang="en-US" sz="5200" b="0" i="0" u="none" strike="noStrike" baseline="0"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Metrología</a:t>
            </a:r>
            <a:r>
              <a:rPr lang="en-US" sz="5200" b="0" i="0" u="none" strike="noStrike"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Industrial</a:t>
            </a:r>
          </a:p>
        </p:txBody>
      </p:sp>
    </p:spTree>
    <p:extLst>
      <p:ext uri="{BB962C8B-B14F-4D97-AF65-F5344CB8AC3E}">
        <p14:creationId xmlns:p14="http://schemas.microsoft.com/office/powerpoint/2010/main" val="14677844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D643995-D30A-AC4B-4A99-C73DCF823B13}"/>
              </a:ext>
            </a:extLst>
          </p:cNvPr>
          <p:cNvSpPr>
            <a:spLocks noGrp="1"/>
          </p:cNvSpPr>
          <p:nvPr>
            <p:ph type="title"/>
          </p:nvPr>
        </p:nvSpPr>
        <p:spPr>
          <a:xfrm>
            <a:off x="6670621" y="374755"/>
            <a:ext cx="4991724" cy="1064302"/>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2.1. </a:t>
            </a:r>
            <a:r>
              <a:rPr lang="en-US" sz="4000" b="0" i="0" u="none" strike="noStrike" baseline="0" dirty="0" err="1">
                <a:latin typeface="Arial" panose="020B0604020202020204" pitchFamily="34" charset="0"/>
                <a:cs typeface="Arial" panose="020B0604020202020204" pitchFamily="34" charset="0"/>
              </a:rPr>
              <a:t>Medición</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descr="Reglas y transportadores de colores">
            <a:extLst>
              <a:ext uri="{FF2B5EF4-FFF2-40B4-BE49-F238E27FC236}">
                <a16:creationId xmlns:a16="http://schemas.microsoft.com/office/drawing/2014/main" id="{17BD0F8C-FD8F-AEAD-2118-64445B420F84}"/>
              </a:ext>
            </a:extLst>
          </p:cNvPr>
          <p:cNvPicPr>
            <a:picLocks noChangeAspect="1"/>
          </p:cNvPicPr>
          <p:nvPr/>
        </p:nvPicPr>
        <p:blipFill>
          <a:blip r:embed="rId2"/>
          <a:srcRect l="16993" r="16753"/>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Marcador de texto 2">
            <a:extLst>
              <a:ext uri="{FF2B5EF4-FFF2-40B4-BE49-F238E27FC236}">
                <a16:creationId xmlns:a16="http://schemas.microsoft.com/office/drawing/2014/main" id="{1DB706E0-6C26-3604-D03E-77D9D32482AE}"/>
              </a:ext>
            </a:extLst>
          </p:cNvPr>
          <p:cNvSpPr>
            <a:spLocks noGrp="1"/>
          </p:cNvSpPr>
          <p:nvPr>
            <p:ph type="body" idx="1"/>
          </p:nvPr>
        </p:nvSpPr>
        <p:spPr>
          <a:xfrm>
            <a:off x="6430780" y="1813802"/>
            <a:ext cx="5231565" cy="5044188"/>
          </a:xfrm>
        </p:spPr>
        <p:txBody>
          <a:bodyPr vert="horz" lIns="91440" tIns="45720" rIns="91440" bIns="45720" rtlCol="0">
            <a:normAutofit/>
          </a:bodyPr>
          <a:lstStyle/>
          <a:p>
            <a:pPr marR="0" lvl="0"/>
            <a:r>
              <a:rPr lang="en-US" sz="1600" b="0" i="0" u="none" strike="noStrike" baseline="0" dirty="0">
                <a:latin typeface="Arial" panose="020B0604020202020204" pitchFamily="34" charset="0"/>
                <a:cs typeface="Arial" panose="020B0604020202020204" pitchFamily="34" charset="0"/>
              </a:rPr>
              <a:t>La </a:t>
            </a:r>
            <a:r>
              <a:rPr lang="en-US" sz="1600" b="1"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es el </a:t>
            </a:r>
            <a:r>
              <a:rPr lang="en-US" sz="1600" b="0" i="0" u="none" strike="noStrike" baseline="0" dirty="0" err="1">
                <a:latin typeface="Arial" panose="020B0604020202020204" pitchFamily="34" charset="0"/>
                <a:cs typeface="Arial" panose="020B0604020202020204" pitchFamily="34" charset="0"/>
              </a:rPr>
              <a:t>proceso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mediante</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cual</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determina</a:t>
            </a:r>
            <a:r>
              <a:rPr lang="en-US" sz="1600" b="0" i="0" u="none" strike="noStrike" baseline="0" dirty="0">
                <a:latin typeface="Arial" panose="020B0604020202020204" pitchFamily="34" charset="0"/>
                <a:cs typeface="Arial" panose="020B0604020202020204" pitchFamily="34" charset="0"/>
              </a:rPr>
              <a:t> el valor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err="1" smtClean="0">
                <a:latin typeface="Arial" panose="020B0604020202020204" pitchFamily="34" charset="0"/>
                <a:cs typeface="Arial" panose="020B0604020202020204" pitchFamily="34" charset="0"/>
              </a:rPr>
              <a:t>Una</a:t>
            </a:r>
            <a:r>
              <a:rPr lang="en-US" sz="1600" b="0" i="0" u="none" strike="noStrike" baseline="0" dirty="0" smtClean="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es </a:t>
            </a:r>
            <a:r>
              <a:rPr lang="en-US" sz="1600" b="0" i="0" u="none" strike="noStrike" baseline="0" dirty="0" err="1">
                <a:latin typeface="Arial" panose="020B0604020202020204" pitchFamily="34" charset="0"/>
                <a:cs typeface="Arial" panose="020B0604020202020204" pitchFamily="34" charset="0"/>
              </a:rPr>
              <a:t>cualquier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propiedad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física</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pueda</a:t>
            </a:r>
            <a:r>
              <a:rPr lang="en-US" sz="1600" b="0" i="0" u="none" strike="noStrike" baseline="0" dirty="0">
                <a:latin typeface="Arial" panose="020B0604020202020204" pitchFamily="34" charset="0"/>
                <a:cs typeface="Arial" panose="020B0604020202020204" pitchFamily="34" charset="0"/>
              </a:rPr>
              <a:t> ser </a:t>
            </a:r>
            <a:r>
              <a:rPr lang="en-US" sz="1600" b="0" i="0" u="none" strike="noStrike" baseline="0" dirty="0" err="1">
                <a:latin typeface="Arial" panose="020B0604020202020204" pitchFamily="34" charset="0"/>
                <a:cs typeface="Arial" panose="020B0604020202020204" pitchFamily="34" charset="0"/>
              </a:rPr>
              <a:t>cuantificada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longitud</a:t>
            </a:r>
            <a:r>
              <a:rPr lang="en-US" sz="1600" b="0" i="0" u="none" strike="noStrike" baseline="0" dirty="0">
                <a:latin typeface="Arial" panose="020B0604020202020204" pitchFamily="34" charset="0"/>
                <a:cs typeface="Arial" panose="020B0604020202020204" pitchFamily="34" charset="0"/>
              </a:rPr>
              <a:t>, masa, </a:t>
            </a:r>
            <a:r>
              <a:rPr lang="en-US" sz="1600" b="0" i="0" u="none" strike="noStrike" baseline="0" dirty="0" err="1">
                <a:latin typeface="Arial" panose="020B0604020202020204" pitchFamily="34" charset="0"/>
                <a:cs typeface="Arial" panose="020B0604020202020204" pitchFamily="34" charset="0"/>
              </a:rPr>
              <a:t>temperatura</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corriente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smtClean="0">
                <a:latin typeface="Arial" panose="020B0604020202020204" pitchFamily="34" charset="0"/>
                <a:cs typeface="Arial" panose="020B0604020202020204" pitchFamily="34" charset="0"/>
              </a:rPr>
              <a:t>eléctrica</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son el pilar de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ya</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proporcionan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datos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necesarios</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controlar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industriales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conformidad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grosor</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chapa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metálica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durante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asegurarse</a:t>
            </a:r>
            <a:r>
              <a:rPr lang="en-US" sz="1600" b="0" i="0" u="none" strike="noStrike" baseline="0" dirty="0">
                <a:latin typeface="Arial" panose="020B0604020202020204" pitchFamily="34" charset="0"/>
                <a:cs typeface="Arial" panose="020B0604020202020204" pitchFamily="34" charset="0"/>
              </a:rPr>
              <a:t> de que </a:t>
            </a:r>
            <a:r>
              <a:rPr lang="en-US" sz="1600" b="0" i="0" u="none" strike="noStrike" baseline="0" dirty="0" err="1">
                <a:latin typeface="Arial" panose="020B0604020202020204" pitchFamily="34" charset="0"/>
                <a:cs typeface="Arial" panose="020B0604020202020204" pitchFamily="34" charset="0"/>
              </a:rPr>
              <a:t>cumple</a:t>
            </a:r>
            <a:r>
              <a:rPr lang="en-US" sz="1600" b="0" i="0" u="none" strike="noStrike" baseline="0" dirty="0">
                <a:latin typeface="Arial" panose="020B0604020202020204" pitchFamily="34" charset="0"/>
                <a:cs typeface="Arial" panose="020B0604020202020204" pitchFamily="34" charset="0"/>
              </a:rPr>
              <a:t> con las </a:t>
            </a:r>
            <a:r>
              <a:rPr lang="en-US" sz="1600" b="0" i="0" u="none" strike="noStrike" baseline="0" dirty="0" err="1">
                <a:latin typeface="Arial" panose="020B0604020202020204" pitchFamily="34" charset="0"/>
                <a:cs typeface="Arial" panose="020B0604020202020204" pitchFamily="34" charset="0"/>
              </a:rPr>
              <a:t>especificaciones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diseño</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4364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7D9B31-E31E-E4DA-14C3-13F16537691E}"/>
              </a:ext>
            </a:extLst>
          </p:cNvPr>
          <p:cNvSpPr>
            <a:spLocks noGrp="1"/>
          </p:cNvSpPr>
          <p:nvPr>
            <p:ph type="title"/>
          </p:nvPr>
        </p:nvSpPr>
        <p:spPr>
          <a:xfrm>
            <a:off x="4553733" y="231470"/>
            <a:ext cx="6798541" cy="787861"/>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2.2. </a:t>
            </a:r>
            <a:r>
              <a:rPr lang="en-US" sz="4000" b="0" i="0" u="none" strike="noStrike" baseline="0" dirty="0" err="1">
                <a:latin typeface="Arial" panose="020B0604020202020204" pitchFamily="34" charset="0"/>
                <a:cs typeface="Arial" panose="020B0604020202020204" pitchFamily="34" charset="0"/>
              </a:rPr>
              <a:t>Exactitud</a:t>
            </a:r>
            <a:r>
              <a:rPr lang="en-US" sz="4000" b="0" i="0" u="none" strike="noStrike" baseline="0" dirty="0">
                <a:latin typeface="Arial" panose="020B0604020202020204" pitchFamily="34" charset="0"/>
                <a:cs typeface="Arial" panose="020B0604020202020204" pitchFamily="34" charset="0"/>
              </a:rPr>
              <a:t> y </a:t>
            </a:r>
            <a:r>
              <a:rPr lang="en-US" sz="4000" b="0" i="0" u="none" strike="noStrike" baseline="0" dirty="0" err="1">
                <a:latin typeface="Arial" panose="020B0604020202020204" pitchFamily="34" charset="0"/>
                <a:cs typeface="Arial" panose="020B0604020202020204" pitchFamily="34" charset="0"/>
              </a:rPr>
              <a:t>Precisión</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descr="Primer plano de un teclado">
            <a:extLst>
              <a:ext uri="{FF2B5EF4-FFF2-40B4-BE49-F238E27FC236}">
                <a16:creationId xmlns:a16="http://schemas.microsoft.com/office/drawing/2014/main" id="{0070FD22-EF73-8ABE-4CE1-46ED1ED4C7D7}"/>
              </a:ext>
            </a:extLst>
          </p:cNvPr>
          <p:cNvPicPr>
            <a:picLocks noChangeAspect="1"/>
          </p:cNvPicPr>
          <p:nvPr/>
        </p:nvPicPr>
        <p:blipFill>
          <a:blip r:embed="rId2"/>
          <a:srcRect l="20164" r="40215" b="1"/>
          <a:stretch/>
        </p:blipFill>
        <p:spPr>
          <a:xfrm>
            <a:off x="1" y="10"/>
            <a:ext cx="4196496" cy="6857990"/>
          </a:xfrm>
          <a:prstGeom prst="rect">
            <a:avLst/>
          </a:prstGeom>
          <a:effectLst/>
        </p:spPr>
      </p:pic>
      <p:sp>
        <p:nvSpPr>
          <p:cNvPr id="3" name="Marcador de texto 2">
            <a:extLst>
              <a:ext uri="{FF2B5EF4-FFF2-40B4-BE49-F238E27FC236}">
                <a16:creationId xmlns:a16="http://schemas.microsoft.com/office/drawing/2014/main" id="{0329F375-A359-8FEC-ECEF-1D84785370F5}"/>
              </a:ext>
            </a:extLst>
          </p:cNvPr>
          <p:cNvSpPr>
            <a:spLocks noGrp="1"/>
          </p:cNvSpPr>
          <p:nvPr>
            <p:ph type="body" idx="1"/>
          </p:nvPr>
        </p:nvSpPr>
        <p:spPr>
          <a:xfrm>
            <a:off x="4553734" y="1250801"/>
            <a:ext cx="7333466" cy="5607200"/>
          </a:xfrm>
        </p:spPr>
        <p:txBody>
          <a:bodyPr vert="horz" lIns="91440" tIns="45720" rIns="91440" bIns="45720" rtlCol="0">
            <a:normAutofit/>
          </a:bodyPr>
          <a:lstStyle/>
          <a:p>
            <a:pPr marL="0" marR="0" lvl="0" indent="0">
              <a:buNone/>
            </a:pPr>
            <a:r>
              <a:rPr lang="en-US" sz="1400" b="0" i="0" u="none" strike="noStrike" baseline="0" dirty="0">
                <a:latin typeface="Arial" panose="020B0604020202020204" pitchFamily="34" charset="0"/>
                <a:cs typeface="Arial" panose="020B0604020202020204" pitchFamily="34" charset="0"/>
              </a:rPr>
              <a:t>Uno de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conceptos</a:t>
            </a:r>
            <a:r>
              <a:rPr lang="en-US" sz="1400" b="0" i="0" u="none" strike="noStrike" baseline="0" dirty="0">
                <a:latin typeface="Arial" panose="020B0604020202020204" pitchFamily="34" charset="0"/>
                <a:cs typeface="Arial" panose="020B0604020202020204" pitchFamily="34" charset="0"/>
              </a:rPr>
              <a:t> clave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metrología</a:t>
            </a:r>
            <a:r>
              <a:rPr lang="en-US" sz="1400" b="0" i="0" u="none" strike="noStrike" baseline="0" dirty="0">
                <a:latin typeface="Arial" panose="020B0604020202020204" pitchFamily="34" charset="0"/>
                <a:cs typeface="Arial" panose="020B0604020202020204" pitchFamily="34" charset="0"/>
              </a:rPr>
              <a:t> industrial es la </a:t>
            </a:r>
            <a:r>
              <a:rPr lang="en-US" sz="1400" b="1" i="0" u="none" strike="noStrike" baseline="0" dirty="0" err="1">
                <a:latin typeface="Arial" panose="020B0604020202020204" pitchFamily="34" charset="0"/>
                <a:cs typeface="Arial" panose="020B0604020202020204" pitchFamily="34" charset="0"/>
              </a:rPr>
              <a:t>exactitud</a:t>
            </a:r>
            <a:r>
              <a:rPr lang="en-US" sz="1400" b="0" i="0" u="none" strike="noStrike" baseline="0" dirty="0">
                <a:latin typeface="Arial" panose="020B0604020202020204" pitchFamily="34" charset="0"/>
                <a:cs typeface="Arial" panose="020B0604020202020204" pitchFamily="34" charset="0"/>
              </a:rPr>
              <a:t>, que se </a:t>
            </a:r>
            <a:r>
              <a:rPr lang="en-US" sz="1400" b="0" i="0" u="none" strike="noStrike" baseline="0" dirty="0" err="1">
                <a:latin typeface="Arial" panose="020B0604020202020204" pitchFamily="34" charset="0"/>
                <a:cs typeface="Arial" panose="020B0604020202020204" pitchFamily="34" charset="0"/>
              </a:rPr>
              <a:t>refiere</a:t>
            </a:r>
            <a:r>
              <a:rPr lang="en-US" sz="1400" b="0" i="0" u="none" strike="noStrike" baseline="0" dirty="0">
                <a:latin typeface="Arial" panose="020B0604020202020204" pitchFamily="34" charset="0"/>
                <a:cs typeface="Arial" panose="020B0604020202020204" pitchFamily="34" charset="0"/>
              </a:rPr>
              <a:t> al </a:t>
            </a:r>
            <a:r>
              <a:rPr lang="en-US" sz="1400" b="0" i="0" u="none" strike="noStrike" baseline="0" dirty="0" err="1">
                <a:latin typeface="Arial" panose="020B0604020202020204" pitchFamily="34" charset="0"/>
                <a:cs typeface="Arial" panose="020B0604020202020204" pitchFamily="34" charset="0"/>
              </a:rPr>
              <a:t>grado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concordancia</a:t>
            </a:r>
            <a:r>
              <a:rPr lang="en-US" sz="1400" b="0" i="0" u="none" strike="noStrike" baseline="0" dirty="0">
                <a:latin typeface="Arial" panose="020B0604020202020204" pitchFamily="34" charset="0"/>
                <a:cs typeface="Arial" panose="020B0604020202020204" pitchFamily="34" charset="0"/>
              </a:rPr>
              <a:t> entre el valor </a:t>
            </a:r>
            <a:r>
              <a:rPr lang="en-US" sz="1400" b="0" i="0" u="none" strike="noStrike" baseline="0" dirty="0" err="1">
                <a:latin typeface="Arial" panose="020B0604020202020204" pitchFamily="34" charset="0"/>
                <a:cs typeface="Arial" panose="020B0604020202020204" pitchFamily="34" charset="0"/>
              </a:rPr>
              <a:t>medido</a:t>
            </a:r>
            <a:r>
              <a:rPr lang="en-US" sz="1400" b="0" i="0" u="none" strike="noStrike" baseline="0" dirty="0">
                <a:latin typeface="Arial" panose="020B0604020202020204" pitchFamily="34" charset="0"/>
                <a:cs typeface="Arial" panose="020B0604020202020204" pitchFamily="34" charset="0"/>
              </a:rPr>
              <a:t> y el valor </a:t>
            </a:r>
            <a:r>
              <a:rPr lang="en-US" sz="1400" b="0" i="0" u="none" strike="noStrike" baseline="0" dirty="0" err="1">
                <a:latin typeface="Arial" panose="020B0604020202020204" pitchFamily="34" charset="0"/>
                <a:cs typeface="Arial" panose="020B0604020202020204" pitchFamily="34" charset="0"/>
              </a:rPr>
              <a:t>verdadero</a:t>
            </a:r>
            <a:r>
              <a:rPr lang="en-US" sz="1400" b="0" i="0" u="none" strike="noStrike" baseline="0" dirty="0">
                <a:latin typeface="Arial" panose="020B0604020202020204" pitchFamily="34" charset="0"/>
                <a:cs typeface="Arial" panose="020B0604020202020204" pitchFamily="34" charset="0"/>
              </a:rPr>
              <a:t> o de </a:t>
            </a:r>
            <a:r>
              <a:rPr lang="en-US" sz="1400" b="0" i="0" u="none" strike="noStrike" baseline="0" dirty="0" err="1">
                <a:latin typeface="Arial" panose="020B0604020202020204" pitchFamily="34" charset="0"/>
                <a:cs typeface="Arial" panose="020B0604020202020204" pitchFamily="34" charset="0"/>
              </a:rPr>
              <a:t>referencia</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magnitud</a:t>
            </a:r>
            <a:r>
              <a:rPr lang="en-US" sz="1400" b="0" i="0" u="none" strike="noStrike" baseline="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L="0" marR="0" lvl="0" indent="0">
              <a:buNone/>
            </a:pPr>
            <a:r>
              <a:rPr lang="en-US" sz="1400" b="0" i="0" u="none" strike="noStrike" baseline="0" dirty="0">
                <a:latin typeface="Arial" panose="020B0604020202020204" pitchFamily="34" charset="0"/>
                <a:cs typeface="Arial" panose="020B0604020202020204" pitchFamily="34" charset="0"/>
              </a:rPr>
              <a:t>La </a:t>
            </a:r>
            <a:r>
              <a:rPr lang="en-US" sz="1400" b="1" i="0" u="none" strike="noStrike" baseline="0" dirty="0" err="1">
                <a:latin typeface="Arial" panose="020B0604020202020204" pitchFamily="34" charset="0"/>
                <a:cs typeface="Arial" panose="020B0604020202020204" pitchFamily="34" charset="0"/>
              </a:rPr>
              <a:t>precisión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por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otro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lado</a:t>
            </a:r>
            <a:r>
              <a:rPr lang="en-US" sz="1400" b="0" i="0" u="none" strike="noStrike" baseline="0" dirty="0">
                <a:latin typeface="Arial" panose="020B0604020202020204" pitchFamily="34" charset="0"/>
                <a:cs typeface="Arial" panose="020B0604020202020204" pitchFamily="34" charset="0"/>
              </a:rPr>
              <a:t>, se </a:t>
            </a:r>
            <a:r>
              <a:rPr lang="en-US" sz="1400" b="0" i="0" u="none" strike="noStrike" baseline="0" dirty="0" err="1">
                <a:latin typeface="Arial" panose="020B0604020202020204" pitchFamily="34" charset="0"/>
                <a:cs typeface="Arial" panose="020B0604020202020204" pitchFamily="34" charset="0"/>
              </a:rPr>
              <a:t>refiere</a:t>
            </a:r>
            <a:r>
              <a:rPr lang="en-US" sz="1400" b="0" i="0" u="none" strike="noStrike" baseline="0" dirty="0">
                <a:latin typeface="Arial" panose="020B0604020202020204" pitchFamily="34" charset="0"/>
                <a:cs typeface="Arial" panose="020B0604020202020204" pitchFamily="34" charset="0"/>
              </a:rPr>
              <a:t> a la </a:t>
            </a:r>
            <a:r>
              <a:rPr lang="en-US" sz="1400" b="0" i="0" u="none" strike="noStrike" baseline="0" dirty="0" err="1">
                <a:latin typeface="Arial" panose="020B0604020202020204" pitchFamily="34" charset="0"/>
                <a:cs typeface="Arial" panose="020B0604020202020204" pitchFamily="34" charset="0"/>
              </a:rPr>
              <a:t>consistencia</a:t>
            </a:r>
            <a:r>
              <a:rPr lang="en-US" sz="1400" b="0" i="0" u="none" strike="noStrike" baseline="0" dirty="0">
                <a:latin typeface="Arial" panose="020B0604020202020204" pitchFamily="34" charset="0"/>
                <a:cs typeface="Arial" panose="020B0604020202020204" pitchFamily="34" charset="0"/>
              </a:rPr>
              <a:t> entre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repetidas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misma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magnitud</a:t>
            </a:r>
            <a:r>
              <a:rPr lang="en-US" sz="1400" b="0" i="0" u="none" strike="noStrike" baseline="0" dirty="0">
                <a:latin typeface="Arial" panose="020B0604020202020204" pitchFamily="34" charset="0"/>
                <a:cs typeface="Arial" panose="020B0604020202020204" pitchFamily="34" charset="0"/>
              </a:rPr>
              <a:t> bajo las </a:t>
            </a:r>
            <a:r>
              <a:rPr lang="en-US" sz="1400" b="0" i="0" u="none" strike="noStrike" baseline="0" dirty="0" err="1">
                <a:latin typeface="Arial" panose="020B0604020202020204" pitchFamily="34" charset="0"/>
                <a:cs typeface="Arial" panose="020B0604020202020204" pitchFamily="34" charset="0"/>
              </a:rPr>
              <a:t>mismas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condiciones</a:t>
            </a:r>
            <a:r>
              <a:rPr lang="en-US" sz="14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R="0" lvl="0"/>
            <a:r>
              <a:rPr lang="en-US" sz="1400" b="1" i="0" u="none" strike="noStrike" baseline="0" dirty="0" err="1">
                <a:latin typeface="Arial" panose="020B0604020202020204" pitchFamily="34" charset="0"/>
                <a:cs typeface="Arial" panose="020B0604020202020204" pitchFamily="34" charset="0"/>
              </a:rPr>
              <a:t>Exactitud</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Relación</a:t>
            </a:r>
            <a:r>
              <a:rPr lang="en-US" sz="1400" b="0" i="0" u="none" strike="noStrike" baseline="0" dirty="0">
                <a:latin typeface="Arial" panose="020B0604020202020204" pitchFamily="34" charset="0"/>
                <a:cs typeface="Arial" panose="020B0604020202020204" pitchFamily="34" charset="0"/>
              </a:rPr>
              <a:t> entre la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el</a:t>
            </a:r>
            <a:r>
              <a:rPr lang="en-US" sz="1400" b="0" i="0" u="none" strike="noStrike" baseline="0" dirty="0">
                <a:latin typeface="Arial" panose="020B0604020202020204" pitchFamily="34" charset="0"/>
                <a:cs typeface="Arial" panose="020B0604020202020204" pitchFamily="34" charset="0"/>
              </a:rPr>
              <a:t> valor </a:t>
            </a:r>
            <a:r>
              <a:rPr lang="en-US" sz="1400" b="0" i="0" u="none" strike="noStrike" baseline="0" dirty="0" err="1">
                <a:latin typeface="Arial" panose="020B0604020202020204" pitchFamily="34" charset="0"/>
                <a:cs typeface="Arial" panose="020B0604020202020204" pitchFamily="34" charset="0"/>
              </a:rPr>
              <a:t>verdadero</a:t>
            </a:r>
            <a:r>
              <a:rPr lang="en-US" sz="1400" b="0" i="0" u="none" strike="noStrike" baseline="0" dirty="0">
                <a:latin typeface="Arial" panose="020B0604020202020204" pitchFamily="34" charset="0"/>
                <a:cs typeface="Arial" panose="020B0604020202020204" pitchFamily="34" charset="0"/>
              </a:rPr>
              <a:t>. Un </a:t>
            </a:r>
            <a:r>
              <a:rPr lang="en-US" sz="1400" b="0" i="0" u="none" strike="noStrike" baseline="0" dirty="0" err="1">
                <a:latin typeface="Arial" panose="020B0604020202020204" pitchFamily="34" charset="0"/>
                <a:cs typeface="Arial" panose="020B0604020202020204" pitchFamily="34" charset="0"/>
              </a:rPr>
              <a:t>instrumento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muy</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exacto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dará</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resultados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cercanos</a:t>
            </a:r>
            <a:r>
              <a:rPr lang="en-US" sz="1400" b="0" i="0" u="none" strike="noStrike" baseline="0" dirty="0">
                <a:latin typeface="Arial" panose="020B0604020202020204" pitchFamily="34" charset="0"/>
                <a:cs typeface="Arial" panose="020B0604020202020204" pitchFamily="34" charset="0"/>
              </a:rPr>
              <a:t> al valor </a:t>
            </a:r>
            <a:r>
              <a:rPr lang="en-US" sz="1400" b="0" i="0" u="none" strike="noStrike" baseline="0" dirty="0" err="1">
                <a:latin typeface="Arial" panose="020B0604020202020204" pitchFamily="34" charset="0"/>
                <a:cs typeface="Arial" panose="020B0604020202020204" pitchFamily="34" charset="0"/>
              </a:rPr>
              <a:t>verdadero</a:t>
            </a:r>
            <a:r>
              <a:rPr lang="en-US" sz="1400" b="0" i="0" u="none" strike="noStrike" baseline="0" dirty="0" smtClean="0">
                <a:latin typeface="Arial" panose="020B0604020202020204" pitchFamily="34" charset="0"/>
                <a:cs typeface="Arial" panose="020B0604020202020204" pitchFamily="34" charset="0"/>
              </a:rPr>
              <a:t>.</a:t>
            </a:r>
            <a:endParaRPr lang="en-US" sz="1400" b="0" i="0" u="none" strike="noStrike" baseline="0" dirty="0">
              <a:latin typeface="Arial" panose="020B0604020202020204" pitchFamily="34" charset="0"/>
              <a:cs typeface="Arial" panose="020B0604020202020204" pitchFamily="34" charset="0"/>
            </a:endParaRPr>
          </a:p>
          <a:p>
            <a:pPr marR="0" lvl="0"/>
            <a:r>
              <a:rPr lang="en-US" sz="1400" b="1" i="0" u="none" strike="noStrike" baseline="0" dirty="0" err="1">
                <a:latin typeface="Arial" panose="020B0604020202020204" pitchFamily="34" charset="0"/>
                <a:cs typeface="Arial" panose="020B0604020202020204" pitchFamily="34" charset="0"/>
              </a:rPr>
              <a:t>Precisión</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Proximidad</a:t>
            </a:r>
            <a:r>
              <a:rPr lang="en-US" sz="1400" b="0" i="0" u="none" strike="noStrike" baseline="0" dirty="0">
                <a:latin typeface="Arial" panose="020B0604020202020204" pitchFamily="34" charset="0"/>
                <a:cs typeface="Arial" panose="020B0604020202020204" pitchFamily="34" charset="0"/>
              </a:rPr>
              <a:t> entre </a:t>
            </a:r>
            <a:r>
              <a:rPr lang="en-US" sz="1400" b="0" i="0" u="none" strike="noStrike" baseline="0" dirty="0" err="1">
                <a:latin typeface="Arial" panose="020B0604020202020204" pitchFamily="34" charset="0"/>
                <a:cs typeface="Arial" panose="020B0604020202020204" pitchFamily="34" charset="0"/>
              </a:rPr>
              <a:t>varias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independientes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misma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magnitud</a:t>
            </a:r>
            <a:r>
              <a:rPr lang="en-US" sz="1400" b="0" i="0" u="none" strike="noStrike" baseline="0" dirty="0">
                <a:latin typeface="Arial" panose="020B0604020202020204" pitchFamily="34" charset="0"/>
                <a:cs typeface="Arial" panose="020B0604020202020204" pitchFamily="34" charset="0"/>
              </a:rPr>
              <a:t>. Un </a:t>
            </a:r>
            <a:r>
              <a:rPr lang="en-US" sz="1400" b="0" i="0" u="none" strike="noStrike" baseline="0" dirty="0" err="1">
                <a:latin typeface="Arial" panose="020B0604020202020204" pitchFamily="34" charset="0"/>
                <a:cs typeface="Arial" panose="020B0604020202020204" pitchFamily="34" charset="0"/>
              </a:rPr>
              <a:t>instrumento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muy</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preciso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dará</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resultados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consistentes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repetidas</a:t>
            </a:r>
            <a:r>
              <a:rPr lang="en-US" sz="14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L="0" marR="0" lvl="0" indent="0">
              <a:buNone/>
            </a:pPr>
            <a:r>
              <a:rPr lang="en-US" sz="1400" b="1" i="0" u="none" strike="noStrike" baseline="0" dirty="0" err="1">
                <a:latin typeface="Arial" panose="020B0604020202020204" pitchFamily="34" charset="0"/>
                <a:cs typeface="Arial" panose="020B0604020202020204" pitchFamily="34" charset="0"/>
              </a:rPr>
              <a:t>Ejemplo</a:t>
            </a:r>
            <a:r>
              <a:rPr lang="en-US" sz="1400" b="1" i="0" u="none" strike="noStrike" baseline="0" dirty="0">
                <a:latin typeface="Arial" panose="020B0604020202020204" pitchFamily="34" charset="0"/>
                <a:cs typeface="Arial" panose="020B0604020202020204" pitchFamily="34" charset="0"/>
              </a:rPr>
              <a:t>:</a:t>
            </a:r>
          </a:p>
          <a:p>
            <a:pPr marR="0" lvl="0"/>
            <a:r>
              <a:rPr lang="en-US" sz="1400" b="0" i="0" u="none" strike="noStrike" baseline="0" dirty="0">
                <a:latin typeface="Arial" panose="020B0604020202020204" pitchFamily="34" charset="0"/>
                <a:cs typeface="Arial" panose="020B0604020202020204" pitchFamily="34" charset="0"/>
              </a:rPr>
              <a:t>Si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balanza</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precisión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siempre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mide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el</a:t>
            </a:r>
            <a:r>
              <a:rPr lang="en-US" sz="1400" b="0" i="0" u="none" strike="noStrike" baseline="0" dirty="0">
                <a:latin typeface="Arial" panose="020B0604020202020204" pitchFamily="34" charset="0"/>
                <a:cs typeface="Arial" panose="020B0604020202020204" pitchFamily="34" charset="0"/>
              </a:rPr>
              <a:t> peso de un </a:t>
            </a:r>
            <a:r>
              <a:rPr lang="en-US" sz="1400" b="0" i="0" u="none" strike="noStrike" baseline="0" dirty="0" err="1">
                <a:latin typeface="Arial" panose="020B0604020202020204" pitchFamily="34" charset="0"/>
                <a:cs typeface="Arial" panose="020B0604020202020204" pitchFamily="34" charset="0"/>
              </a:rPr>
              <a:t>objeto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1.005 kg </a:t>
            </a:r>
            <a:r>
              <a:rPr lang="en-US" sz="1400" b="0" i="0" u="none" strike="noStrike" baseline="0" dirty="0" err="1">
                <a:latin typeface="Arial" panose="020B0604020202020204" pitchFamily="34" charset="0"/>
                <a:cs typeface="Arial" panose="020B0604020202020204" pitchFamily="34" charset="0"/>
              </a:rPr>
              <a:t>cuando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su</a:t>
            </a:r>
            <a:r>
              <a:rPr lang="en-US" sz="1400" b="0" i="0" u="none" strike="noStrike" baseline="0" dirty="0">
                <a:latin typeface="Arial" panose="020B0604020202020204" pitchFamily="34" charset="0"/>
                <a:cs typeface="Arial" panose="020B0604020202020204" pitchFamily="34" charset="0"/>
              </a:rPr>
              <a:t> masa real es 1.000 kg, es </a:t>
            </a:r>
            <a:r>
              <a:rPr lang="en-US" sz="1400" b="0" i="0" u="none" strike="noStrike" baseline="0" dirty="0" err="1">
                <a:latin typeface="Arial" panose="020B0604020202020204" pitchFamily="34" charset="0"/>
                <a:cs typeface="Arial" panose="020B0604020202020204" pitchFamily="34" charset="0"/>
              </a:rPr>
              <a:t>precisa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pero</a:t>
            </a:r>
            <a:r>
              <a:rPr lang="en-US" sz="1400" b="0" i="0" u="none" strike="noStrike" baseline="0" dirty="0">
                <a:latin typeface="Arial" panose="020B0604020202020204" pitchFamily="34" charset="0"/>
                <a:cs typeface="Arial" panose="020B0604020202020204" pitchFamily="34" charset="0"/>
              </a:rPr>
              <a:t> no exacta.</a:t>
            </a:r>
          </a:p>
          <a:p>
            <a:pPr marR="0" lvl="0"/>
            <a:r>
              <a:rPr lang="en-US" sz="1400" b="0" i="0" u="none" strike="noStrike" baseline="0" dirty="0">
                <a:latin typeface="Arial" panose="020B0604020202020204" pitchFamily="34" charset="0"/>
                <a:cs typeface="Arial" panose="020B0604020202020204" pitchFamily="34" charset="0"/>
              </a:rPr>
              <a:t>Si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balanza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mide</a:t>
            </a:r>
            <a:r>
              <a:rPr lang="en-US" sz="1400" b="0" i="0" u="none" strike="noStrike" baseline="0" dirty="0">
                <a:latin typeface="Arial" panose="020B0604020202020204" pitchFamily="34" charset="0"/>
                <a:cs typeface="Arial" panose="020B0604020202020204" pitchFamily="34" charset="0"/>
              </a:rPr>
              <a:t> 1.001 kg, 0.999 kg y 1.000 kg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tres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de un </a:t>
            </a:r>
            <a:r>
              <a:rPr lang="en-US" sz="1400" b="0" i="0" u="none" strike="noStrike" baseline="0" dirty="0" err="1">
                <a:latin typeface="Arial" panose="020B0604020202020204" pitchFamily="34" charset="0"/>
                <a:cs typeface="Arial" panose="020B0604020202020204" pitchFamily="34" charset="0"/>
              </a:rPr>
              <a:t>objeto</a:t>
            </a:r>
            <a:r>
              <a:rPr lang="en-US" sz="1400" b="0" i="0" u="none" strike="noStrike" baseline="0" dirty="0">
                <a:latin typeface="Arial" panose="020B0604020202020204" pitchFamily="34" charset="0"/>
                <a:cs typeface="Arial" panose="020B0604020202020204" pitchFamily="34" charset="0"/>
              </a:rPr>
              <a:t> de 1.000 kg, es exacta y </a:t>
            </a:r>
            <a:r>
              <a:rPr lang="en-US" sz="1400" b="0" i="0" u="none" strike="noStrike" baseline="0" dirty="0" err="1">
                <a:latin typeface="Arial" panose="020B0604020202020204" pitchFamily="34" charset="0"/>
                <a:cs typeface="Arial" panose="020B0604020202020204" pitchFamily="34" charset="0"/>
              </a:rPr>
              <a:t>precisa</a:t>
            </a:r>
            <a:r>
              <a:rPr lang="en-US" sz="14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761648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5A9B2D-FFEB-9AD6-F196-79AF89492C94}"/>
              </a:ext>
            </a:extLst>
          </p:cNvPr>
          <p:cNvSpPr>
            <a:spLocks noGrp="1"/>
          </p:cNvSpPr>
          <p:nvPr>
            <p:ph type="title"/>
          </p:nvPr>
        </p:nvSpPr>
        <p:spPr>
          <a:xfrm>
            <a:off x="4553733" y="548465"/>
            <a:ext cx="6798541" cy="867098"/>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2.3. </a:t>
            </a:r>
            <a:r>
              <a:rPr lang="en-US" sz="4000" b="0" i="0" u="none" strike="noStrike" baseline="0" dirty="0" err="1">
                <a:latin typeface="Arial" panose="020B0604020202020204" pitchFamily="34" charset="0"/>
                <a:cs typeface="Arial" panose="020B0604020202020204" pitchFamily="34" charset="0"/>
              </a:rPr>
              <a:t>Calibración</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descr="Un escritorio con dibujos técnicos, lápiz y herramientas">
            <a:extLst>
              <a:ext uri="{FF2B5EF4-FFF2-40B4-BE49-F238E27FC236}">
                <a16:creationId xmlns:a16="http://schemas.microsoft.com/office/drawing/2014/main" id="{96FA2A53-102D-7A1A-A62D-16FFFCF7E7E9}"/>
              </a:ext>
            </a:extLst>
          </p:cNvPr>
          <p:cNvPicPr>
            <a:picLocks noChangeAspect="1"/>
          </p:cNvPicPr>
          <p:nvPr/>
        </p:nvPicPr>
        <p:blipFill>
          <a:blip r:embed="rId2"/>
          <a:srcRect l="32574" r="26580" b="-1"/>
          <a:stretch/>
        </p:blipFill>
        <p:spPr>
          <a:xfrm>
            <a:off x="1" y="10"/>
            <a:ext cx="4196496" cy="6857990"/>
          </a:xfrm>
          <a:prstGeom prst="rect">
            <a:avLst/>
          </a:prstGeom>
          <a:effectLst/>
        </p:spPr>
      </p:pic>
      <p:sp>
        <p:nvSpPr>
          <p:cNvPr id="3" name="Marcador de texto 2">
            <a:extLst>
              <a:ext uri="{FF2B5EF4-FFF2-40B4-BE49-F238E27FC236}">
                <a16:creationId xmlns:a16="http://schemas.microsoft.com/office/drawing/2014/main" id="{2BB0594B-19A0-3E32-71D9-F2808BF9747B}"/>
              </a:ext>
            </a:extLst>
          </p:cNvPr>
          <p:cNvSpPr>
            <a:spLocks noGrp="1"/>
          </p:cNvSpPr>
          <p:nvPr>
            <p:ph type="body" idx="1"/>
          </p:nvPr>
        </p:nvSpPr>
        <p:spPr>
          <a:xfrm>
            <a:off x="4553734" y="1963712"/>
            <a:ext cx="6798539" cy="4151336"/>
          </a:xfrm>
        </p:spPr>
        <p:txBody>
          <a:bodyPr vert="horz" lIns="91440" tIns="45720" rIns="91440" bIns="45720" rtlCol="0">
            <a:normAutofit/>
          </a:bodyPr>
          <a:lstStyle/>
          <a:p>
            <a:pPr marR="0" lvl="0"/>
            <a:r>
              <a:rPr lang="en-US" sz="1400" b="0" i="0" u="none" strike="noStrike" baseline="0" dirty="0">
                <a:latin typeface="Arial" panose="020B0604020202020204" pitchFamily="34" charset="0"/>
                <a:cs typeface="Arial" panose="020B0604020202020204" pitchFamily="34" charset="0"/>
              </a:rPr>
              <a:t>La </a:t>
            </a:r>
            <a:r>
              <a:rPr lang="en-US" sz="1400" b="1"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es el </a:t>
            </a:r>
            <a:r>
              <a:rPr lang="en-US" sz="1400" b="0" i="0" u="none" strike="noStrike" baseline="0" dirty="0" err="1">
                <a:latin typeface="Arial" panose="020B0604020202020204" pitchFamily="34" charset="0"/>
                <a:cs typeface="Arial" panose="020B0604020202020204" pitchFamily="34" charset="0"/>
              </a:rPr>
              <a:t>proceso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comparar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resultados</a:t>
            </a:r>
            <a:r>
              <a:rPr lang="en-US" sz="1400" b="0" i="0" u="none" strike="noStrike" baseline="0" dirty="0">
                <a:latin typeface="Arial" panose="020B0604020202020204" pitchFamily="34" charset="0"/>
                <a:cs typeface="Arial" panose="020B0604020202020204" pitchFamily="34" charset="0"/>
              </a:rPr>
              <a:t> de un </a:t>
            </a:r>
            <a:r>
              <a:rPr lang="en-US" sz="1400" b="0" i="0" u="none" strike="noStrike" baseline="0" dirty="0" err="1">
                <a:latin typeface="Arial" panose="020B0604020202020204" pitchFamily="34" charset="0"/>
                <a:cs typeface="Arial" panose="020B0604020202020204" pitchFamily="34" charset="0"/>
              </a:rPr>
              <a:t>instrumento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con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de un </a:t>
            </a:r>
            <a:r>
              <a:rPr lang="en-US" sz="1400" b="0" i="0" u="none" strike="noStrike" baseline="0" dirty="0" err="1">
                <a:latin typeface="Arial" panose="020B0604020202020204" pitchFamily="34" charset="0"/>
                <a:cs typeface="Arial" panose="020B0604020202020204" pitchFamily="34" charset="0"/>
              </a:rPr>
              <a:t>patrón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referencia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conocido</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realizar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ajustes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necesarios</a:t>
            </a:r>
            <a:r>
              <a:rPr lang="en-US" sz="1400" b="0" i="0" u="none" strike="noStrike" baseline="0" dirty="0">
                <a:latin typeface="Arial" panose="020B0604020202020204" pitchFamily="34" charset="0"/>
                <a:cs typeface="Arial" panose="020B0604020202020204" pitchFamily="34" charset="0"/>
              </a:rPr>
              <a:t> para </a:t>
            </a:r>
            <a:r>
              <a:rPr lang="en-US" sz="1400" b="0" i="0" u="none" strike="noStrike" baseline="0" dirty="0" err="1">
                <a:latin typeface="Arial" panose="020B0604020202020204" pitchFamily="34" charset="0"/>
                <a:cs typeface="Arial" panose="020B0604020202020204" pitchFamily="34" charset="0"/>
              </a:rPr>
              <a:t>corregir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errores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del </a:t>
            </a:r>
            <a:r>
              <a:rPr lang="en-US" sz="1400" b="0" i="0" u="none" strike="noStrike" baseline="0" dirty="0" err="1">
                <a:latin typeface="Arial" panose="020B0604020202020204" pitchFamily="34" charset="0"/>
                <a:cs typeface="Arial" panose="020B0604020202020204" pitchFamily="34" charset="0"/>
              </a:rPr>
              <a:t>instrumento</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R="0" lvl="0"/>
            <a:r>
              <a:rPr lang="en-US" sz="1400" b="0" i="0" u="none" strike="noStrike" baseline="0" dirty="0">
                <a:latin typeface="Arial" panose="020B0604020202020204" pitchFamily="34" charset="0"/>
                <a:cs typeface="Arial" panose="020B0604020202020204" pitchFamily="34" charset="0"/>
              </a:rPr>
              <a:t>La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es fundamental para </a:t>
            </a:r>
            <a:r>
              <a:rPr lang="en-US" sz="1400" b="0" i="0" u="none" strike="noStrike" baseline="0" dirty="0" err="1">
                <a:latin typeface="Arial" panose="020B0604020202020204" pitchFamily="34" charset="0"/>
                <a:cs typeface="Arial" panose="020B0604020202020204" pitchFamily="34" charset="0"/>
              </a:rPr>
              <a:t>asegurar</a:t>
            </a:r>
            <a:r>
              <a:rPr lang="en-US" sz="1400" b="0" i="0" u="none" strike="noStrike" baseline="0" dirty="0">
                <a:latin typeface="Arial" panose="020B0604020202020204" pitchFamily="34" charset="0"/>
                <a:cs typeface="Arial" panose="020B0604020202020204" pitchFamily="34" charset="0"/>
              </a:rPr>
              <a:t> que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equipos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proporcionen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resultados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confiables</a:t>
            </a:r>
            <a:r>
              <a:rPr lang="en-US" sz="1400" b="0" i="0" u="none" strike="noStrike" baseline="0" dirty="0">
                <a:latin typeface="Arial" panose="020B0604020202020204" pitchFamily="34" charset="0"/>
                <a:cs typeface="Arial" panose="020B0604020202020204" pitchFamily="34" charset="0"/>
              </a:rPr>
              <a:t>.</a:t>
            </a: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L="0" marR="0" lvl="0" indent="0">
              <a:buNone/>
            </a:pPr>
            <a:r>
              <a:rPr lang="en-US" sz="1400" b="1" i="0" u="none" strike="noStrike" baseline="0" dirty="0" err="1">
                <a:latin typeface="Arial" panose="020B0604020202020204" pitchFamily="34" charset="0"/>
                <a:cs typeface="Arial" panose="020B0604020202020204" pitchFamily="34" charset="0"/>
              </a:rPr>
              <a:t>Ejemplo</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en</a:t>
            </a:r>
            <a:r>
              <a:rPr lang="en-US" sz="1400" b="1" i="0" u="none" strike="noStrike" baseline="0" dirty="0">
                <a:latin typeface="Arial" panose="020B0604020202020204" pitchFamily="34" charset="0"/>
                <a:cs typeface="Arial" panose="020B0604020202020204" pitchFamily="34" charset="0"/>
              </a:rPr>
              <a:t> la </a:t>
            </a:r>
            <a:r>
              <a:rPr lang="en-US" sz="1400" b="1" i="0" u="none" strike="noStrike" baseline="0" dirty="0" err="1">
                <a:latin typeface="Arial" panose="020B0604020202020204" pitchFamily="34" charset="0"/>
                <a:cs typeface="Arial" panose="020B0604020202020204" pitchFamily="34" charset="0"/>
              </a:rPr>
              <a:t>industria</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calibración</a:t>
            </a:r>
            <a:r>
              <a:rPr lang="en-US" sz="1400" b="0" i="0" u="none" strike="noStrike" baseline="0" dirty="0">
                <a:latin typeface="Arial" panose="020B0604020202020204" pitchFamily="34" charset="0"/>
                <a:cs typeface="Arial" panose="020B0604020202020204" pitchFamily="34" charset="0"/>
              </a:rPr>
              <a:t> de un </a:t>
            </a:r>
            <a:r>
              <a:rPr lang="en-US" sz="1400" b="0" i="0" u="none" strike="noStrike" baseline="0" dirty="0" err="1">
                <a:latin typeface="Arial" panose="020B0604020202020204" pitchFamily="34" charset="0"/>
                <a:cs typeface="Arial" panose="020B0604020202020204" pitchFamily="34" charset="0"/>
              </a:rPr>
              <a:t>manómetro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planta </a:t>
            </a:r>
            <a:r>
              <a:rPr lang="en-US" sz="1400" b="0" i="0" u="none" strike="noStrike" baseline="0" dirty="0" err="1">
                <a:latin typeface="Arial" panose="020B0604020202020204" pitchFamily="34" charset="0"/>
                <a:cs typeface="Arial" panose="020B0604020202020204" pitchFamily="34" charset="0"/>
              </a:rPr>
              <a:t>química</a:t>
            </a:r>
            <a:r>
              <a:rPr lang="en-US" sz="1400" b="0" i="0" u="none" strike="noStrike" baseline="0" dirty="0">
                <a:latin typeface="Arial" panose="020B0604020202020204" pitchFamily="34" charset="0"/>
                <a:cs typeface="Arial" panose="020B0604020202020204" pitchFamily="34" charset="0"/>
              </a:rPr>
              <a:t> con un </a:t>
            </a:r>
            <a:r>
              <a:rPr lang="en-US" sz="1400" b="0" i="0" u="none" strike="noStrike" baseline="0" dirty="0" err="1">
                <a:latin typeface="Arial" panose="020B0604020202020204" pitchFamily="34" charset="0"/>
                <a:cs typeface="Arial" panose="020B0604020202020204" pitchFamily="34" charset="0"/>
              </a:rPr>
              <a:t>patrón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presión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certificado</a:t>
            </a:r>
            <a:r>
              <a:rPr lang="en-US" sz="1400" b="0" i="0" u="none" strike="noStrike" baseline="0" dirty="0">
                <a:latin typeface="Arial" panose="020B0604020202020204" pitchFamily="34" charset="0"/>
                <a:cs typeface="Arial" panose="020B0604020202020204" pitchFamily="34" charset="0"/>
              </a:rPr>
              <a:t>, para </a:t>
            </a:r>
            <a:r>
              <a:rPr lang="en-US" sz="1400" b="0" i="0" u="none" strike="noStrike" baseline="0" dirty="0" err="1">
                <a:latin typeface="Arial" panose="020B0604020202020204" pitchFamily="34" charset="0"/>
                <a:cs typeface="Arial" panose="020B0604020202020204" pitchFamily="34" charset="0"/>
              </a:rPr>
              <a:t>garantizar</a:t>
            </a:r>
            <a:r>
              <a:rPr lang="en-US" sz="1400" b="0" i="0" u="none" strike="noStrike" baseline="0" dirty="0">
                <a:latin typeface="Arial" panose="020B0604020202020204" pitchFamily="34" charset="0"/>
                <a:cs typeface="Arial" panose="020B0604020202020204" pitchFamily="34" charset="0"/>
              </a:rPr>
              <a:t> que las </a:t>
            </a:r>
            <a:r>
              <a:rPr lang="en-US" sz="1400" b="0" i="0" u="none" strike="noStrike" baseline="0" dirty="0" err="1">
                <a:latin typeface="Arial" panose="020B0604020202020204" pitchFamily="34" charset="0"/>
                <a:cs typeface="Arial" panose="020B0604020202020204" pitchFamily="34" charset="0"/>
              </a:rPr>
              <a:t>lecturas</a:t>
            </a:r>
            <a:r>
              <a:rPr lang="en-US" sz="1400" b="0" i="0" u="none" strike="noStrike" baseline="0" dirty="0">
                <a:latin typeface="Arial" panose="020B0604020202020204" pitchFamily="34" charset="0"/>
                <a:cs typeface="Arial" panose="020B0604020202020204" pitchFamily="34" charset="0"/>
              </a:rPr>
              <a:t> del </a:t>
            </a:r>
            <a:r>
              <a:rPr lang="en-US" sz="1400" b="0" i="0" u="none" strike="noStrike" baseline="0" dirty="0" err="1">
                <a:latin typeface="Arial" panose="020B0604020202020204" pitchFamily="34" charset="0"/>
                <a:cs typeface="Arial" panose="020B0604020202020204" pitchFamily="34" charset="0"/>
              </a:rPr>
              <a:t>instrumento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estén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dentro</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márgenes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tolerancia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aceptables</a:t>
            </a:r>
            <a:r>
              <a:rPr lang="en-US" sz="14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19207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0388C1-97A9-409F-DF44-001623788F93}"/>
              </a:ext>
            </a:extLst>
          </p:cNvPr>
          <p:cNvSpPr>
            <a:spLocks noGrp="1"/>
          </p:cNvSpPr>
          <p:nvPr>
            <p:ph type="title"/>
          </p:nvPr>
        </p:nvSpPr>
        <p:spPr>
          <a:xfrm>
            <a:off x="4553733" y="548464"/>
            <a:ext cx="6798541" cy="796759"/>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2.4. </a:t>
            </a:r>
            <a:r>
              <a:rPr lang="en-US" sz="4000" b="0" i="0" u="none" strike="noStrike" baseline="0" dirty="0" err="1">
                <a:latin typeface="Arial" panose="020B0604020202020204" pitchFamily="34" charset="0"/>
                <a:cs typeface="Arial" panose="020B0604020202020204" pitchFamily="34" charset="0"/>
              </a:rPr>
              <a:t>Trazabilidad</a:t>
            </a:r>
            <a:r>
              <a:rPr lang="en-US" sz="4000" b="0" i="0" u="none" strike="noStrike" baseline="0" dirty="0">
                <a:latin typeface="Arial" panose="020B0604020202020204" pitchFamily="34" charset="0"/>
                <a:cs typeface="Arial" panose="020B0604020202020204" pitchFamily="34" charset="0"/>
              </a:rPr>
              <a:t> </a:t>
            </a:r>
            <a:r>
              <a:rPr lang="en-US" sz="4000" b="0" i="0" u="none" strike="noStrike" baseline="0" dirty="0" err="1">
                <a:latin typeface="Arial" panose="020B0604020202020204" pitchFamily="34" charset="0"/>
                <a:cs typeface="Arial" panose="020B0604020202020204" pitchFamily="34" charset="0"/>
              </a:rPr>
              <a:t>Metrológica</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descr="Palanca manual">
            <a:extLst>
              <a:ext uri="{FF2B5EF4-FFF2-40B4-BE49-F238E27FC236}">
                <a16:creationId xmlns:a16="http://schemas.microsoft.com/office/drawing/2014/main" id="{ECF6483A-0D40-5789-F8CB-0B77960D7531}"/>
              </a:ext>
            </a:extLst>
          </p:cNvPr>
          <p:cNvPicPr>
            <a:picLocks noChangeAspect="1"/>
          </p:cNvPicPr>
          <p:nvPr/>
        </p:nvPicPr>
        <p:blipFill>
          <a:blip r:embed="rId2"/>
          <a:srcRect l="20697" r="38306" b="2"/>
          <a:stretch/>
        </p:blipFill>
        <p:spPr>
          <a:xfrm>
            <a:off x="1" y="10"/>
            <a:ext cx="4196496" cy="6857990"/>
          </a:xfrm>
          <a:prstGeom prst="rect">
            <a:avLst/>
          </a:prstGeom>
          <a:effectLst/>
        </p:spPr>
      </p:pic>
      <p:sp>
        <p:nvSpPr>
          <p:cNvPr id="3" name="Marcador de texto 2">
            <a:extLst>
              <a:ext uri="{FF2B5EF4-FFF2-40B4-BE49-F238E27FC236}">
                <a16:creationId xmlns:a16="http://schemas.microsoft.com/office/drawing/2014/main" id="{EF9777B5-085F-B19E-B70A-34C3CE8AA8F2}"/>
              </a:ext>
            </a:extLst>
          </p:cNvPr>
          <p:cNvSpPr>
            <a:spLocks noGrp="1"/>
          </p:cNvSpPr>
          <p:nvPr>
            <p:ph type="body" idx="1"/>
          </p:nvPr>
        </p:nvSpPr>
        <p:spPr>
          <a:xfrm>
            <a:off x="4553734" y="1888762"/>
            <a:ext cx="6798539" cy="4226286"/>
          </a:xfrm>
        </p:spPr>
        <p:txBody>
          <a:bodyPr vert="horz" lIns="91440" tIns="45720" rIns="91440" bIns="45720" rtlCol="0">
            <a:normAutofit/>
          </a:bodyPr>
          <a:lstStyle/>
          <a:p>
            <a:pPr marR="0" lvl="0"/>
            <a:r>
              <a:rPr lang="en-US" sz="1400" b="0" i="0" u="none" strike="noStrike" baseline="0" dirty="0">
                <a:latin typeface="Arial" panose="020B0604020202020204" pitchFamily="34" charset="0"/>
                <a:cs typeface="Arial" panose="020B0604020202020204" pitchFamily="34" charset="0"/>
              </a:rPr>
              <a:t>La </a:t>
            </a:r>
            <a:r>
              <a:rPr lang="en-US" sz="1400" b="1" i="0" u="none" strike="noStrike" baseline="0" dirty="0" err="1">
                <a:latin typeface="Arial" panose="020B0604020202020204" pitchFamily="34" charset="0"/>
                <a:cs typeface="Arial" panose="020B0604020202020204" pitchFamily="34" charset="0"/>
              </a:rPr>
              <a:t>trazabilidad</a:t>
            </a:r>
            <a:r>
              <a:rPr lang="en-US" sz="1400" b="0" i="0" u="none" strike="noStrike" baseline="0" dirty="0">
                <a:latin typeface="Arial" panose="020B0604020202020204" pitchFamily="34" charset="0"/>
                <a:cs typeface="Arial" panose="020B0604020202020204" pitchFamily="34" charset="0"/>
              </a:rPr>
              <a:t> es la </a:t>
            </a:r>
            <a:r>
              <a:rPr lang="en-US" sz="1400" b="0" i="0" u="none" strike="noStrike" baseline="0" dirty="0" err="1">
                <a:latin typeface="Arial" panose="020B0604020202020204" pitchFamily="34" charset="0"/>
                <a:cs typeface="Arial" panose="020B0604020202020204" pitchFamily="34" charset="0"/>
              </a:rPr>
              <a:t>capacidad</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relacionar</a:t>
            </a:r>
            <a:r>
              <a:rPr lang="en-US" sz="1400" b="0" i="0" u="none" strike="noStrike" baseline="0" dirty="0">
                <a:latin typeface="Arial" panose="020B0604020202020204" pitchFamily="34" charset="0"/>
                <a:cs typeface="Arial" panose="020B0604020202020204" pitchFamily="34" charset="0"/>
              </a:rPr>
              <a:t> las </a:t>
            </a:r>
            <a:r>
              <a:rPr lang="en-US" sz="1400" b="0" i="0" u="none" strike="noStrike" baseline="0" dirty="0" err="1">
                <a:latin typeface="Arial" panose="020B0604020202020204" pitchFamily="34" charset="0"/>
                <a:cs typeface="Arial" panose="020B0604020202020204" pitchFamily="34" charset="0"/>
              </a:rPr>
              <a:t>mediciones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realizadas</a:t>
            </a:r>
            <a:r>
              <a:rPr lang="en-US" sz="1400" b="0" i="0" u="none" strike="noStrike" baseline="0" dirty="0">
                <a:latin typeface="Arial" panose="020B0604020202020204" pitchFamily="34" charset="0"/>
                <a:cs typeface="Arial" panose="020B0604020202020204" pitchFamily="34" charset="0"/>
              </a:rPr>
              <a:t> con un </a:t>
            </a:r>
            <a:r>
              <a:rPr lang="en-US" sz="1400" b="0" i="0" u="none" strike="noStrike" baseline="0" dirty="0" err="1">
                <a:latin typeface="Arial" panose="020B0604020202020204" pitchFamily="34" charset="0"/>
                <a:cs typeface="Arial" panose="020B0604020202020204" pitchFamily="34" charset="0"/>
              </a:rPr>
              <a:t>instrumento</a:t>
            </a:r>
            <a:r>
              <a:rPr lang="en-US" sz="1400" b="0" i="0" u="none" strike="noStrike" baseline="0" dirty="0">
                <a:latin typeface="Arial" panose="020B0604020202020204" pitchFamily="34" charset="0"/>
                <a:cs typeface="Arial" panose="020B0604020202020204" pitchFamily="34" charset="0"/>
              </a:rPr>
              <a:t> con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estándares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internacionales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a </a:t>
            </a:r>
            <a:r>
              <a:rPr lang="en-US" sz="1400" b="0" i="0" u="none" strike="noStrike" baseline="0" dirty="0" err="1">
                <a:latin typeface="Arial" panose="020B0604020202020204" pitchFamily="34" charset="0"/>
                <a:cs typeface="Arial" panose="020B0604020202020204" pitchFamily="34" charset="0"/>
              </a:rPr>
              <a:t>través</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cadena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ininterrumpida</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calibraciones</a:t>
            </a:r>
            <a:r>
              <a:rPr lang="en-US" sz="1400" b="0" i="0" u="none" strike="noStrike" baseline="0" dirty="0">
                <a:latin typeface="Arial" panose="020B0604020202020204" pitchFamily="34" charset="0"/>
                <a:cs typeface="Arial" panose="020B0604020202020204" pitchFamily="34" charset="0"/>
              </a:rPr>
              <a:t>. </a:t>
            </a:r>
            <a:endParaRPr lang="en-US" sz="1400" b="0" i="0" u="none" strike="noStrike" baseline="0" dirty="0" smtClean="0">
              <a:latin typeface="Arial" panose="020B0604020202020204" pitchFamily="34" charset="0"/>
              <a:cs typeface="Arial" panose="020B0604020202020204" pitchFamily="34" charset="0"/>
            </a:endParaRPr>
          </a:p>
          <a:p>
            <a:pPr marR="0" lvl="0"/>
            <a:endParaRPr lang="en-US" sz="1400" b="0" i="0" u="none" strike="noStrike" baseline="0" dirty="0">
              <a:latin typeface="Arial" panose="020B0604020202020204" pitchFamily="34" charset="0"/>
              <a:cs typeface="Arial" panose="020B0604020202020204" pitchFamily="34" charset="0"/>
            </a:endParaRPr>
          </a:p>
          <a:p>
            <a:pPr marR="0" lvl="0"/>
            <a:r>
              <a:rPr lang="en-US" sz="1400" b="0" i="0" u="none" strike="noStrike" baseline="0" dirty="0" err="1">
                <a:latin typeface="Arial" panose="020B0604020202020204" pitchFamily="34" charset="0"/>
                <a:cs typeface="Arial" panose="020B0604020202020204" pitchFamily="34" charset="0"/>
              </a:rPr>
              <a:t>Cada</a:t>
            </a:r>
            <a:r>
              <a:rPr lang="en-US" sz="1400" b="0" i="0" u="none" strike="noStrike" baseline="0" dirty="0">
                <a:latin typeface="Arial" panose="020B0604020202020204" pitchFamily="34" charset="0"/>
                <a:cs typeface="Arial" panose="020B0604020202020204" pitchFamily="34" charset="0"/>
              </a:rPr>
              <a:t> paso de la </a:t>
            </a:r>
            <a:r>
              <a:rPr lang="en-US" sz="1400" b="0" i="0" u="none" strike="noStrike" baseline="0" dirty="0" err="1">
                <a:latin typeface="Arial" panose="020B0604020202020204" pitchFamily="34" charset="0"/>
                <a:cs typeface="Arial" panose="020B0604020202020204" pitchFamily="34" charset="0"/>
              </a:rPr>
              <a:t>cadena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debe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estar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documentado</a:t>
            </a:r>
            <a:r>
              <a:rPr lang="en-US" sz="1400" b="0" i="0" u="none" strike="noStrike" baseline="0" dirty="0">
                <a:latin typeface="Arial" panose="020B0604020202020204" pitchFamily="34" charset="0"/>
                <a:cs typeface="Arial" panose="020B0604020202020204" pitchFamily="34" charset="0"/>
              </a:rPr>
              <a:t> y </a:t>
            </a:r>
            <a:r>
              <a:rPr lang="en-US" sz="1400" b="0" i="0" u="none" strike="noStrike" baseline="0" dirty="0" err="1">
                <a:latin typeface="Arial" panose="020B0604020202020204" pitchFamily="34" charset="0"/>
                <a:cs typeface="Arial" panose="020B0604020202020204" pitchFamily="34" charset="0"/>
              </a:rPr>
              <a:t>tener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una</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incertidumbre</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medición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conocida</a:t>
            </a:r>
            <a:r>
              <a:rPr lang="en-US" sz="1400" b="0" i="0" u="none" strike="noStrike" baseline="0" dirty="0">
                <a:latin typeface="Arial" panose="020B0604020202020204" pitchFamily="34" charset="0"/>
                <a:cs typeface="Arial" panose="020B0604020202020204" pitchFamily="34" charset="0"/>
              </a:rPr>
              <a:t>.</a:t>
            </a:r>
          </a:p>
          <a:p>
            <a:pPr marL="0" marR="0" lvl="0" indent="0">
              <a:buNone/>
            </a:pPr>
            <a:endParaRPr lang="en-US" sz="1400" b="0" i="0" u="none" strike="noStrike" baseline="0" dirty="0">
              <a:latin typeface="Arial" panose="020B0604020202020204" pitchFamily="34" charset="0"/>
              <a:cs typeface="Arial" panose="020B0604020202020204" pitchFamily="34" charset="0"/>
            </a:endParaRPr>
          </a:p>
          <a:p>
            <a:pPr marL="0" marR="0" lvl="0" indent="0">
              <a:buNone/>
            </a:pPr>
            <a:r>
              <a:rPr lang="en-US" sz="1400" b="1" i="0" u="none" strike="noStrike" baseline="0" dirty="0" err="1">
                <a:latin typeface="Arial" panose="020B0604020202020204" pitchFamily="34" charset="0"/>
                <a:cs typeface="Arial" panose="020B0604020202020204" pitchFamily="34" charset="0"/>
              </a:rPr>
              <a:t>Ejemplo</a:t>
            </a:r>
            <a:r>
              <a:rPr lang="en-US" sz="1400" b="1" i="0" u="none" strike="noStrike" baseline="0" dirty="0">
                <a:latin typeface="Arial" panose="020B0604020202020204" pitchFamily="34" charset="0"/>
                <a:cs typeface="Arial" panose="020B0604020202020204" pitchFamily="34" charset="0"/>
              </a:rPr>
              <a:t> </a:t>
            </a:r>
            <a:r>
              <a:rPr lang="en-US" sz="1400" b="1" i="0" u="none" strike="noStrike" baseline="0" dirty="0" err="1">
                <a:latin typeface="Arial" panose="020B0604020202020204" pitchFamily="34" charset="0"/>
                <a:cs typeface="Arial" panose="020B0604020202020204" pitchFamily="34" charset="0"/>
              </a:rPr>
              <a:t>en</a:t>
            </a:r>
            <a:r>
              <a:rPr lang="en-US" sz="1400" b="1" i="0" u="none" strike="noStrike" baseline="0" dirty="0">
                <a:latin typeface="Arial" panose="020B0604020202020204" pitchFamily="34" charset="0"/>
                <a:cs typeface="Arial" panose="020B0604020202020204" pitchFamily="34" charset="0"/>
              </a:rPr>
              <a:t> la </a:t>
            </a:r>
            <a:r>
              <a:rPr lang="en-US" sz="1400" b="1" i="0" u="none" strike="noStrike" baseline="0" dirty="0" err="1">
                <a:latin typeface="Arial" panose="020B0604020202020204" pitchFamily="34" charset="0"/>
                <a:cs typeface="Arial" panose="020B0604020202020204" pitchFamily="34" charset="0"/>
              </a:rPr>
              <a:t>industria</a:t>
            </a:r>
            <a:r>
              <a:rPr lang="en-US" sz="1400" b="1" i="0" u="none" strike="noStrike" baseline="0" dirty="0">
                <a:latin typeface="Arial" panose="020B0604020202020204" pitchFamily="34" charset="0"/>
                <a:cs typeface="Arial" panose="020B0604020202020204" pitchFamily="34" charset="0"/>
              </a:rPr>
              <a:t>:</a:t>
            </a:r>
            <a:r>
              <a:rPr lang="en-US" sz="1400" b="0" i="0" u="none" strike="noStrike" baseline="0" dirty="0">
                <a:latin typeface="Arial" panose="020B0604020202020204" pitchFamily="34" charset="0"/>
                <a:cs typeface="Arial" panose="020B0604020202020204" pitchFamily="34" charset="0"/>
              </a:rPr>
              <a:t> Un </a:t>
            </a:r>
            <a:r>
              <a:rPr lang="en-US" sz="1400" b="0" i="0" u="none" strike="noStrike" baseline="0" dirty="0" err="1">
                <a:latin typeface="Arial" panose="020B0604020202020204" pitchFamily="34" charset="0"/>
                <a:cs typeface="Arial" panose="020B0604020202020204" pitchFamily="34" charset="0"/>
              </a:rPr>
              <a:t>calibrador</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precisión</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usado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en</a:t>
            </a:r>
            <a:r>
              <a:rPr lang="en-US" sz="1400" b="0" i="0" u="none" strike="noStrike" baseline="0" dirty="0">
                <a:latin typeface="Arial" panose="020B0604020202020204" pitchFamily="34" charset="0"/>
                <a:cs typeface="Arial" panose="020B0604020202020204" pitchFamily="34" charset="0"/>
              </a:rPr>
              <a:t> la </a:t>
            </a:r>
            <a:r>
              <a:rPr lang="en-US" sz="1400" b="0" i="0" u="none" strike="noStrike" baseline="0" dirty="0" err="1">
                <a:latin typeface="Arial" panose="020B0604020202020204" pitchFamily="34" charset="0"/>
                <a:cs typeface="Arial" panose="020B0604020202020204" pitchFamily="34" charset="0"/>
              </a:rPr>
              <a:t>inspección</a:t>
            </a:r>
            <a:r>
              <a:rPr lang="en-US" sz="1400" b="0" i="0" u="none" strike="noStrike" baseline="0" dirty="0">
                <a:latin typeface="Arial" panose="020B0604020202020204" pitchFamily="34" charset="0"/>
                <a:cs typeface="Arial" panose="020B0604020202020204" pitchFamily="34" charset="0"/>
              </a:rPr>
              <a:t> de </a:t>
            </a:r>
            <a:r>
              <a:rPr lang="en-US" sz="1400" b="0" i="0" u="none" strike="noStrike" baseline="0" dirty="0" err="1">
                <a:latin typeface="Arial" panose="020B0604020202020204" pitchFamily="34" charset="0"/>
                <a:cs typeface="Arial" panose="020B0604020202020204" pitchFamily="34" charset="0"/>
              </a:rPr>
              <a:t>piezas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debe</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haber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sido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calibrado</a:t>
            </a:r>
            <a:r>
              <a:rPr lang="en-US" sz="1400" b="0" i="0" u="none" strike="noStrike" baseline="0" dirty="0">
                <a:latin typeface="Arial" panose="020B0604020202020204" pitchFamily="34" charset="0"/>
                <a:cs typeface="Arial" panose="020B0604020202020204" pitchFamily="34" charset="0"/>
              </a:rPr>
              <a:t> contra un </a:t>
            </a:r>
            <a:r>
              <a:rPr lang="en-US" sz="1400" b="0" i="0" u="none" strike="noStrike" baseline="0" dirty="0" err="1">
                <a:latin typeface="Arial" panose="020B0604020202020204" pitchFamily="34" charset="0"/>
                <a:cs typeface="Arial" panose="020B0604020202020204" pitchFamily="34" charset="0"/>
              </a:rPr>
              <a:t>patrón</a:t>
            </a:r>
            <a:r>
              <a:rPr lang="en-US" sz="1400" b="0" i="0" u="none" strike="noStrike" baseline="0" dirty="0">
                <a:latin typeface="Arial" panose="020B0604020202020204" pitchFamily="34" charset="0"/>
                <a:cs typeface="Arial" panose="020B0604020202020204" pitchFamily="34" charset="0"/>
              </a:rPr>
              <a:t> que a </a:t>
            </a:r>
            <a:r>
              <a:rPr lang="en-US" sz="1400" b="0" i="0" u="none" strike="noStrike" baseline="0" dirty="0" err="1">
                <a:latin typeface="Arial" panose="020B0604020202020204" pitchFamily="34" charset="0"/>
                <a:cs typeface="Arial" panose="020B0604020202020204" pitchFamily="34" charset="0"/>
              </a:rPr>
              <a:t>su</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vez</a:t>
            </a:r>
            <a:r>
              <a:rPr lang="en-US" sz="1400" b="0" i="0" u="none" strike="noStrike" baseline="0" dirty="0">
                <a:latin typeface="Arial" panose="020B0604020202020204" pitchFamily="34" charset="0"/>
                <a:cs typeface="Arial" panose="020B0604020202020204" pitchFamily="34" charset="0"/>
              </a:rPr>
              <a:t> ha </a:t>
            </a:r>
            <a:r>
              <a:rPr lang="en-US" sz="1400" b="0" i="0" u="none" strike="noStrike" baseline="0" dirty="0" err="1">
                <a:latin typeface="Arial" panose="020B0604020202020204" pitchFamily="34" charset="0"/>
                <a:cs typeface="Arial" panose="020B0604020202020204" pitchFamily="34" charset="0"/>
              </a:rPr>
              <a:t>sido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comparado</a:t>
            </a:r>
            <a:r>
              <a:rPr lang="en-US" sz="1400" b="0" i="0" u="none" strike="noStrike" baseline="0" dirty="0">
                <a:latin typeface="Arial" panose="020B0604020202020204" pitchFamily="34" charset="0"/>
                <a:cs typeface="Arial" panose="020B0604020202020204" pitchFamily="34" charset="0"/>
              </a:rPr>
              <a:t> con </a:t>
            </a:r>
            <a:r>
              <a:rPr lang="en-US" sz="1400" b="0" i="0" u="none" strike="noStrike" baseline="0" dirty="0" err="1">
                <a:latin typeface="Arial" panose="020B0604020202020204" pitchFamily="34" charset="0"/>
                <a:cs typeface="Arial" panose="020B0604020202020204" pitchFamily="34" charset="0"/>
              </a:rPr>
              <a:t>estándares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nacionales</a:t>
            </a:r>
            <a:r>
              <a:rPr lang="en-US" sz="1400" b="0" i="0" u="none" strike="noStrike" baseline="0" dirty="0">
                <a:latin typeface="Arial" panose="020B0604020202020204" pitchFamily="34" charset="0"/>
                <a:cs typeface="Arial" panose="020B0604020202020204" pitchFamily="34" charset="0"/>
              </a:rPr>
              <a:t> o </a:t>
            </a:r>
            <a:r>
              <a:rPr lang="en-US" sz="1400" b="0" i="0" u="none" strike="noStrike" baseline="0" dirty="0" err="1">
                <a:latin typeface="Arial" panose="020B0604020202020204" pitchFamily="34" charset="0"/>
                <a:cs typeface="Arial" panose="020B0604020202020204" pitchFamily="34" charset="0"/>
              </a:rPr>
              <a:t>internacionales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como</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mantenidos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por</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laboratorios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acreditados</a:t>
            </a:r>
            <a:r>
              <a:rPr lang="en-US" sz="1400" b="0" i="0" u="none" strike="noStrike" baseline="0" dirty="0">
                <a:latin typeface="Arial" panose="020B0604020202020204" pitchFamily="34" charset="0"/>
                <a:cs typeface="Arial" panose="020B0604020202020204" pitchFamily="34" charset="0"/>
              </a:rPr>
              <a:t> </a:t>
            </a:r>
            <a:r>
              <a:rPr lang="en-US" sz="1400" b="0" i="0" u="none" strike="noStrike" baseline="0" dirty="0" err="1">
                <a:latin typeface="Arial" panose="020B0604020202020204" pitchFamily="34" charset="0"/>
                <a:cs typeface="Arial" panose="020B0604020202020204" pitchFamily="34" charset="0"/>
              </a:rPr>
              <a:t>según</a:t>
            </a:r>
            <a:r>
              <a:rPr lang="en-US" sz="1400" b="0" i="0" u="none" strike="noStrike" baseline="0" dirty="0">
                <a:latin typeface="Arial" panose="020B0604020202020204" pitchFamily="34" charset="0"/>
                <a:cs typeface="Arial" panose="020B0604020202020204" pitchFamily="34" charset="0"/>
              </a:rPr>
              <a:t> ISO/IEC 17025.</a:t>
            </a:r>
          </a:p>
        </p:txBody>
      </p:sp>
    </p:spTree>
    <p:extLst>
      <p:ext uri="{BB962C8B-B14F-4D97-AF65-F5344CB8AC3E}">
        <p14:creationId xmlns:p14="http://schemas.microsoft.com/office/powerpoint/2010/main" val="15790690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B68C9F4-34A4-9695-E823-5EF209CAE6F7}"/>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marR="0" algn="ctr"/>
            <a:r>
              <a:rPr lang="en-US" sz="4000" b="0" i="0" u="none" strike="noStrike" kern="1200" baseline="0" dirty="0">
                <a:solidFill>
                  <a:schemeClr val="tx1"/>
                </a:solidFill>
                <a:latin typeface="Arial" panose="020B0604020202020204" pitchFamily="34" charset="0"/>
                <a:cs typeface="Arial" panose="020B0604020202020204" pitchFamily="34" charset="0"/>
              </a:rPr>
              <a:t>2.5. </a:t>
            </a:r>
            <a:r>
              <a:rPr lang="en-US" sz="4000" b="0" i="0" u="none" strike="noStrike" kern="1200" baseline="0" dirty="0" err="1">
                <a:solidFill>
                  <a:schemeClr val="tx1"/>
                </a:solidFill>
                <a:latin typeface="Arial" panose="020B0604020202020204" pitchFamily="34" charset="0"/>
                <a:cs typeface="Arial" panose="020B0604020202020204" pitchFamily="34" charset="0"/>
              </a:rPr>
              <a:t>Incertidumbre</a:t>
            </a:r>
            <a:r>
              <a:rPr lang="en-US" sz="4000" b="0" i="0" u="none" strike="noStrike" kern="1200" baseline="0" dirty="0">
                <a:solidFill>
                  <a:schemeClr val="tx1"/>
                </a:solidFill>
                <a:latin typeface="Arial" panose="020B0604020202020204" pitchFamily="34" charset="0"/>
                <a:cs typeface="Arial" panose="020B0604020202020204" pitchFamily="34" charset="0"/>
              </a:rPr>
              <a:t> de </a:t>
            </a:r>
            <a:r>
              <a:rPr lang="en-US" sz="4000" b="0" i="0" u="none" strike="noStrike" kern="1200" baseline="0" dirty="0" err="1">
                <a:solidFill>
                  <a:schemeClr val="tx1"/>
                </a:solidFill>
                <a:latin typeface="Arial" panose="020B0604020202020204" pitchFamily="34" charset="0"/>
                <a:cs typeface="Arial" panose="020B0604020202020204" pitchFamily="34" charset="0"/>
              </a:rPr>
              <a:t>Medición</a:t>
            </a:r>
            <a:endParaRPr lang="en-US" sz="4000" b="0" i="0" u="none" strike="noStrike" kern="1200" baseline="0" dirty="0">
              <a:solidFill>
                <a:schemeClr val="tx1"/>
              </a:solidFill>
              <a:latin typeface="Arial" panose="020B0604020202020204" pitchFamily="34" charset="0"/>
              <a:cs typeface="Arial" panose="020B0604020202020204" pitchFamily="34" charset="0"/>
            </a:endParaRPr>
          </a:p>
        </p:txBody>
      </p:sp>
      <p:graphicFrame>
        <p:nvGraphicFramePr>
          <p:cNvPr id="5" name="Marcador de texto 2">
            <a:extLst>
              <a:ext uri="{FF2B5EF4-FFF2-40B4-BE49-F238E27FC236}">
                <a16:creationId xmlns:a16="http://schemas.microsoft.com/office/drawing/2014/main" id="{456AB359-44D1-BE52-6B46-E44AF4543CE5}"/>
              </a:ext>
            </a:extLst>
          </p:cNvPr>
          <p:cNvGraphicFramePr/>
          <p:nvPr>
            <p:extLst>
              <p:ext uri="{D42A27DB-BD31-4B8C-83A1-F6EECF244321}">
                <p14:modId xmlns:p14="http://schemas.microsoft.com/office/powerpoint/2010/main" val="2193248114"/>
              </p:ext>
            </p:extLst>
          </p:nvPr>
        </p:nvGraphicFramePr>
        <p:xfrm>
          <a:off x="838200" y="1304144"/>
          <a:ext cx="10515600" cy="5553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3630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9A17A08-7F77-9ACA-E541-83C6E03C6618}"/>
              </a:ext>
            </a:extLst>
          </p:cNvPr>
          <p:cNvSpPr>
            <a:spLocks noGrp="1"/>
          </p:cNvSpPr>
          <p:nvPr>
            <p:ph type="title"/>
          </p:nvPr>
        </p:nvSpPr>
        <p:spPr>
          <a:xfrm>
            <a:off x="1171073" y="1396686"/>
            <a:ext cx="3314299" cy="4064628"/>
          </a:xfrm>
        </p:spPr>
        <p:txBody>
          <a:bodyPr vert="horz" lIns="91440" tIns="45720" rIns="91440" bIns="45720" rtlCol="0" anchor="ctr">
            <a:normAutofit/>
          </a:bodyPr>
          <a:lstStyle/>
          <a:p>
            <a:pPr marR="0"/>
            <a:r>
              <a:rPr lang="en-US" sz="3600" b="0" i="0" u="none" strike="noStrike" kern="1200" baseline="0" dirty="0">
                <a:solidFill>
                  <a:srgbClr val="FFFFFF"/>
                </a:solidFill>
                <a:latin typeface="Arial" panose="020B0604020202020204" pitchFamily="34" charset="0"/>
                <a:cs typeface="Arial" panose="020B0604020202020204" pitchFamily="34" charset="0"/>
              </a:rPr>
              <a:t>3.Clasificación de las </a:t>
            </a:r>
            <a:r>
              <a:rPr lang="en-US" sz="3600" b="0" i="0" u="none" strike="noStrike" kern="1200" baseline="0" dirty="0" err="1">
                <a:solidFill>
                  <a:srgbClr val="FFFFFF"/>
                </a:solidFill>
                <a:latin typeface="Arial" panose="020B0604020202020204" pitchFamily="34" charset="0"/>
                <a:cs typeface="Arial" panose="020B0604020202020204" pitchFamily="34" charset="0"/>
              </a:rPr>
              <a:t>Mediciones</a:t>
            </a:r>
            <a:r>
              <a:rPr lang="en-US" sz="3600" b="0" i="0" u="none" strike="noStrike" kern="1200" baseline="0" dirty="0">
                <a:solidFill>
                  <a:srgbClr val="FFFFFF"/>
                </a:solidFill>
                <a:latin typeface="Arial" panose="020B0604020202020204" pitchFamily="34" charset="0"/>
                <a:cs typeface="Arial" panose="020B0604020202020204" pitchFamily="34" charset="0"/>
              </a:rPr>
              <a:t> </a:t>
            </a:r>
            <a:r>
              <a:rPr lang="en-US" sz="3600" b="0" i="0" u="none" strike="noStrike" kern="1200" baseline="0" dirty="0" err="1">
                <a:solidFill>
                  <a:srgbClr val="FFFFFF"/>
                </a:solidFill>
                <a:latin typeface="Arial" panose="020B0604020202020204" pitchFamily="34" charset="0"/>
                <a:cs typeface="Arial" panose="020B0604020202020204" pitchFamily="34" charset="0"/>
              </a:rPr>
              <a:t>en</a:t>
            </a:r>
            <a:r>
              <a:rPr lang="en-US" sz="3600" b="0" i="0" u="none" strike="noStrike" kern="1200" baseline="0" dirty="0">
                <a:solidFill>
                  <a:srgbClr val="FFFFFF"/>
                </a:solidFill>
                <a:latin typeface="Arial" panose="020B0604020202020204" pitchFamily="34" charset="0"/>
                <a:cs typeface="Arial" panose="020B0604020202020204" pitchFamily="34" charset="0"/>
              </a:rPr>
              <a:t> la </a:t>
            </a:r>
            <a:r>
              <a:rPr lang="en-US" sz="3600" b="0" i="0" u="none" strike="noStrike" kern="1200" baseline="0" dirty="0" err="1">
                <a:solidFill>
                  <a:srgbClr val="FFFFFF"/>
                </a:solidFill>
                <a:latin typeface="Arial" panose="020B0604020202020204" pitchFamily="34" charset="0"/>
                <a:cs typeface="Arial" panose="020B0604020202020204" pitchFamily="34" charset="0"/>
              </a:rPr>
              <a:t>Metrología</a:t>
            </a:r>
            <a:r>
              <a:rPr lang="en-US" sz="3600" b="0" i="0" u="none" strike="noStrike" kern="1200" baseline="0" dirty="0">
                <a:solidFill>
                  <a:srgbClr val="FFFFFF"/>
                </a:solidFill>
                <a:latin typeface="Arial" panose="020B0604020202020204" pitchFamily="34" charset="0"/>
                <a:cs typeface="Arial" panose="020B0604020202020204" pitchFamily="34" charset="0"/>
              </a:rPr>
              <a:t> Industrial</a:t>
            </a:r>
          </a:p>
        </p:txBody>
      </p:sp>
      <p:sp>
        <p:nvSpPr>
          <p:cNvPr id="12" name="Arc 11">
            <a:extLst>
              <a:ext uri="{FF2B5EF4-FFF2-40B4-BE49-F238E27FC236}">
                <a16:creationId xmlns:a16="http://schemas.microsoft.com/office/drawing/2014/main" id="{5B7778FC-632E-4DCA-A7CB-0D7731CCF9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BF9F5FDD-78B8-C870-65F5-15D509DE1174}"/>
              </a:ext>
            </a:extLst>
          </p:cNvPr>
          <p:cNvSpPr>
            <a:spLocks noGrp="1"/>
          </p:cNvSpPr>
          <p:nvPr>
            <p:ph type="body" idx="1"/>
          </p:nvPr>
        </p:nvSpPr>
        <p:spPr>
          <a:xfrm>
            <a:off x="5370153" y="1730926"/>
            <a:ext cx="5911799" cy="3935281"/>
          </a:xfrm>
        </p:spPr>
        <p:txBody>
          <a:bodyPr vert="horz" lIns="91440" tIns="45720" rIns="91440" bIns="45720" rtlCol="0">
            <a:normAutofit/>
          </a:bodyPr>
          <a:lstStyle/>
          <a:p>
            <a:pPr marL="0" marR="0" lvl="0" indent="0">
              <a:buNone/>
            </a:pPr>
            <a:r>
              <a:rPr lang="en-US" sz="2000" b="0" i="0" u="none" strike="noStrike" baseline="0" dirty="0">
                <a:latin typeface="Arial" panose="020B0604020202020204" pitchFamily="34" charset="0"/>
                <a:cs typeface="Arial" panose="020B0604020202020204" pitchFamily="34" charset="0"/>
              </a:rPr>
              <a:t>En la </a:t>
            </a:r>
            <a:r>
              <a:rPr lang="en-US" sz="2000" b="0" i="0" u="none" strike="noStrike" baseline="0" dirty="0" err="1">
                <a:latin typeface="Arial" panose="020B0604020202020204" pitchFamily="34" charset="0"/>
                <a:cs typeface="Arial" panose="020B0604020202020204" pitchFamily="34" charset="0"/>
              </a:rPr>
              <a:t>metrología</a:t>
            </a:r>
            <a:r>
              <a:rPr lang="en-US" sz="2000" b="0" i="0" u="none" strike="noStrike" baseline="0" dirty="0">
                <a:latin typeface="Arial" panose="020B0604020202020204" pitchFamily="34" charset="0"/>
                <a:cs typeface="Arial" panose="020B0604020202020204" pitchFamily="34" charset="0"/>
              </a:rPr>
              <a:t> industrial, las </a:t>
            </a:r>
            <a:r>
              <a:rPr lang="en-US" sz="2000" b="0" i="0" u="none" strike="noStrike" baseline="0" dirty="0" err="1">
                <a:latin typeface="Arial" panose="020B0604020202020204" pitchFamily="34" charset="0"/>
                <a:cs typeface="Arial" panose="020B0604020202020204" pitchFamily="34" charset="0"/>
              </a:rPr>
              <a:t>mediciones</a:t>
            </a:r>
            <a:r>
              <a:rPr lang="en-US" sz="2000" b="0" i="0" u="none" strike="noStrike" baseline="0" dirty="0">
                <a:latin typeface="Arial" panose="020B0604020202020204" pitchFamily="34" charset="0"/>
                <a:cs typeface="Arial" panose="020B0604020202020204" pitchFamily="34" charset="0"/>
              </a:rPr>
              <a:t> se </a:t>
            </a:r>
            <a:r>
              <a:rPr lang="en-US" sz="2000" b="0" i="0" u="none" strike="noStrike" baseline="0" dirty="0" err="1">
                <a:latin typeface="Arial" panose="020B0604020202020204" pitchFamily="34" charset="0"/>
                <a:cs typeface="Arial" panose="020B0604020202020204" pitchFamily="34" charset="0"/>
              </a:rPr>
              <a:t>clasifican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en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diferentes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tipos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según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su</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naturaleza</a:t>
            </a:r>
            <a:r>
              <a:rPr lang="en-US" sz="2000" b="0" i="0" u="none" strike="noStrike" baseline="0" dirty="0">
                <a:latin typeface="Arial" panose="020B0604020202020204" pitchFamily="34" charset="0"/>
                <a:cs typeface="Arial" panose="020B0604020202020204" pitchFamily="34" charset="0"/>
              </a:rPr>
              <a:t> y </a:t>
            </a:r>
            <a:r>
              <a:rPr lang="en-US" sz="2000" b="0" i="0" u="none" strike="noStrike" baseline="0" dirty="0" err="1">
                <a:latin typeface="Arial" panose="020B0604020202020204" pitchFamily="34" charset="0"/>
                <a:cs typeface="Arial" panose="020B0604020202020204" pitchFamily="34" charset="0"/>
              </a:rPr>
              <a:t>aplicación</a:t>
            </a:r>
            <a:r>
              <a:rPr lang="en-US" sz="2000" b="0" i="0" u="none" strike="noStrike" baseline="0" dirty="0">
                <a:latin typeface="Arial" panose="020B0604020202020204" pitchFamily="34" charset="0"/>
                <a:cs typeface="Arial" panose="020B0604020202020204" pitchFamily="34" charset="0"/>
              </a:rPr>
              <a:t>. </a:t>
            </a:r>
          </a:p>
          <a:p>
            <a:pPr marL="0" marR="0" lvl="0" indent="0">
              <a:buNone/>
            </a:pPr>
            <a:endParaRPr lang="en-US" sz="2000" b="0" i="0" u="none" strike="noStrike" baseline="0" dirty="0">
              <a:latin typeface="Arial" panose="020B0604020202020204" pitchFamily="34" charset="0"/>
              <a:cs typeface="Arial" panose="020B0604020202020204" pitchFamily="34" charset="0"/>
            </a:endParaRPr>
          </a:p>
          <a:p>
            <a:pPr marL="0" marR="0" lvl="0" indent="0">
              <a:buNone/>
            </a:pPr>
            <a:r>
              <a:rPr lang="en-US" sz="2000" b="0" i="0" u="none" strike="noStrike" baseline="0" dirty="0">
                <a:latin typeface="Arial" panose="020B0604020202020204" pitchFamily="34" charset="0"/>
                <a:cs typeface="Arial" panose="020B0604020202020204" pitchFamily="34" charset="0"/>
              </a:rPr>
              <a:t>Los </a:t>
            </a:r>
            <a:r>
              <a:rPr lang="en-US" sz="2000" b="0" i="0" u="none" strike="noStrike" baseline="0" dirty="0" err="1">
                <a:latin typeface="Arial" panose="020B0604020202020204" pitchFamily="34" charset="0"/>
                <a:cs typeface="Arial" panose="020B0604020202020204" pitchFamily="34" charset="0"/>
              </a:rPr>
              <a:t>principales</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tipos</a:t>
            </a:r>
            <a:r>
              <a:rPr lang="en-US" sz="2000" b="0" i="0" u="none" strike="noStrike" baseline="0" dirty="0">
                <a:latin typeface="Arial" panose="020B0604020202020204" pitchFamily="34" charset="0"/>
                <a:cs typeface="Arial" panose="020B0604020202020204" pitchFamily="34" charset="0"/>
              </a:rPr>
              <a:t> de </a:t>
            </a:r>
            <a:r>
              <a:rPr lang="en-US" sz="2000" b="0" i="0" u="none" strike="noStrike" baseline="0" dirty="0" err="1">
                <a:latin typeface="Arial" panose="020B0604020202020204" pitchFamily="34" charset="0"/>
                <a:cs typeface="Arial" panose="020B0604020202020204" pitchFamily="34" charset="0"/>
              </a:rPr>
              <a:t>medición</a:t>
            </a:r>
            <a:r>
              <a:rPr lang="en-US" sz="2000" b="0" i="0" u="none" strike="noStrike" baseline="0" dirty="0">
                <a:latin typeface="Arial" panose="020B0604020202020204" pitchFamily="34" charset="0"/>
                <a:cs typeface="Arial" panose="020B0604020202020204" pitchFamily="34" charset="0"/>
              </a:rPr>
              <a:t> </a:t>
            </a:r>
            <a:r>
              <a:rPr lang="en-US" sz="2000" b="0" i="0" u="none" strike="noStrike" baseline="0" dirty="0" err="1">
                <a:latin typeface="Arial" panose="020B0604020202020204" pitchFamily="34" charset="0"/>
                <a:cs typeface="Arial" panose="020B0604020202020204" pitchFamily="34" charset="0"/>
              </a:rPr>
              <a:t>incluyen</a:t>
            </a:r>
            <a:r>
              <a:rPr lang="en-US" sz="2000" b="0" i="0" u="none" strike="noStrike" baseline="0" dirty="0">
                <a:latin typeface="Arial" panose="020B0604020202020204" pitchFamily="34" charset="0"/>
                <a:cs typeface="Arial" panose="020B0604020202020204" pitchFamily="34" charset="0"/>
              </a:rPr>
              <a:t>:</a:t>
            </a:r>
          </a:p>
        </p:txBody>
      </p:sp>
      <p:sp>
        <p:nvSpPr>
          <p:cNvPr id="4" name="Flecha derecha 3"/>
          <p:cNvSpPr/>
          <p:nvPr/>
        </p:nvSpPr>
        <p:spPr>
          <a:xfrm>
            <a:off x="7514597" y="4235041"/>
            <a:ext cx="1529861" cy="835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322029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69AC8-B294-DABB-ABE3-F95A9B224654}"/>
              </a:ext>
            </a:extLst>
          </p:cNvPr>
          <p:cNvSpPr>
            <a:spLocks noGrp="1"/>
          </p:cNvSpPr>
          <p:nvPr>
            <p:ph type="title"/>
          </p:nvPr>
        </p:nvSpPr>
        <p:spPr>
          <a:xfrm>
            <a:off x="6800653" y="497879"/>
            <a:ext cx="4682101" cy="757625"/>
          </a:xfrm>
        </p:spPr>
        <p:txBody>
          <a:bodyPr vert="horz" lIns="91440" tIns="45720" rIns="91440" bIns="45720" rtlCol="0" anchor="b">
            <a:noAutofit/>
          </a:bodyPr>
          <a:lstStyle/>
          <a:p>
            <a:pPr marR="0"/>
            <a:r>
              <a:rPr lang="en-US" sz="3200" b="0" i="0" u="none" strike="noStrike" baseline="0" dirty="0">
                <a:latin typeface="Arial" panose="020B0604020202020204" pitchFamily="34" charset="0"/>
                <a:cs typeface="Arial" panose="020B0604020202020204" pitchFamily="34" charset="0"/>
              </a:rPr>
              <a:t>3.1. </a:t>
            </a:r>
            <a:r>
              <a:rPr lang="en-US" sz="3200" b="0" i="0" u="none" strike="noStrike" baseline="0" dirty="0" err="1">
                <a:latin typeface="Arial" panose="020B0604020202020204" pitchFamily="34" charset="0"/>
                <a:cs typeface="Arial" panose="020B0604020202020204" pitchFamily="34" charset="0"/>
              </a:rPr>
              <a:t>Mediciones</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Directas</a:t>
            </a:r>
            <a:endParaRPr lang="en-US" sz="3200" b="0" i="0" u="none" strike="noStrike" baseline="0" dirty="0">
              <a:latin typeface="Arial" panose="020B0604020202020204" pitchFamily="34" charset="0"/>
              <a:cs typeface="Arial" panose="020B0604020202020204" pitchFamily="34" charset="0"/>
            </a:endParaRPr>
          </a:p>
        </p:txBody>
      </p:sp>
      <p:pic>
        <p:nvPicPr>
          <p:cNvPr id="12" name="Picture 4" descr="Vista de gran angular de las reglas sobre un fondo blanco">
            <a:extLst>
              <a:ext uri="{FF2B5EF4-FFF2-40B4-BE49-F238E27FC236}">
                <a16:creationId xmlns:a16="http://schemas.microsoft.com/office/drawing/2014/main" id="{8A16BAE2-F74A-B59B-19AD-DCEED3F3EEDF}"/>
              </a:ext>
            </a:extLst>
          </p:cNvPr>
          <p:cNvPicPr>
            <a:picLocks noChangeAspect="1"/>
          </p:cNvPicPr>
          <p:nvPr/>
        </p:nvPicPr>
        <p:blipFill>
          <a:blip r:embed="rId2"/>
          <a:srcRect l="14499" r="26167" b="-1"/>
          <a:stretch/>
        </p:blipFill>
        <p:spPr>
          <a:xfrm>
            <a:off x="20" y="10"/>
            <a:ext cx="6095980" cy="6857990"/>
          </a:xfrm>
          <a:prstGeom prst="rect">
            <a:avLst/>
          </a:prstGeom>
        </p:spPr>
      </p:pic>
      <p:grpSp>
        <p:nvGrpSpPr>
          <p:cNvPr id="13" name="Group 8">
            <a:extLst>
              <a:ext uri="{FF2B5EF4-FFF2-40B4-BE49-F238E27FC236}">
                <a16:creationId xmlns:a16="http://schemas.microsoft.com/office/drawing/2014/main" id="{5EFBDE31-BB3E-6CFC-23CD-B5976DA3843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Marcador de texto 2">
            <a:extLst>
              <a:ext uri="{FF2B5EF4-FFF2-40B4-BE49-F238E27FC236}">
                <a16:creationId xmlns:a16="http://schemas.microsoft.com/office/drawing/2014/main" id="{947251C6-7E72-E494-8CDF-4D7719D92E60}"/>
              </a:ext>
            </a:extLst>
          </p:cNvPr>
          <p:cNvSpPr>
            <a:spLocks noGrp="1"/>
          </p:cNvSpPr>
          <p:nvPr>
            <p:ph type="body" idx="1"/>
          </p:nvPr>
        </p:nvSpPr>
        <p:spPr>
          <a:xfrm>
            <a:off x="6355830" y="1663908"/>
            <a:ext cx="5381468" cy="4317400"/>
          </a:xfrm>
        </p:spPr>
        <p:txBody>
          <a:bodyPr vert="horz" lIns="91440" tIns="45720" rIns="91440" bIns="45720" rtlCol="0" anchor="t">
            <a:normAutofit/>
          </a:bodyPr>
          <a:lstStyle/>
          <a:p>
            <a:pPr marR="0" lvl="0"/>
            <a:r>
              <a:rPr lang="en-US" sz="1600" b="0" i="0" u="none" strike="noStrike" baseline="0" dirty="0">
                <a:latin typeface="Arial" panose="020B0604020202020204" pitchFamily="34" charset="0"/>
                <a:cs typeface="Arial" panose="020B0604020202020204" pitchFamily="34" charset="0"/>
              </a:rPr>
              <a:t>Una </a:t>
            </a:r>
            <a:r>
              <a:rPr lang="en-US" sz="1600" b="1" i="0" u="none" strike="noStrike" baseline="0" dirty="0" err="1">
                <a:latin typeface="Arial" panose="020B0604020202020204" pitchFamily="34" charset="0"/>
                <a:cs typeface="Arial" panose="020B0604020202020204" pitchFamily="34" charset="0"/>
              </a:rPr>
              <a:t>medición</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directa</a:t>
            </a:r>
            <a:r>
              <a:rPr lang="en-US" sz="1600" b="0" i="0" u="none" strike="noStrike" baseline="0" dirty="0">
                <a:latin typeface="Arial" panose="020B0604020202020204" pitchFamily="34" charset="0"/>
                <a:cs typeface="Arial" panose="020B0604020202020204" pitchFamily="34" charset="0"/>
              </a:rPr>
              <a:t> es </a:t>
            </a:r>
            <a:r>
              <a:rPr lang="en-US" sz="1600" b="0" i="0" u="none" strike="noStrike" baseline="0" dirty="0" err="1">
                <a:latin typeface="Arial" panose="020B0604020202020204" pitchFamily="34" charset="0"/>
                <a:cs typeface="Arial" panose="020B0604020202020204" pitchFamily="34" charset="0"/>
              </a:rPr>
              <a:t>aquella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que el valor de la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obtiene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directamente</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instrumento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sin </a:t>
            </a:r>
            <a:r>
              <a:rPr lang="en-US" sz="1600" b="0" i="0" u="none" strike="noStrike" baseline="0" dirty="0" err="1">
                <a:latin typeface="Arial" panose="020B0604020202020204" pitchFamily="34" charset="0"/>
                <a:cs typeface="Arial" panose="020B0604020202020204" pitchFamily="34" charset="0"/>
              </a:rPr>
              <a:t>necesidad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cálculos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adicionales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err="1">
                <a:latin typeface="Arial" panose="020B0604020202020204" pitchFamily="34" charset="0"/>
                <a:cs typeface="Arial" panose="020B0604020202020204" pitchFamily="34" charset="0"/>
              </a:rPr>
              <a:t>Estas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son </a:t>
            </a:r>
            <a:r>
              <a:rPr lang="en-US" sz="1600" b="0" i="0" u="none" strike="noStrike" baseline="0" dirty="0" err="1">
                <a:latin typeface="Arial" panose="020B0604020202020204" pitchFamily="34" charset="0"/>
                <a:cs typeface="Arial" panose="020B0604020202020204" pitchFamily="34" charset="0"/>
              </a:rPr>
              <a:t>comunes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donde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es </a:t>
            </a:r>
            <a:r>
              <a:rPr lang="en-US" sz="1600" b="0" i="0" u="none" strike="noStrike" baseline="0" dirty="0" err="1">
                <a:latin typeface="Arial" panose="020B0604020202020204" pitchFamily="34" charset="0"/>
                <a:cs typeface="Arial" panose="020B0604020202020204" pitchFamily="34" charset="0"/>
              </a:rPr>
              <a:t>fácilmente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accesible</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1"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longitud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barra de metal con un </a:t>
            </a:r>
            <a:r>
              <a:rPr lang="en-US" sz="1600" b="0" i="0" u="none" strike="noStrike" baseline="0" dirty="0" err="1">
                <a:latin typeface="Arial" panose="020B0604020202020204" pitchFamily="34" charset="0"/>
                <a:cs typeface="Arial" panose="020B0604020202020204" pitchFamily="34" charset="0"/>
              </a:rPr>
              <a:t>calibrador</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009008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4CC0ED9-988A-8F9E-5FDF-48D0CE391907}"/>
              </a:ext>
            </a:extLst>
          </p:cNvPr>
          <p:cNvSpPr>
            <a:spLocks noGrp="1"/>
          </p:cNvSpPr>
          <p:nvPr>
            <p:ph type="title"/>
          </p:nvPr>
        </p:nvSpPr>
        <p:spPr>
          <a:xfrm>
            <a:off x="761803" y="350195"/>
            <a:ext cx="5009410" cy="1850069"/>
          </a:xfrm>
        </p:spPr>
        <p:txBody>
          <a:bodyPr vert="horz" lIns="91440" tIns="45720" rIns="91440" bIns="45720" rtlCol="0" anchor="ctr">
            <a:normAutofit/>
          </a:bodyPr>
          <a:lstStyle/>
          <a:p>
            <a:pPr marR="0"/>
            <a:r>
              <a:rPr lang="en-US" sz="3200" b="0" i="0" u="none" strike="noStrike" baseline="0" dirty="0">
                <a:latin typeface="Arial" panose="020B0604020202020204" pitchFamily="34" charset="0"/>
                <a:cs typeface="Arial" panose="020B0604020202020204" pitchFamily="34" charset="0"/>
              </a:rPr>
              <a:t>3.2. </a:t>
            </a:r>
            <a:r>
              <a:rPr lang="en-US" sz="3200" b="0" i="0" u="none" strike="noStrike" baseline="0" dirty="0" err="1">
                <a:latin typeface="Arial" panose="020B0604020202020204" pitchFamily="34" charset="0"/>
                <a:cs typeface="Arial" panose="020B0604020202020204" pitchFamily="34" charset="0"/>
              </a:rPr>
              <a:t>Mediciones</a:t>
            </a:r>
            <a:r>
              <a:rPr lang="en-US" sz="3200" b="0" i="0" u="none" strike="noStrike" baseline="0" dirty="0">
                <a:latin typeface="Arial" panose="020B0604020202020204" pitchFamily="34" charset="0"/>
                <a:cs typeface="Arial" panose="020B0604020202020204" pitchFamily="34" charset="0"/>
              </a:rPr>
              <a:t> </a:t>
            </a:r>
            <a:r>
              <a:rPr lang="en-US" sz="3200" b="0" i="0" u="none" strike="noStrike" baseline="0" dirty="0" err="1">
                <a:latin typeface="Arial" panose="020B0604020202020204" pitchFamily="34" charset="0"/>
                <a:cs typeface="Arial" panose="020B0604020202020204" pitchFamily="34" charset="0"/>
              </a:rPr>
              <a:t>Indirectas</a:t>
            </a:r>
            <a:endParaRPr lang="en-US" sz="32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C911687C-8FEB-DE23-6DF5-53C7389E3EFA}"/>
              </a:ext>
            </a:extLst>
          </p:cNvPr>
          <p:cNvSpPr>
            <a:spLocks noGrp="1"/>
          </p:cNvSpPr>
          <p:nvPr>
            <p:ph type="body" idx="1"/>
          </p:nvPr>
        </p:nvSpPr>
        <p:spPr>
          <a:xfrm>
            <a:off x="389744" y="2200264"/>
            <a:ext cx="5381469" cy="3901598"/>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Las </a:t>
            </a:r>
            <a:r>
              <a:rPr lang="en-US" sz="1600" b="1" i="0" u="none" strike="noStrike" baseline="0" dirty="0" err="1">
                <a:latin typeface="Arial" panose="020B0604020202020204" pitchFamily="34" charset="0"/>
                <a:cs typeface="Arial" panose="020B0604020202020204" pitchFamily="34" charset="0"/>
              </a:rPr>
              <a:t>mediciones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indirectas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implican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obtención</a:t>
            </a:r>
            <a:r>
              <a:rPr lang="en-US" sz="1600" b="0" i="0" u="none" strike="noStrike" baseline="0" dirty="0">
                <a:latin typeface="Arial" panose="020B0604020202020204" pitchFamily="34" charset="0"/>
                <a:cs typeface="Arial" panose="020B0604020202020204" pitchFamily="34" charset="0"/>
              </a:rPr>
              <a:t> del valor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través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cálculos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partir</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otras</a:t>
            </a:r>
            <a:r>
              <a:rPr lang="en-US" sz="1600" b="0" i="0" u="none" strike="noStrike" baseline="0" dirty="0">
                <a:latin typeface="Arial" panose="020B0604020202020204" pitchFamily="34" charset="0"/>
                <a:cs typeface="Arial" panose="020B0604020202020204" pitchFamily="34" charset="0"/>
              </a:rPr>
              <a:t> magnitudes </a:t>
            </a:r>
            <a:r>
              <a:rPr lang="en-US" sz="1600" b="0" i="0" u="none" strike="noStrike" baseline="0" dirty="0" err="1">
                <a:latin typeface="Arial" panose="020B0604020202020204" pitchFamily="34" charset="0"/>
                <a:cs typeface="Arial" panose="020B0604020202020204" pitchFamily="34" charset="0"/>
              </a:rPr>
              <a:t>medidas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directamente</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Son </a:t>
            </a:r>
            <a:r>
              <a:rPr lang="en-US" sz="1600" b="0" i="0" u="none" strike="noStrike" baseline="0" dirty="0" err="1">
                <a:latin typeface="Arial" panose="020B0604020202020204" pitchFamily="34" charset="0"/>
                <a:cs typeface="Arial" panose="020B0604020202020204" pitchFamily="34" charset="0"/>
              </a:rPr>
              <a:t>útiles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cuando</a:t>
            </a:r>
            <a:r>
              <a:rPr lang="en-US" sz="1600" b="0" i="0" u="none" strike="noStrike" baseline="0" dirty="0">
                <a:latin typeface="Arial" panose="020B0604020202020204" pitchFamily="34" charset="0"/>
                <a:cs typeface="Arial" panose="020B0604020202020204" pitchFamily="34" charset="0"/>
              </a:rPr>
              <a:t> no es </a:t>
            </a:r>
            <a:r>
              <a:rPr lang="en-US" sz="1600" b="0" i="0" u="none" strike="noStrike" baseline="0" dirty="0" err="1">
                <a:latin typeface="Arial" panose="020B0604020202020204" pitchFamily="34" charset="0"/>
                <a:cs typeface="Arial" panose="020B0604020202020204" pitchFamily="34" charset="0"/>
              </a:rPr>
              <a:t>posible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directamente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interés</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Calcular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volumen</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cilindro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midiendo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diámetro</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altura</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aplicando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fórmula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correspondiente</a:t>
            </a:r>
            <a:r>
              <a:rPr lang="en-US" sz="1600" b="0" i="0" u="none" strike="noStrike" baseline="0" dirty="0">
                <a:latin typeface="Arial" panose="020B0604020202020204" pitchFamily="34" charset="0"/>
                <a:cs typeface="Arial" panose="020B0604020202020204" pitchFamily="34" charset="0"/>
              </a:rPr>
              <a:t> (V = πr²h).</a:t>
            </a:r>
          </a:p>
        </p:txBody>
      </p:sp>
      <p:pic>
        <p:nvPicPr>
          <p:cNvPr id="5" name="Picture 4" descr="Vista de gran angular de las reglas sobre un fondo blanco">
            <a:extLst>
              <a:ext uri="{FF2B5EF4-FFF2-40B4-BE49-F238E27FC236}">
                <a16:creationId xmlns:a16="http://schemas.microsoft.com/office/drawing/2014/main" id="{AE25564D-FF17-94C7-E9F0-B4B84C5F399D}"/>
              </a:ext>
            </a:extLst>
          </p:cNvPr>
          <p:cNvPicPr>
            <a:picLocks noChangeAspect="1"/>
          </p:cNvPicPr>
          <p:nvPr/>
        </p:nvPicPr>
        <p:blipFill>
          <a:blip r:embed="rId2"/>
          <a:srcRect l="14465" r="26134" b="-2"/>
          <a:stretch/>
        </p:blipFill>
        <p:spPr>
          <a:xfrm>
            <a:off x="6096000" y="1"/>
            <a:ext cx="6102825" cy="6858000"/>
          </a:xfrm>
          <a:prstGeom prst="rect">
            <a:avLst/>
          </a:prstGeom>
        </p:spPr>
      </p:pic>
    </p:spTree>
    <p:extLst>
      <p:ext uri="{BB962C8B-B14F-4D97-AF65-F5344CB8AC3E}">
        <p14:creationId xmlns:p14="http://schemas.microsoft.com/office/powerpoint/2010/main" val="2826619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5778FC-FD99-DCCA-C721-9C237C42C2EE}"/>
              </a:ext>
            </a:extLst>
          </p:cNvPr>
          <p:cNvSpPr>
            <a:spLocks noGrp="1"/>
          </p:cNvSpPr>
          <p:nvPr>
            <p:ph type="title"/>
          </p:nvPr>
        </p:nvSpPr>
        <p:spPr>
          <a:xfrm>
            <a:off x="761800" y="762001"/>
            <a:ext cx="5595038" cy="1708242"/>
          </a:xfrm>
        </p:spPr>
        <p:txBody>
          <a:bodyPr vert="horz" lIns="91440" tIns="45720" rIns="91440" bIns="45720" rtlCol="0" anchor="ctr">
            <a:normAutofit/>
          </a:bodyPr>
          <a:lstStyle/>
          <a:p>
            <a:pPr marR="0"/>
            <a:r>
              <a:rPr lang="en-US" sz="3000" b="0" i="0" u="none" strike="noStrike" baseline="0" dirty="0">
                <a:latin typeface="Arial" panose="020B0604020202020204" pitchFamily="34" charset="0"/>
                <a:cs typeface="Arial" panose="020B0604020202020204" pitchFamily="34" charset="0"/>
              </a:rPr>
              <a:t>3. </a:t>
            </a:r>
            <a:r>
              <a:rPr lang="en-US" sz="3000" b="0" i="0" u="none" strike="noStrike" baseline="0" dirty="0" err="1">
                <a:latin typeface="Arial" panose="020B0604020202020204" pitchFamily="34" charset="0"/>
                <a:cs typeface="Arial" panose="020B0604020202020204" pitchFamily="34" charset="0"/>
              </a:rPr>
              <a:t>Revolución</a:t>
            </a:r>
            <a:r>
              <a:rPr lang="en-US" sz="3000" b="0" i="0" u="none" strike="noStrike" baseline="0" dirty="0">
                <a:latin typeface="Arial" panose="020B0604020202020204" pitchFamily="34" charset="0"/>
                <a:cs typeface="Arial" panose="020B0604020202020204" pitchFamily="34" charset="0"/>
              </a:rPr>
              <a:t> Industrial y la </a:t>
            </a:r>
            <a:r>
              <a:rPr lang="en-US" sz="3000" dirty="0" err="1">
                <a:latin typeface="Arial" panose="020B0604020202020204" pitchFamily="34" charset="0"/>
                <a:cs typeface="Arial" panose="020B0604020202020204" pitchFamily="34" charset="0"/>
              </a:rPr>
              <a:t>e</a:t>
            </a:r>
            <a:r>
              <a:rPr lang="en-US" sz="3000" b="0" i="0" u="none" strike="noStrike" baseline="0" dirty="0" err="1">
                <a:latin typeface="Arial" panose="020B0604020202020204" pitchFamily="34" charset="0"/>
                <a:cs typeface="Arial" panose="020B0604020202020204" pitchFamily="34" charset="0"/>
              </a:rPr>
              <a:t>standarización</a:t>
            </a:r>
            <a:r>
              <a:rPr lang="en-US" sz="3000" b="0" i="0" u="none" strike="noStrike" baseline="0" dirty="0">
                <a:latin typeface="Arial" panose="020B0604020202020204" pitchFamily="34" charset="0"/>
                <a:cs typeface="Arial" panose="020B0604020202020204" pitchFamily="34" charset="0"/>
              </a:rPr>
              <a:t> de las </a:t>
            </a:r>
            <a:r>
              <a:rPr lang="en-US" sz="3000" b="0" i="0" u="none" strike="noStrike" baseline="0" dirty="0" err="1">
                <a:latin typeface="Arial" panose="020B0604020202020204" pitchFamily="34" charset="0"/>
                <a:cs typeface="Arial" panose="020B0604020202020204" pitchFamily="34" charset="0"/>
              </a:rPr>
              <a:t>medidas</a:t>
            </a:r>
            <a:endParaRPr lang="en-US" sz="30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9298775C-B563-8702-240D-23F7CED9F012}"/>
              </a:ext>
            </a:extLst>
          </p:cNvPr>
          <p:cNvSpPr>
            <a:spLocks noGrp="1"/>
          </p:cNvSpPr>
          <p:nvPr>
            <p:ph type="body" idx="1"/>
          </p:nvPr>
        </p:nvSpPr>
        <p:spPr>
          <a:xfrm>
            <a:off x="761800" y="2470244"/>
            <a:ext cx="5334197" cy="3769835"/>
          </a:xfrm>
        </p:spPr>
        <p:txBody>
          <a:bodyPr vert="horz" lIns="91440" tIns="45720" rIns="91440" bIns="45720" rtlCol="0" anchor="ctr">
            <a:normAutofit fontScale="92500" lnSpcReduction="10000"/>
          </a:bodyPr>
          <a:lstStyle/>
          <a:p>
            <a:pPr marR="0" lvl="0"/>
            <a:r>
              <a:rPr lang="en-US" sz="1900" b="0" i="0" u="none" strike="noStrike" baseline="0" dirty="0">
                <a:latin typeface="Arial" panose="020B0604020202020204" pitchFamily="34" charset="0"/>
                <a:cs typeface="Arial" panose="020B0604020202020204" pitchFamily="34" charset="0"/>
              </a:rPr>
              <a:t>3.1. </a:t>
            </a:r>
            <a:r>
              <a:rPr lang="en-US" sz="1900" b="0" i="0" u="none" strike="noStrike" baseline="0" dirty="0" err="1">
                <a:latin typeface="Arial" panose="020B0604020202020204" pitchFamily="34" charset="0"/>
                <a:cs typeface="Arial" panose="020B0604020202020204" pitchFamily="34" charset="0"/>
              </a:rPr>
              <a:t>Impacto</a:t>
            </a:r>
            <a:r>
              <a:rPr lang="en-US" sz="1900" b="0" i="0" u="none" strike="noStrike" baseline="0" dirty="0">
                <a:latin typeface="Arial" panose="020B0604020202020204" pitchFamily="34" charset="0"/>
                <a:cs typeface="Arial" panose="020B0604020202020204" pitchFamily="34" charset="0"/>
              </a:rPr>
              <a:t> de la </a:t>
            </a:r>
            <a:r>
              <a:rPr lang="en-US" sz="1900" b="0" i="0" u="none" strike="noStrike" baseline="0" dirty="0" err="1">
                <a:latin typeface="Arial" panose="020B0604020202020204" pitchFamily="34" charset="0"/>
                <a:cs typeface="Arial" panose="020B0604020202020204" pitchFamily="34" charset="0"/>
              </a:rPr>
              <a:t>Revolución</a:t>
            </a:r>
            <a:r>
              <a:rPr lang="en-US" sz="1900" b="0" i="0" u="none" strike="noStrike" baseline="0" dirty="0">
                <a:latin typeface="Arial" panose="020B0604020202020204" pitchFamily="34" charset="0"/>
                <a:cs typeface="Arial" panose="020B0604020202020204" pitchFamily="34" charset="0"/>
              </a:rPr>
              <a:t> Industrial La </a:t>
            </a:r>
            <a:r>
              <a:rPr lang="en-US" sz="1900" b="0" i="0" u="none" strike="noStrike" baseline="0" dirty="0" err="1">
                <a:latin typeface="Arial" panose="020B0604020202020204" pitchFamily="34" charset="0"/>
                <a:cs typeface="Arial" panose="020B0604020202020204" pitchFamily="34" charset="0"/>
              </a:rPr>
              <a:t>Revolución</a:t>
            </a:r>
            <a:r>
              <a:rPr lang="en-US" sz="1900" b="0" i="0" u="none" strike="noStrike" baseline="0" dirty="0">
                <a:latin typeface="Arial" panose="020B0604020202020204" pitchFamily="34" charset="0"/>
                <a:cs typeface="Arial" panose="020B0604020202020204" pitchFamily="34" charset="0"/>
              </a:rPr>
              <a:t> Industrial (</a:t>
            </a:r>
            <a:r>
              <a:rPr lang="en-US" sz="1900" b="0" i="0" u="none" strike="noStrike" baseline="0" dirty="0" err="1">
                <a:latin typeface="Arial" panose="020B0604020202020204" pitchFamily="34" charset="0"/>
                <a:cs typeface="Arial" panose="020B0604020202020204" pitchFamily="34" charset="0"/>
              </a:rPr>
              <a:t>siglos</a:t>
            </a:r>
            <a:r>
              <a:rPr lang="en-US" sz="1900" b="0" i="0" u="none" strike="noStrike" baseline="0" dirty="0">
                <a:latin typeface="Arial" panose="020B0604020202020204" pitchFamily="34" charset="0"/>
                <a:cs typeface="Arial" panose="020B0604020202020204" pitchFamily="34" charset="0"/>
              </a:rPr>
              <a:t> XVIII-XIX) </a:t>
            </a:r>
            <a:r>
              <a:rPr lang="en-US" sz="1900" b="0" i="0" u="none" strike="noStrike" baseline="0" dirty="0" err="1">
                <a:latin typeface="Arial" panose="020B0604020202020204" pitchFamily="34" charset="0"/>
                <a:cs typeface="Arial" panose="020B0604020202020204" pitchFamily="34" charset="0"/>
              </a:rPr>
              <a:t>transformó</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radicalmente</a:t>
            </a:r>
            <a:r>
              <a:rPr lang="en-US" sz="1900" b="0" i="0" u="none" strike="noStrike" baseline="0" dirty="0">
                <a:latin typeface="Arial" panose="020B0604020202020204" pitchFamily="34" charset="0"/>
                <a:cs typeface="Arial" panose="020B0604020202020204" pitchFamily="34" charset="0"/>
              </a:rPr>
              <a:t> el </a:t>
            </a:r>
            <a:r>
              <a:rPr lang="en-US" sz="1900" b="0" i="0" u="none" strike="noStrike" baseline="0" dirty="0" err="1">
                <a:latin typeface="Arial" panose="020B0604020202020204" pitchFamily="34" charset="0"/>
                <a:cs typeface="Arial" panose="020B0604020202020204" pitchFamily="34" charset="0"/>
              </a:rPr>
              <a:t>mundo</a:t>
            </a:r>
            <a:r>
              <a:rPr lang="en-US" sz="1900" b="0" i="0" u="none" strike="noStrike" baseline="0" dirty="0">
                <a:latin typeface="Arial" panose="020B0604020202020204" pitchFamily="34" charset="0"/>
                <a:cs typeface="Arial" panose="020B0604020202020204" pitchFamily="34" charset="0"/>
              </a:rPr>
              <a:t> de la </a:t>
            </a:r>
            <a:r>
              <a:rPr lang="en-US" sz="1900" b="0" i="0" u="none" strike="noStrike" baseline="0" dirty="0" err="1">
                <a:latin typeface="Arial" panose="020B0604020202020204" pitchFamily="34" charset="0"/>
                <a:cs typeface="Arial" panose="020B0604020202020204" pitchFamily="34" charset="0"/>
              </a:rPr>
              <a:t>producción</a:t>
            </a:r>
            <a:r>
              <a:rPr lang="en-US" sz="1900" b="0" i="0" u="none" strike="noStrike" baseline="0" dirty="0">
                <a:latin typeface="Arial" panose="020B0604020202020204" pitchFamily="34" charset="0"/>
                <a:cs typeface="Arial" panose="020B0604020202020204" pitchFamily="34" charset="0"/>
              </a:rPr>
              <a:t>. </a:t>
            </a:r>
            <a:endParaRPr lang="en-US" sz="1900" b="0" i="0" u="none" strike="noStrike" baseline="0" dirty="0" smtClean="0">
              <a:latin typeface="Arial" panose="020B0604020202020204" pitchFamily="34" charset="0"/>
              <a:cs typeface="Arial" panose="020B0604020202020204" pitchFamily="34" charset="0"/>
            </a:endParaRPr>
          </a:p>
          <a:p>
            <a:pPr marR="0" lvl="0"/>
            <a:r>
              <a:rPr lang="en-US" sz="1900" b="0" i="0" u="none" strike="noStrike" baseline="0" dirty="0" smtClean="0">
                <a:latin typeface="Arial" panose="020B0604020202020204" pitchFamily="34" charset="0"/>
                <a:cs typeface="Arial" panose="020B0604020202020204" pitchFamily="34" charset="0"/>
              </a:rPr>
              <a:t>Con </a:t>
            </a:r>
            <a:r>
              <a:rPr lang="en-US" sz="1900" b="0" i="0" u="none" strike="noStrike" baseline="0" dirty="0">
                <a:latin typeface="Arial" panose="020B0604020202020204" pitchFamily="34" charset="0"/>
                <a:cs typeface="Arial" panose="020B0604020202020204" pitchFamily="34" charset="0"/>
              </a:rPr>
              <a:t>la </a:t>
            </a:r>
            <a:r>
              <a:rPr lang="en-US" sz="1900" b="0" i="0" u="none" strike="noStrike" baseline="0" dirty="0" err="1">
                <a:latin typeface="Arial" panose="020B0604020202020204" pitchFamily="34" charset="0"/>
                <a:cs typeface="Arial" panose="020B0604020202020204" pitchFamily="34" charset="0"/>
              </a:rPr>
              <a:t>mecanización</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procesos</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fabricación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en</a:t>
            </a:r>
            <a:r>
              <a:rPr lang="en-US" sz="1900" b="0" i="0" u="none" strike="noStrike" baseline="0" dirty="0">
                <a:latin typeface="Arial" panose="020B0604020202020204" pitchFamily="34" charset="0"/>
                <a:cs typeface="Arial" panose="020B0604020202020204" pitchFamily="34" charset="0"/>
              </a:rPr>
              <a:t> masa y el </a:t>
            </a:r>
            <a:r>
              <a:rPr lang="en-US" sz="1900" b="0" i="0" u="none" strike="noStrike" baseline="0" dirty="0" err="1">
                <a:latin typeface="Arial" panose="020B0604020202020204" pitchFamily="34" charset="0"/>
                <a:cs typeface="Arial" panose="020B0604020202020204" pitchFamily="34" charset="0"/>
              </a:rPr>
              <a:t>crecimiento</a:t>
            </a:r>
            <a:r>
              <a:rPr lang="en-US" sz="1900" b="0" i="0" u="none" strike="noStrike" baseline="0" dirty="0">
                <a:latin typeface="Arial" panose="020B0604020202020204" pitchFamily="34" charset="0"/>
                <a:cs typeface="Arial" panose="020B0604020202020204" pitchFamily="34" charset="0"/>
              </a:rPr>
              <a:t> de la </a:t>
            </a:r>
            <a:r>
              <a:rPr lang="en-US" sz="1900" b="0" i="0" u="none" strike="noStrike" baseline="0" dirty="0" err="1">
                <a:latin typeface="Arial" panose="020B0604020202020204" pitchFamily="34" charset="0"/>
                <a:cs typeface="Arial" panose="020B0604020202020204" pitchFamily="34" charset="0"/>
              </a:rPr>
              <a:t>industria</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necesidad</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precisión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en</a:t>
            </a:r>
            <a:r>
              <a:rPr lang="en-US" sz="1900" b="0" i="0" u="none" strike="noStrike" baseline="0" dirty="0">
                <a:latin typeface="Arial" panose="020B0604020202020204" pitchFamily="34" charset="0"/>
                <a:cs typeface="Arial" panose="020B0604020202020204" pitchFamily="34" charset="0"/>
              </a:rPr>
              <a:t> las </a:t>
            </a:r>
            <a:r>
              <a:rPr lang="en-US" sz="1900" b="0" i="0" u="none" strike="noStrike" baseline="0" dirty="0" err="1">
                <a:latin typeface="Arial" panose="020B0604020202020204" pitchFamily="34" charset="0"/>
                <a:cs typeface="Arial" panose="020B0604020202020204" pitchFamily="34" charset="0"/>
              </a:rPr>
              <a:t>mediciones</a:t>
            </a:r>
            <a:r>
              <a:rPr lang="en-US" sz="1900" b="0" i="0" u="none" strike="noStrike" baseline="0" dirty="0">
                <a:latin typeface="Arial" panose="020B0604020202020204" pitchFamily="34" charset="0"/>
                <a:cs typeface="Arial" panose="020B0604020202020204" pitchFamily="34" charset="0"/>
              </a:rPr>
              <a:t> se </a:t>
            </a:r>
            <a:r>
              <a:rPr lang="en-US" sz="1900" b="0" i="0" u="none" strike="noStrike" baseline="0" dirty="0" err="1">
                <a:latin typeface="Arial" panose="020B0604020202020204" pitchFamily="34" charset="0"/>
                <a:cs typeface="Arial" panose="020B0604020202020204" pitchFamily="34" charset="0"/>
              </a:rPr>
              <a:t>volvió</a:t>
            </a:r>
            <a:r>
              <a:rPr lang="en-US" sz="1900" b="0" i="0" u="none" strike="noStrike" baseline="0" dirty="0">
                <a:latin typeface="Arial" panose="020B0604020202020204" pitchFamily="34" charset="0"/>
                <a:cs typeface="Arial" panose="020B0604020202020204" pitchFamily="34" charset="0"/>
              </a:rPr>
              <a:t> fundamental. </a:t>
            </a:r>
            <a:endParaRPr lang="en-US" sz="1900" b="0" i="0" u="none" strike="noStrike" baseline="0" dirty="0" smtClean="0">
              <a:latin typeface="Arial" panose="020B0604020202020204" pitchFamily="34" charset="0"/>
              <a:cs typeface="Arial" panose="020B0604020202020204" pitchFamily="34" charset="0"/>
            </a:endParaRPr>
          </a:p>
          <a:p>
            <a:pPr marR="0" lvl="0"/>
            <a:r>
              <a:rPr lang="en-US" sz="1900" b="0" i="0" u="none" strike="noStrike" baseline="0" dirty="0" smtClean="0">
                <a:latin typeface="Arial" panose="020B0604020202020204" pitchFamily="34" charset="0"/>
                <a:cs typeface="Arial" panose="020B0604020202020204" pitchFamily="34" charset="0"/>
              </a:rPr>
              <a:t>Durante </a:t>
            </a:r>
            <a:r>
              <a:rPr lang="en-US" sz="1900" b="0" i="0" u="none" strike="noStrike" baseline="0" dirty="0" err="1">
                <a:latin typeface="Arial" panose="020B0604020202020204" pitchFamily="34" charset="0"/>
                <a:cs typeface="Arial" panose="020B0604020202020204" pitchFamily="34" charset="0"/>
              </a:rPr>
              <a:t>este</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período</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los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avances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en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maquinaria</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transporte</a:t>
            </a:r>
            <a:r>
              <a:rPr lang="en-US" sz="1900" b="0" i="0" u="none" strike="noStrike" baseline="0" dirty="0">
                <a:latin typeface="Arial" panose="020B0604020202020204" pitchFamily="34" charset="0"/>
                <a:cs typeface="Arial" panose="020B0604020202020204" pitchFamily="34" charset="0"/>
              </a:rPr>
              <a:t> y </a:t>
            </a:r>
            <a:r>
              <a:rPr lang="en-US" sz="1900" b="0" i="0" u="none" strike="noStrike" baseline="0" dirty="0" err="1">
                <a:latin typeface="Arial" panose="020B0604020202020204" pitchFamily="34" charset="0"/>
                <a:cs typeface="Arial" panose="020B0604020202020204" pitchFamily="34" charset="0"/>
              </a:rPr>
              <a:t>construcción</a:t>
            </a:r>
            <a:r>
              <a:rPr lang="en-US" sz="1900" b="0" i="0" u="none" strike="noStrike" baseline="0" dirty="0">
                <a:latin typeface="Arial" panose="020B0604020202020204" pitchFamily="34" charset="0"/>
                <a:cs typeface="Arial" panose="020B0604020202020204" pitchFamily="34" charset="0"/>
              </a:rPr>
              <a:t> no solo </a:t>
            </a:r>
            <a:r>
              <a:rPr lang="en-US" sz="1900" b="0" i="0" u="none" strike="noStrike" baseline="0" dirty="0" err="1">
                <a:latin typeface="Arial" panose="020B0604020202020204" pitchFamily="34" charset="0"/>
                <a:cs typeface="Arial" panose="020B0604020202020204" pitchFamily="34" charset="0"/>
              </a:rPr>
              <a:t>exigían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precisión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sino</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también</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reproducibilidad</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en</a:t>
            </a:r>
            <a:r>
              <a:rPr lang="en-US" sz="1900" b="0" i="0" u="none" strike="noStrike" baseline="0" dirty="0">
                <a:latin typeface="Arial" panose="020B0604020202020204" pitchFamily="34" charset="0"/>
                <a:cs typeface="Arial" panose="020B0604020202020204" pitchFamily="34" charset="0"/>
              </a:rPr>
              <a:t> las </a:t>
            </a:r>
            <a:r>
              <a:rPr lang="en-US" sz="1900" b="0" i="0" u="none" strike="noStrike" baseline="0" dirty="0" err="1">
                <a:latin typeface="Arial" panose="020B0604020202020204" pitchFamily="34" charset="0"/>
                <a:cs typeface="Arial" panose="020B0604020202020204" pitchFamily="34" charset="0"/>
              </a:rPr>
              <a:t>mediciones</a:t>
            </a:r>
            <a:r>
              <a:rPr lang="en-US" sz="1900" b="0" i="0" u="none" strike="noStrike" baseline="0" dirty="0">
                <a:latin typeface="Arial" panose="020B0604020202020204" pitchFamily="34" charset="0"/>
                <a:cs typeface="Arial" panose="020B0604020202020204" pitchFamily="34" charset="0"/>
              </a:rPr>
              <a:t> para </a:t>
            </a:r>
            <a:r>
              <a:rPr lang="en-US" sz="1900" b="0" i="0" u="none" strike="noStrike" baseline="0" dirty="0" err="1">
                <a:latin typeface="Arial" panose="020B0604020202020204" pitchFamily="34" charset="0"/>
                <a:cs typeface="Arial" panose="020B0604020202020204" pitchFamily="34" charset="0"/>
              </a:rPr>
              <a:t>garantizar</a:t>
            </a:r>
            <a:r>
              <a:rPr lang="en-US" sz="1900" b="0" i="0" u="none" strike="noStrike" baseline="0" dirty="0">
                <a:latin typeface="Arial" panose="020B0604020202020204" pitchFamily="34" charset="0"/>
                <a:cs typeface="Arial" panose="020B0604020202020204" pitchFamily="34" charset="0"/>
              </a:rPr>
              <a:t> la </a:t>
            </a:r>
            <a:r>
              <a:rPr lang="en-US" sz="1900" b="0" i="0" u="none" strike="noStrike" baseline="0" dirty="0" err="1">
                <a:latin typeface="Arial" panose="020B0604020202020204" pitchFamily="34" charset="0"/>
                <a:cs typeface="Arial" panose="020B0604020202020204" pitchFamily="34" charset="0"/>
              </a:rPr>
              <a:t>calidad</a:t>
            </a:r>
            <a:r>
              <a:rPr lang="en-US" sz="1900" b="0" i="0" u="none" strike="noStrike" baseline="0" dirty="0">
                <a:latin typeface="Arial" panose="020B0604020202020204" pitchFamily="34" charset="0"/>
                <a:cs typeface="Arial" panose="020B0604020202020204" pitchFamily="34" charset="0"/>
              </a:rPr>
              <a:t> de </a:t>
            </a:r>
            <a:r>
              <a:rPr lang="en-US" sz="1900" b="0" i="0" u="none" strike="noStrike" baseline="0" dirty="0" err="1">
                <a:latin typeface="Arial" panose="020B0604020202020204" pitchFamily="34" charset="0"/>
                <a:cs typeface="Arial" panose="020B0604020202020204" pitchFamily="34" charset="0"/>
              </a:rPr>
              <a:t>los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productos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fabricados</a:t>
            </a:r>
            <a:r>
              <a:rPr lang="en-US" sz="1900" b="0" i="0" u="none" strike="noStrike" baseline="0" dirty="0">
                <a:latin typeface="Arial" panose="020B0604020202020204" pitchFamily="34" charset="0"/>
                <a:cs typeface="Arial" panose="020B0604020202020204" pitchFamily="34" charset="0"/>
              </a:rPr>
              <a:t>.</a:t>
            </a:r>
          </a:p>
          <a:p>
            <a:pPr marR="0" lvl="0"/>
            <a:r>
              <a:rPr lang="en-US" sz="1900" dirty="0" err="1">
                <a:latin typeface="Arial" panose="020B0604020202020204" pitchFamily="34" charset="0"/>
                <a:cs typeface="Arial" panose="020B0604020202020204" pitchFamily="34" charset="0"/>
              </a:rPr>
              <a:t>M</a:t>
            </a:r>
            <a:r>
              <a:rPr lang="en-US" sz="1900" b="0" i="0" u="none" strike="noStrike" baseline="0" dirty="0" err="1">
                <a:latin typeface="Arial" panose="020B0604020202020204" pitchFamily="34" charset="0"/>
                <a:cs typeface="Arial" panose="020B0604020202020204" pitchFamily="34" charset="0"/>
              </a:rPr>
              <a:t>etrológicos</a:t>
            </a:r>
            <a:r>
              <a:rPr lang="en-US" sz="1900" b="0" i="0" u="none" strike="noStrike" baseline="0" dirty="0">
                <a:latin typeface="Arial" panose="020B0604020202020204" pitchFamily="34" charset="0"/>
                <a:cs typeface="Arial" panose="020B0604020202020204" pitchFamily="34" charset="0"/>
              </a:rPr>
              <a:t> </a:t>
            </a:r>
            <a:r>
              <a:rPr lang="en-US" sz="1900" b="0" i="0" u="none" strike="noStrike" baseline="0" dirty="0" err="1">
                <a:latin typeface="Arial" panose="020B0604020202020204" pitchFamily="34" charset="0"/>
                <a:cs typeface="Arial" panose="020B0604020202020204" pitchFamily="34" charset="0"/>
              </a:rPr>
              <a:t>globales</a:t>
            </a:r>
            <a:r>
              <a:rPr lang="en-US" sz="1900" b="0" i="0" u="none" strike="noStrike" baseline="0" dirty="0">
                <a:latin typeface="Arial" panose="020B0604020202020204" pitchFamily="34" charset="0"/>
                <a:cs typeface="Arial" panose="020B0604020202020204" pitchFamily="34" charset="0"/>
              </a:rPr>
              <a:t>.</a:t>
            </a:r>
          </a:p>
        </p:txBody>
      </p:sp>
      <p:pic>
        <p:nvPicPr>
          <p:cNvPr id="5" name="Picture 4" descr="Trabajadores en una planta de acero con máquina">
            <a:extLst>
              <a:ext uri="{FF2B5EF4-FFF2-40B4-BE49-F238E27FC236}">
                <a16:creationId xmlns:a16="http://schemas.microsoft.com/office/drawing/2014/main" id="{972CF164-8F80-AB6B-DFCD-E496C6E86A33}"/>
              </a:ext>
            </a:extLst>
          </p:cNvPr>
          <p:cNvPicPr>
            <a:picLocks noChangeAspect="1"/>
          </p:cNvPicPr>
          <p:nvPr/>
        </p:nvPicPr>
        <p:blipFill>
          <a:blip r:embed="rId2"/>
          <a:srcRect l="17621" r="2413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38195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inta métrica amarilla">
            <a:extLst>
              <a:ext uri="{FF2B5EF4-FFF2-40B4-BE49-F238E27FC236}">
                <a16:creationId xmlns:a16="http://schemas.microsoft.com/office/drawing/2014/main" id="{756BBB6A-715E-1904-0B00-B024504B7170}"/>
              </a:ext>
            </a:extLst>
          </p:cNvPr>
          <p:cNvPicPr>
            <a:picLocks noChangeAspect="1"/>
          </p:cNvPicPr>
          <p:nvPr/>
        </p:nvPicPr>
        <p:blipFill>
          <a:blip r:embed="rId2"/>
          <a:srcRect l="47342" r="-2"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0D7432B-14C5-B741-2712-3777255A5850}"/>
              </a:ext>
            </a:extLst>
          </p:cNvPr>
          <p:cNvSpPr>
            <a:spLocks noGrp="1"/>
          </p:cNvSpPr>
          <p:nvPr>
            <p:ph type="title"/>
          </p:nvPr>
        </p:nvSpPr>
        <p:spPr>
          <a:xfrm>
            <a:off x="5681272" y="405685"/>
            <a:ext cx="6510727" cy="1559301"/>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3.3. </a:t>
            </a:r>
            <a:r>
              <a:rPr lang="en-US" sz="3600" b="0" i="0" u="none" strike="noStrike" baseline="0" dirty="0" err="1">
                <a:latin typeface="Arial" panose="020B0604020202020204" pitchFamily="34" charset="0"/>
                <a:cs typeface="Arial" panose="020B0604020202020204" pitchFamily="34" charset="0"/>
              </a:rPr>
              <a:t>Mediciones</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Comparativas</a:t>
            </a:r>
            <a:endParaRPr lang="en-US" sz="36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91004C0E-A5BC-E101-49E9-7927CF7DE793}"/>
              </a:ext>
            </a:extLst>
          </p:cNvPr>
          <p:cNvSpPr>
            <a:spLocks noGrp="1"/>
          </p:cNvSpPr>
          <p:nvPr>
            <p:ph type="body" idx="1"/>
          </p:nvPr>
        </p:nvSpPr>
        <p:spPr>
          <a:xfrm>
            <a:off x="5698557" y="2285999"/>
            <a:ext cx="6251454" cy="3367455"/>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En las </a:t>
            </a:r>
            <a:r>
              <a:rPr lang="en-US" sz="1600" b="1" i="0" u="none" strike="noStrike" baseline="0" dirty="0" err="1">
                <a:latin typeface="Arial" panose="020B0604020202020204" pitchFamily="34" charset="0"/>
                <a:cs typeface="Arial" panose="020B0604020202020204" pitchFamily="34" charset="0"/>
              </a:rPr>
              <a:t>mediciones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comparativas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magnitud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medida</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compara</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referencia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conocida</a:t>
            </a:r>
            <a:r>
              <a:rPr lang="en-US" sz="1600" b="0" i="0" u="none" strike="noStrike" baseline="0" dirty="0" smtClean="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err="1">
                <a:latin typeface="Arial" panose="020B0604020202020204" pitchFamily="34" charset="0"/>
                <a:cs typeface="Arial" panose="020B0604020202020204" pitchFamily="34" charset="0"/>
              </a:rPr>
              <a:t>Estas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son </a:t>
            </a:r>
            <a:r>
              <a:rPr lang="en-US" sz="1600" b="0" i="0" u="none" strike="noStrike" baseline="0" dirty="0" err="1">
                <a:latin typeface="Arial" panose="020B0604020202020204" pitchFamily="34" charset="0"/>
                <a:cs typeface="Arial" panose="020B0604020202020204" pitchFamily="34" charset="0"/>
              </a:rPr>
              <a:t>comunes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cuando</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trata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evaluar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producto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cumple</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requisitos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diseño</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Usar un </a:t>
            </a:r>
            <a:r>
              <a:rPr lang="en-US" sz="1600" b="0" i="0" u="none" strike="noStrike" baseline="0" dirty="0" err="1">
                <a:latin typeface="Arial" panose="020B0604020202020204" pitchFamily="34" charset="0"/>
                <a:cs typeface="Arial" panose="020B0604020202020204" pitchFamily="34" charset="0"/>
              </a:rPr>
              <a:t>bloque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patrón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verificar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exactitud</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micrómetro</a:t>
            </a:r>
            <a:r>
              <a:rPr lang="en-US" sz="1600" b="0" i="0" u="none" strike="noStrike" baseline="0" dirty="0">
                <a:latin typeface="Arial" panose="020B0604020202020204" pitchFamily="34" charset="0"/>
                <a:cs typeface="Arial" panose="020B0604020202020204" pitchFamily="34" charset="0"/>
              </a:rPr>
              <a:t>.</a:t>
            </a:r>
          </a:p>
          <a:p>
            <a:pPr marR="0" lvl="0"/>
            <a:endParaRPr lang="en-US" sz="2000" b="0" i="0" u="none" strike="noStrike" baseline="0" dirty="0"/>
          </a:p>
        </p:txBody>
      </p:sp>
    </p:spTree>
    <p:extLst>
      <p:ext uri="{BB962C8B-B14F-4D97-AF65-F5344CB8AC3E}">
        <p14:creationId xmlns:p14="http://schemas.microsoft.com/office/powerpoint/2010/main" val="35852463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B77C0F-8B81-E651-EDE8-49FB612D52FE}"/>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3700" b="0" i="0" u="none" strike="noStrike" baseline="0" dirty="0">
                <a:latin typeface="Arial" panose="020B0604020202020204" pitchFamily="34" charset="0"/>
                <a:cs typeface="Arial" panose="020B0604020202020204" pitchFamily="34" charset="0"/>
              </a:rPr>
              <a:t>4. </a:t>
            </a:r>
            <a:r>
              <a:rPr lang="en-US" sz="3700" b="0" i="0" u="none" strike="noStrike" baseline="0" dirty="0" err="1">
                <a:latin typeface="Arial" panose="020B0604020202020204" pitchFamily="34" charset="0"/>
                <a:cs typeface="Arial" panose="020B0604020202020204" pitchFamily="34" charset="0"/>
              </a:rPr>
              <a:t>Instrumentos</a:t>
            </a:r>
            <a:r>
              <a:rPr lang="en-US" sz="3700" b="0" i="0" u="none" strike="noStrike" baseline="0" dirty="0">
                <a:latin typeface="Arial" panose="020B0604020202020204" pitchFamily="34" charset="0"/>
                <a:cs typeface="Arial" panose="020B0604020202020204" pitchFamily="34" charset="0"/>
              </a:rPr>
              <a:t> de </a:t>
            </a:r>
            <a:r>
              <a:rPr lang="en-US" sz="3700" b="0" i="0" u="none" strike="noStrike" baseline="0" dirty="0" err="1">
                <a:latin typeface="Arial" panose="020B0604020202020204" pitchFamily="34" charset="0"/>
                <a:cs typeface="Arial" panose="020B0604020202020204" pitchFamily="34" charset="0"/>
              </a:rPr>
              <a:t>Medición</a:t>
            </a:r>
            <a:r>
              <a:rPr lang="en-US" sz="3700" b="0" i="0" u="none" strike="noStrike" baseline="0" dirty="0">
                <a:latin typeface="Arial" panose="020B0604020202020204" pitchFamily="34" charset="0"/>
                <a:cs typeface="Arial" panose="020B0604020202020204" pitchFamily="34" charset="0"/>
              </a:rPr>
              <a:t> </a:t>
            </a:r>
            <a:r>
              <a:rPr lang="en-US" sz="3700" b="0" i="0" u="none" strike="noStrike" baseline="0" dirty="0" err="1">
                <a:latin typeface="Arial" panose="020B0604020202020204" pitchFamily="34" charset="0"/>
                <a:cs typeface="Arial" panose="020B0604020202020204" pitchFamily="34" charset="0"/>
              </a:rPr>
              <a:t>en</a:t>
            </a:r>
            <a:r>
              <a:rPr lang="en-US" sz="3700" b="0" i="0" u="none" strike="noStrike" baseline="0" dirty="0">
                <a:latin typeface="Arial" panose="020B0604020202020204" pitchFamily="34" charset="0"/>
                <a:cs typeface="Arial" panose="020B0604020202020204" pitchFamily="34" charset="0"/>
              </a:rPr>
              <a:t> la </a:t>
            </a:r>
            <a:r>
              <a:rPr lang="en-US" sz="3700" b="0" i="0" u="none" strike="noStrike" baseline="0" dirty="0" err="1">
                <a:latin typeface="Arial" panose="020B0604020202020204" pitchFamily="34" charset="0"/>
                <a:cs typeface="Arial" panose="020B0604020202020204" pitchFamily="34" charset="0"/>
              </a:rPr>
              <a:t>Metrología</a:t>
            </a:r>
            <a:r>
              <a:rPr lang="en-US" sz="3700" b="0" i="0" u="none" strike="noStrike" baseline="0" dirty="0">
                <a:latin typeface="Arial" panose="020B0604020202020204" pitchFamily="34" charset="0"/>
                <a:cs typeface="Arial" panose="020B0604020202020204" pitchFamily="34" charset="0"/>
              </a:rPr>
              <a:t> Industrial</a:t>
            </a:r>
          </a:p>
        </p:txBody>
      </p:sp>
      <p:sp>
        <p:nvSpPr>
          <p:cNvPr id="3" name="Marcador de texto 2">
            <a:extLst>
              <a:ext uri="{FF2B5EF4-FFF2-40B4-BE49-F238E27FC236}">
                <a16:creationId xmlns:a16="http://schemas.microsoft.com/office/drawing/2014/main" id="{36370E28-A4C7-440E-155E-4085EC5CAC91}"/>
              </a:ext>
            </a:extLst>
          </p:cNvPr>
          <p:cNvSpPr>
            <a:spLocks noGrp="1"/>
          </p:cNvSpPr>
          <p:nvPr>
            <p:ph type="body" idx="1"/>
          </p:nvPr>
        </p:nvSpPr>
        <p:spPr>
          <a:xfrm>
            <a:off x="761802" y="2743200"/>
            <a:ext cx="4646905" cy="2998033"/>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En la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industrial, el </a:t>
            </a:r>
            <a:r>
              <a:rPr lang="en-US" sz="1800" b="0" i="0" u="none" strike="noStrike" baseline="0" dirty="0" err="1">
                <a:latin typeface="Arial" panose="020B0604020202020204" pitchFamily="34" charset="0"/>
                <a:cs typeface="Arial" panose="020B0604020202020204" pitchFamily="34" charset="0"/>
              </a:rPr>
              <a:t>uso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adecuado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instrumentos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medición</a:t>
            </a:r>
            <a:r>
              <a:rPr lang="en-US" sz="1800" b="0" i="0" u="none" strike="noStrike" baseline="0" dirty="0">
                <a:latin typeface="Arial" panose="020B0604020202020204" pitchFamily="34" charset="0"/>
                <a:cs typeface="Arial" panose="020B0604020202020204" pitchFamily="34" charset="0"/>
              </a:rPr>
              <a:t> es fundamental para </a:t>
            </a:r>
            <a:r>
              <a:rPr lang="en-US" sz="1800" b="0" i="0" u="none" strike="noStrike" baseline="0" dirty="0" err="1">
                <a:latin typeface="Arial" panose="020B0604020202020204" pitchFamily="34" charset="0"/>
                <a:cs typeface="Arial" panose="020B0604020202020204" pitchFamily="34" charset="0"/>
              </a:rPr>
              <a:t>obtener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resultados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exactos</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precisos</a:t>
            </a:r>
            <a:r>
              <a:rPr lang="en-US" sz="1800" b="0" i="0" u="none" strike="noStrike" baseline="0" dirty="0" smtClean="0">
                <a:latin typeface="Arial" panose="020B0604020202020204" pitchFamily="34" charset="0"/>
                <a:cs typeface="Arial" panose="020B0604020202020204" pitchFamily="34" charset="0"/>
              </a:rPr>
              <a:t>.</a:t>
            </a:r>
          </a:p>
          <a:p>
            <a:pPr marR="0" lvl="0"/>
            <a:endParaRPr lang="en-US" sz="1800" b="0" i="0" u="none" strike="noStrike" baseline="0" dirty="0">
              <a:latin typeface="Arial" panose="020B0604020202020204" pitchFamily="34" charset="0"/>
              <a:cs typeface="Arial" panose="020B0604020202020204" pitchFamily="34" charset="0"/>
            </a:endParaRPr>
          </a:p>
          <a:p>
            <a:pPr marR="0" lvl="0"/>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Algunos</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instrumentos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más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comunes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incluyen</a:t>
            </a:r>
            <a:r>
              <a:rPr lang="en-US" sz="1800" b="0" i="0" u="none" strike="noStrike" baseline="0" dirty="0">
                <a:latin typeface="Arial" panose="020B0604020202020204" pitchFamily="34" charset="0"/>
                <a:cs typeface="Arial" panose="020B0604020202020204" pitchFamily="34" charset="0"/>
              </a:rPr>
              <a:t>:</a:t>
            </a:r>
          </a:p>
        </p:txBody>
      </p:sp>
      <p:pic>
        <p:nvPicPr>
          <p:cNvPr id="5" name="Picture 4" descr="Persona que está siendo medida">
            <a:extLst>
              <a:ext uri="{FF2B5EF4-FFF2-40B4-BE49-F238E27FC236}">
                <a16:creationId xmlns:a16="http://schemas.microsoft.com/office/drawing/2014/main" id="{DB7CB4FE-E4DD-B1A9-21CE-E8419EDD1CF8}"/>
              </a:ext>
            </a:extLst>
          </p:cNvPr>
          <p:cNvPicPr>
            <a:picLocks noChangeAspect="1"/>
          </p:cNvPicPr>
          <p:nvPr/>
        </p:nvPicPr>
        <p:blipFill>
          <a:blip r:embed="rId2"/>
          <a:srcRect l="9050" r="23765" b="2"/>
          <a:stretch/>
        </p:blipFill>
        <p:spPr>
          <a:xfrm>
            <a:off x="6096000" y="1"/>
            <a:ext cx="6102825" cy="6858000"/>
          </a:xfrm>
          <a:prstGeom prst="rect">
            <a:avLst/>
          </a:prstGeom>
        </p:spPr>
      </p:pic>
    </p:spTree>
    <p:extLst>
      <p:ext uri="{BB962C8B-B14F-4D97-AF65-F5344CB8AC3E}">
        <p14:creationId xmlns:p14="http://schemas.microsoft.com/office/powerpoint/2010/main" val="42857480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5C9499-394E-0813-BF0D-E16678E0F7E8}"/>
              </a:ext>
            </a:extLst>
          </p:cNvPr>
          <p:cNvSpPr>
            <a:spLocks noGrp="1"/>
          </p:cNvSpPr>
          <p:nvPr>
            <p:ph type="title"/>
          </p:nvPr>
        </p:nvSpPr>
        <p:spPr>
          <a:xfrm>
            <a:off x="6823878" y="741392"/>
            <a:ext cx="4764384" cy="637703"/>
          </a:xfrm>
        </p:spPr>
        <p:txBody>
          <a:bodyPr vert="horz" lIns="91440" tIns="45720" rIns="91440" bIns="45720" rtlCol="0" anchor="b">
            <a:noAutofit/>
          </a:bodyPr>
          <a:lstStyle/>
          <a:p>
            <a:pPr marR="0"/>
            <a:r>
              <a:rPr lang="en-US" sz="3200" b="0" i="0" u="none" strike="noStrike" baseline="0" dirty="0">
                <a:latin typeface="Arial" panose="020B0604020202020204" pitchFamily="34" charset="0"/>
                <a:cs typeface="Arial" panose="020B0604020202020204" pitchFamily="34" charset="0"/>
              </a:rPr>
              <a:t>4.1. </a:t>
            </a:r>
            <a:r>
              <a:rPr lang="en-US" sz="3200" b="0" i="0" u="none" strike="noStrike" baseline="0" dirty="0" err="1">
                <a:latin typeface="Arial" panose="020B0604020202020204" pitchFamily="34" charset="0"/>
                <a:cs typeface="Arial" panose="020B0604020202020204" pitchFamily="34" charset="0"/>
              </a:rPr>
              <a:t>Calibradores</a:t>
            </a:r>
            <a:r>
              <a:rPr lang="en-US" sz="3200" b="0" i="0" u="none" strike="noStrike" baseline="0" dirty="0">
                <a:latin typeface="Arial" panose="020B0604020202020204" pitchFamily="34" charset="0"/>
                <a:cs typeface="Arial" panose="020B0604020202020204" pitchFamily="34" charset="0"/>
              </a:rPr>
              <a:t> Vernier</a:t>
            </a:r>
          </a:p>
        </p:txBody>
      </p:sp>
      <p:pic>
        <p:nvPicPr>
          <p:cNvPr id="5" name="Picture 4" descr="Torno CNC funcionando">
            <a:extLst>
              <a:ext uri="{FF2B5EF4-FFF2-40B4-BE49-F238E27FC236}">
                <a16:creationId xmlns:a16="http://schemas.microsoft.com/office/drawing/2014/main" id="{DE46FE37-8A5B-A22A-44D7-884674C29034}"/>
              </a:ext>
            </a:extLst>
          </p:cNvPr>
          <p:cNvPicPr>
            <a:picLocks noChangeAspect="1"/>
          </p:cNvPicPr>
          <p:nvPr/>
        </p:nvPicPr>
        <p:blipFill>
          <a:blip r:embed="rId2"/>
          <a:srcRect l="40347" r="318"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Marcador de texto 2">
            <a:extLst>
              <a:ext uri="{FF2B5EF4-FFF2-40B4-BE49-F238E27FC236}">
                <a16:creationId xmlns:a16="http://schemas.microsoft.com/office/drawing/2014/main" id="{461B0369-2084-2662-CB8B-315DA4366AE1}"/>
              </a:ext>
            </a:extLst>
          </p:cNvPr>
          <p:cNvSpPr>
            <a:spLocks noGrp="1"/>
          </p:cNvSpPr>
          <p:nvPr>
            <p:ph type="body" idx="1"/>
          </p:nvPr>
        </p:nvSpPr>
        <p:spPr>
          <a:xfrm>
            <a:off x="6370820" y="2136530"/>
            <a:ext cx="5486400" cy="4721469"/>
          </a:xfrm>
        </p:spPr>
        <p:txBody>
          <a:bodyPr vert="horz" lIns="91440" tIns="45720" rIns="91440" bIns="45720" rtlCol="0" anchor="t">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calibrador</a:t>
            </a:r>
            <a:r>
              <a:rPr lang="en-US" sz="1600" b="1" i="0" u="none" strike="noStrike" baseline="0" dirty="0">
                <a:latin typeface="Arial" panose="020B0604020202020204" pitchFamily="34" charset="0"/>
                <a:cs typeface="Arial" panose="020B0604020202020204" pitchFamily="34" charset="0"/>
              </a:rPr>
              <a:t> Vernier</a:t>
            </a:r>
            <a:r>
              <a:rPr lang="en-US" sz="1600" b="0" i="0" u="none" strike="noStrike" baseline="0" dirty="0">
                <a:latin typeface="Arial" panose="020B0604020202020204" pitchFamily="34" charset="0"/>
                <a:cs typeface="Arial" panose="020B0604020202020204" pitchFamily="34" charset="0"/>
              </a:rPr>
              <a:t> es un </a:t>
            </a:r>
            <a:r>
              <a:rPr lang="en-US" sz="1600" b="0" i="0" u="none" strike="noStrike" baseline="0" dirty="0" err="1">
                <a:latin typeface="Arial" panose="020B0604020202020204" pitchFamily="34" charset="0"/>
                <a:cs typeface="Arial" panose="020B0604020202020204" pitchFamily="34" charset="0"/>
              </a:rPr>
              <a:t>instrumento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utilizado</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dimensiones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lineales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diámetro</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objeto</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Es </a:t>
            </a:r>
            <a:r>
              <a:rPr lang="en-US" sz="1600" b="0" i="0" u="none" strike="noStrike" baseline="0" dirty="0" err="1">
                <a:latin typeface="Arial" panose="020B0604020202020204" pitchFamily="34" charset="0"/>
                <a:cs typeface="Arial" panose="020B0604020202020204" pitchFamily="34" charset="0"/>
              </a:rPr>
              <a:t>ampliamente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automotriz</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manufactura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herramientas</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piezas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mecánicas</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1"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diámetro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interno</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cilindro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pieza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maquinaria</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3672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78B34A-F168-8272-164F-0EA9EA1BA5E6}"/>
              </a:ext>
            </a:extLst>
          </p:cNvPr>
          <p:cNvSpPr>
            <a:spLocks noGrp="1"/>
          </p:cNvSpPr>
          <p:nvPr>
            <p:ph type="title"/>
          </p:nvPr>
        </p:nvSpPr>
        <p:spPr>
          <a:xfrm>
            <a:off x="6505732" y="479685"/>
            <a:ext cx="4809968" cy="809469"/>
          </a:xfrm>
        </p:spPr>
        <p:txBody>
          <a:bodyPr vert="horz" lIns="91440" tIns="45720" rIns="91440" bIns="45720" rtlCol="0" anchor="b">
            <a:normAutofit/>
          </a:bodyPr>
          <a:lstStyle/>
          <a:p>
            <a:pPr marR="0"/>
            <a:r>
              <a:rPr lang="en-US" sz="4000" b="0" i="0" u="none" strike="noStrike" baseline="0" dirty="0">
                <a:latin typeface="Arial" panose="020B0604020202020204" pitchFamily="34" charset="0"/>
                <a:cs typeface="Arial" panose="020B0604020202020204" pitchFamily="34" charset="0"/>
              </a:rPr>
              <a:t>4.2. </a:t>
            </a:r>
            <a:r>
              <a:rPr lang="en-US" sz="4000" b="0" i="0" u="none" strike="noStrike" baseline="0" dirty="0" err="1">
                <a:latin typeface="Arial" panose="020B0604020202020204" pitchFamily="34" charset="0"/>
                <a:cs typeface="Arial" panose="020B0604020202020204" pitchFamily="34" charset="0"/>
              </a:rPr>
              <a:t>Micrómetros</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descr="Herramienta de medida ajustable">
            <a:extLst>
              <a:ext uri="{FF2B5EF4-FFF2-40B4-BE49-F238E27FC236}">
                <a16:creationId xmlns:a16="http://schemas.microsoft.com/office/drawing/2014/main" id="{E5D28F3A-BABD-64F9-3F86-C333EB92EF25}"/>
              </a:ext>
            </a:extLst>
          </p:cNvPr>
          <p:cNvPicPr>
            <a:picLocks noChangeAspect="1"/>
          </p:cNvPicPr>
          <p:nvPr/>
        </p:nvPicPr>
        <p:blipFill>
          <a:blip r:embed="rId2"/>
          <a:srcRect l="30353" r="10313"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Marcador de texto 2">
            <a:extLst>
              <a:ext uri="{FF2B5EF4-FFF2-40B4-BE49-F238E27FC236}">
                <a16:creationId xmlns:a16="http://schemas.microsoft.com/office/drawing/2014/main" id="{EE27091D-9C52-022F-E1E0-EFFFF52475B3}"/>
              </a:ext>
            </a:extLst>
          </p:cNvPr>
          <p:cNvSpPr>
            <a:spLocks noGrp="1"/>
          </p:cNvSpPr>
          <p:nvPr>
            <p:ph type="body" idx="1"/>
          </p:nvPr>
        </p:nvSpPr>
        <p:spPr>
          <a:xfrm>
            <a:off x="6505731" y="1975181"/>
            <a:ext cx="5306518" cy="4665462"/>
          </a:xfrm>
        </p:spPr>
        <p:txBody>
          <a:bodyPr vert="horz" lIns="91440" tIns="45720" rIns="91440" bIns="45720" rtlCol="0" anchor="t">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micrómetro</a:t>
            </a:r>
            <a:r>
              <a:rPr lang="en-US" sz="1600" b="0" i="0" u="none" strike="noStrike" baseline="0" dirty="0">
                <a:latin typeface="Arial" panose="020B0604020202020204" pitchFamily="34" charset="0"/>
                <a:cs typeface="Arial" panose="020B0604020202020204" pitchFamily="34" charset="0"/>
              </a:rPr>
              <a:t> es un </a:t>
            </a:r>
            <a:r>
              <a:rPr lang="en-US" sz="1600" b="0" i="0" u="none" strike="noStrike" baseline="0" dirty="0" err="1">
                <a:latin typeface="Arial" panose="020B0604020202020204" pitchFamily="34" charset="0"/>
                <a:cs typeface="Arial" panose="020B0604020202020204" pitchFamily="34" charset="0"/>
              </a:rPr>
              <a:t>instrumento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alta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medir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dimensiones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pequeñas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Es </a:t>
            </a:r>
            <a:r>
              <a:rPr lang="en-US" sz="1600" b="0" i="0" u="none" strike="noStrike" baseline="0" dirty="0" err="1">
                <a:latin typeface="Arial" panose="020B0604020202020204" pitchFamily="34" charset="0"/>
                <a:cs typeface="Arial" panose="020B0604020202020204" pitchFamily="34" charset="0"/>
              </a:rPr>
              <a:t>esencial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aplicaciones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donde</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requiere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mayor </a:t>
            </a:r>
            <a:r>
              <a:rPr lang="en-US" sz="1600" b="0" i="0" u="none" strike="noStrike" baseline="0" dirty="0" err="1">
                <a:latin typeface="Arial" panose="020B0604020202020204" pitchFamily="34" charset="0"/>
                <a:cs typeface="Arial" panose="020B0604020202020204" pitchFamily="34" charset="0"/>
              </a:rPr>
              <a:t>exactitud</a:t>
            </a:r>
            <a:r>
              <a:rPr lang="en-US" sz="1600" b="0" i="0" u="none" strike="noStrike" baseline="0" dirty="0">
                <a:latin typeface="Arial" panose="020B0604020202020204" pitchFamily="34" charset="0"/>
                <a:cs typeface="Arial" panose="020B0604020202020204" pitchFamily="34" charset="0"/>
              </a:rPr>
              <a:t> que la </a:t>
            </a:r>
            <a:r>
              <a:rPr lang="en-US" sz="1600" b="0" i="0" u="none" strike="noStrike" baseline="0" dirty="0" err="1">
                <a:latin typeface="Arial" panose="020B0604020202020204" pitchFamily="34" charset="0"/>
                <a:cs typeface="Arial" panose="020B0604020202020204" pitchFamily="34" charset="0"/>
              </a:rPr>
              <a:t>proporcionada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calibrador</a:t>
            </a:r>
            <a:r>
              <a:rPr lang="en-US" sz="1600" b="0" i="0" u="none" strike="noStrike" baseline="0" dirty="0">
                <a:latin typeface="Arial" panose="020B0604020202020204" pitchFamily="34" charset="0"/>
                <a:cs typeface="Arial" panose="020B0604020202020204" pitchFamily="34" charset="0"/>
              </a:rPr>
              <a:t> Vernier.</a:t>
            </a:r>
          </a:p>
          <a:p>
            <a:pPr marL="0" marR="0" lvl="0" indent="0">
              <a:buNone/>
            </a:pPr>
            <a:endParaRPr lang="en-US" sz="1600" b="1"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grosor</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lámina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metálica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componentes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electrónicos</a:t>
            </a:r>
            <a:r>
              <a:rPr lang="en-US" sz="1600" b="0" i="0" u="none" strike="noStrike" baseline="0" dirty="0">
                <a:latin typeface="Arial" panose="020B0604020202020204" pitchFamily="34" charset="0"/>
                <a:cs typeface="Arial" panose="020B0604020202020204" pitchFamily="34" charset="0"/>
              </a:rPr>
              <a:t>.</a:t>
            </a:r>
          </a:p>
        </p:txBody>
      </p:sp>
      <p:pic>
        <p:nvPicPr>
          <p:cNvPr id="4" name="Imagen 3"/>
          <p:cNvPicPr>
            <a:picLocks noChangeAspect="1"/>
          </p:cNvPicPr>
          <p:nvPr/>
        </p:nvPicPr>
        <p:blipFill>
          <a:blip r:embed="rId3"/>
          <a:stretch>
            <a:fillRect/>
          </a:stretch>
        </p:blipFill>
        <p:spPr>
          <a:xfrm>
            <a:off x="123362" y="1289154"/>
            <a:ext cx="6034319" cy="3706564"/>
          </a:xfrm>
          <a:prstGeom prst="rect">
            <a:avLst/>
          </a:prstGeom>
        </p:spPr>
      </p:pic>
    </p:spTree>
    <p:extLst>
      <p:ext uri="{BB962C8B-B14F-4D97-AF65-F5344CB8AC3E}">
        <p14:creationId xmlns:p14="http://schemas.microsoft.com/office/powerpoint/2010/main" val="16959993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entral termoeléctrica de gas natural">
            <a:extLst>
              <a:ext uri="{FF2B5EF4-FFF2-40B4-BE49-F238E27FC236}">
                <a16:creationId xmlns:a16="http://schemas.microsoft.com/office/drawing/2014/main" id="{32DBBD12-FC52-297A-6B63-ED8822D7A67C}"/>
              </a:ext>
            </a:extLst>
          </p:cNvPr>
          <p:cNvPicPr>
            <a:picLocks noChangeAspect="1"/>
          </p:cNvPicPr>
          <p:nvPr/>
        </p:nvPicPr>
        <p:blipFill>
          <a:blip r:embed="rId3"/>
          <a:srcRect l="9125" r="31609"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D83B76-BBE1-F7C0-BBA5-1D96DBBE8582}"/>
              </a:ext>
            </a:extLst>
          </p:cNvPr>
          <p:cNvSpPr>
            <a:spLocks noGrp="1"/>
          </p:cNvSpPr>
          <p:nvPr>
            <p:ph type="title"/>
          </p:nvPr>
        </p:nvSpPr>
        <p:spPr>
          <a:xfrm>
            <a:off x="761801" y="328512"/>
            <a:ext cx="4778387" cy="1628970"/>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4.3. </a:t>
            </a:r>
            <a:r>
              <a:rPr lang="en-US" sz="4000" b="0" i="0" u="none" strike="noStrike" baseline="0" dirty="0" err="1">
                <a:latin typeface="Arial" panose="020B0604020202020204" pitchFamily="34" charset="0"/>
                <a:cs typeface="Arial" panose="020B0604020202020204" pitchFamily="34" charset="0"/>
              </a:rPr>
              <a:t>Manómetros</a:t>
            </a:r>
            <a:endParaRPr lang="en-US" sz="40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116CAE66-6123-71E2-19A7-3427636E3BEA}"/>
              </a:ext>
            </a:extLst>
          </p:cNvPr>
          <p:cNvSpPr>
            <a:spLocks noGrp="1"/>
          </p:cNvSpPr>
          <p:nvPr>
            <p:ph type="body" idx="1"/>
          </p:nvPr>
        </p:nvSpPr>
        <p:spPr>
          <a:xfrm>
            <a:off x="761800" y="2285995"/>
            <a:ext cx="4889491" cy="4044468"/>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manómetro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mide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presión</a:t>
            </a:r>
            <a:r>
              <a:rPr lang="en-US" sz="1600" b="0" i="0" u="none" strike="noStrike" baseline="0" dirty="0">
                <a:latin typeface="Arial" panose="020B0604020202020204" pitchFamily="34" charset="0"/>
                <a:cs typeface="Arial" panose="020B0604020202020204" pitchFamily="34" charset="0"/>
              </a:rPr>
              <a:t> de gases o </a:t>
            </a:r>
            <a:r>
              <a:rPr lang="en-US" sz="1600" b="0" i="0" u="none" strike="noStrike" baseline="0" dirty="0" err="1">
                <a:latin typeface="Arial" panose="020B0604020202020204" pitchFamily="34" charset="0"/>
                <a:cs typeface="Arial" panose="020B0604020202020204" pitchFamily="34" charset="0"/>
              </a:rPr>
              <a:t>líquidos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Es fundamental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petroquímica</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energía</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alimentación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donde</a:t>
            </a:r>
            <a:r>
              <a:rPr lang="en-US" sz="1600" b="0" i="0" u="none" strike="noStrike" baseline="0" dirty="0">
                <a:latin typeface="Arial" panose="020B0604020202020204" pitchFamily="34" charset="0"/>
                <a:cs typeface="Arial" panose="020B0604020202020204" pitchFamily="34" charset="0"/>
              </a:rPr>
              <a:t> es crucial </a:t>
            </a:r>
            <a:r>
              <a:rPr lang="en-US" sz="1600" b="0" i="0" u="none" strike="noStrike" baseline="0" dirty="0" err="1">
                <a:latin typeface="Arial" panose="020B0604020202020204" pitchFamily="34" charset="0"/>
                <a:cs typeface="Arial" panose="020B0604020202020204" pitchFamily="34" charset="0"/>
              </a:rPr>
              <a:t>mantener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presiones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controladas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productivos</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1"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presión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tanque</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almacenamiento</a:t>
            </a:r>
            <a:r>
              <a:rPr lang="en-US" sz="1600" b="0" i="0" u="none" strike="noStrike" baseline="0" dirty="0">
                <a:latin typeface="Arial" panose="020B0604020202020204" pitchFamily="34" charset="0"/>
                <a:cs typeface="Arial" panose="020B0604020202020204" pitchFamily="34" charset="0"/>
              </a:rPr>
              <a:t> de gas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refinería</a:t>
            </a:r>
            <a:r>
              <a:rPr lang="en-US" sz="1600" b="0" i="0" u="none" strike="noStrike" baseline="0" dirty="0">
                <a:latin typeface="Arial" panose="020B0604020202020204" pitchFamily="34" charset="0"/>
                <a:cs typeface="Arial" panose="020B0604020202020204" pitchFamily="34" charset="0"/>
              </a:rPr>
              <a:t>.</a:t>
            </a:r>
          </a:p>
        </p:txBody>
      </p:sp>
      <p:pic>
        <p:nvPicPr>
          <p:cNvPr id="4" name="Imagen 3">
            <a:extLst>
              <a:ext uri="{FF2B5EF4-FFF2-40B4-BE49-F238E27FC236}">
                <a16:creationId xmlns:a16="http://schemas.microsoft.com/office/drawing/2014/main" id="{1A1735A8-3A4B-1FDD-EA4E-C615EC0259B0}"/>
              </a:ext>
            </a:extLst>
          </p:cNvPr>
          <p:cNvPicPr>
            <a:picLocks noChangeAspect="1"/>
          </p:cNvPicPr>
          <p:nvPr/>
        </p:nvPicPr>
        <p:blipFill>
          <a:blip r:embed="rId4"/>
          <a:stretch>
            <a:fillRect/>
          </a:stretch>
        </p:blipFill>
        <p:spPr>
          <a:xfrm>
            <a:off x="5718513" y="-119921"/>
            <a:ext cx="6858000" cy="6858000"/>
          </a:xfrm>
          <a:prstGeom prst="rect">
            <a:avLst/>
          </a:prstGeom>
        </p:spPr>
      </p:pic>
    </p:spTree>
    <p:extLst>
      <p:ext uri="{BB962C8B-B14F-4D97-AF65-F5344CB8AC3E}">
        <p14:creationId xmlns:p14="http://schemas.microsoft.com/office/powerpoint/2010/main" val="25663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8EB9D8C-A38E-4E8B-023D-ABEECDD3A8B9}"/>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4.4. </a:t>
            </a:r>
            <a:r>
              <a:rPr lang="en-US" sz="4000" b="0" i="0" u="none" strike="noStrike" baseline="0" dirty="0" err="1">
                <a:latin typeface="Arial" panose="020B0604020202020204" pitchFamily="34" charset="0"/>
                <a:cs typeface="Arial" panose="020B0604020202020204" pitchFamily="34" charset="0"/>
              </a:rPr>
              <a:t>Multímetros</a:t>
            </a:r>
            <a:endParaRPr lang="en-US" sz="40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094213D5-B67E-908C-1D38-AF1809475407}"/>
              </a:ext>
            </a:extLst>
          </p:cNvPr>
          <p:cNvSpPr>
            <a:spLocks noGrp="1"/>
          </p:cNvSpPr>
          <p:nvPr>
            <p:ph type="body" idx="1"/>
          </p:nvPr>
        </p:nvSpPr>
        <p:spPr>
          <a:xfrm>
            <a:off x="329784" y="2324912"/>
            <a:ext cx="5531370" cy="4533088"/>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multímetro</a:t>
            </a:r>
            <a:r>
              <a:rPr lang="en-US" sz="1600" b="0" i="0" u="none" strike="noStrike" baseline="0" dirty="0">
                <a:latin typeface="Arial" panose="020B0604020202020204" pitchFamily="34" charset="0"/>
                <a:cs typeface="Arial" panose="020B0604020202020204" pitchFamily="34" charset="0"/>
              </a:rPr>
              <a:t> es un </a:t>
            </a:r>
            <a:r>
              <a:rPr lang="en-US" sz="1600" b="0" i="0" u="none" strike="noStrike" baseline="0" dirty="0" err="1">
                <a:latin typeface="Arial" panose="020B0604020202020204" pitchFamily="34" charset="0"/>
                <a:cs typeface="Arial" panose="020B0604020202020204" pitchFamily="34" charset="0"/>
              </a:rPr>
              <a:t>instrumento</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combina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varias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funciones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voltaje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corriente</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resistencia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eléctrica</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Es </a:t>
            </a:r>
            <a:r>
              <a:rPr lang="en-US" sz="1600" b="0" i="0" u="none" strike="noStrike" baseline="0" dirty="0" err="1">
                <a:latin typeface="Arial" panose="020B0604020202020204" pitchFamily="34" charset="0"/>
                <a:cs typeface="Arial" panose="020B0604020202020204" pitchFamily="34" charset="0"/>
              </a:rPr>
              <a:t>utilizado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amplia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gama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industrias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desde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manufactura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dispositivos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electrónicos</a:t>
            </a:r>
            <a:r>
              <a:rPr lang="en-US" sz="1600" b="0" i="0" u="none" strike="noStrike" baseline="0" dirty="0">
                <a:latin typeface="Arial" panose="020B0604020202020204" pitchFamily="34" charset="0"/>
                <a:cs typeface="Arial" panose="020B0604020202020204" pitchFamily="34" charset="0"/>
              </a:rPr>
              <a:t> hasta la </a:t>
            </a:r>
            <a:r>
              <a:rPr lang="en-US" sz="1600" b="0" i="0" u="none" strike="noStrike" baseline="0" dirty="0" err="1">
                <a:latin typeface="Arial" panose="020B0604020202020204" pitchFamily="34" charset="0"/>
                <a:cs typeface="Arial" panose="020B0604020202020204" pitchFamily="34" charset="0"/>
              </a:rPr>
              <a:t>instalación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mantenimiento</a:t>
            </a:r>
            <a:r>
              <a:rPr lang="en-US" sz="1600" b="0" i="0" u="none" strike="noStrike" baseline="0" dirty="0">
                <a:latin typeface="Arial" panose="020B0604020202020204" pitchFamily="34" charset="0"/>
                <a:cs typeface="Arial" panose="020B0604020202020204" pitchFamily="34" charset="0"/>
              </a:rPr>
              <a:t> de redes </a:t>
            </a:r>
            <a:r>
              <a:rPr lang="en-US" sz="1600" b="0" i="0" u="none" strike="noStrike" baseline="0" dirty="0" err="1">
                <a:latin typeface="Arial" panose="020B0604020202020204" pitchFamily="34" charset="0"/>
                <a:cs typeface="Arial" panose="020B0604020202020204" pitchFamily="34" charset="0"/>
              </a:rPr>
              <a:t>eléctricas</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1"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Comprobación</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resistencia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circuito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eléctrico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durante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montaje</a:t>
            </a:r>
            <a:r>
              <a:rPr lang="en-US" sz="1600" b="0" i="0" u="none" strike="noStrike" baseline="0" dirty="0">
                <a:latin typeface="Arial" panose="020B0604020202020204" pitchFamily="34" charset="0"/>
                <a:cs typeface="Arial" panose="020B0604020202020204" pitchFamily="34" charset="0"/>
              </a:rPr>
              <a:t> de un </a:t>
            </a:r>
            <a:r>
              <a:rPr lang="en-US" sz="1600" b="0" i="0" u="none" strike="noStrike" baseline="0" dirty="0" err="1">
                <a:latin typeface="Arial" panose="020B0604020202020204" pitchFamily="34" charset="0"/>
                <a:cs typeface="Arial" panose="020B0604020202020204" pitchFamily="34" charset="0"/>
              </a:rPr>
              <a:t>dispositivo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electrónico</a:t>
            </a:r>
            <a:r>
              <a:rPr lang="en-US" sz="1600" b="0" i="0" u="none" strike="noStrike" baseline="0" dirty="0">
                <a:latin typeface="Arial" panose="020B0604020202020204" pitchFamily="34" charset="0"/>
                <a:cs typeface="Arial" panose="020B0604020202020204" pitchFamily="34" charset="0"/>
              </a:rPr>
              <a:t>.</a:t>
            </a:r>
          </a:p>
          <a:p>
            <a:pPr marR="0" lvl="0"/>
            <a:endParaRPr lang="en-US" sz="2000" b="0" i="0" u="none" strike="noStrike" baseline="0" dirty="0"/>
          </a:p>
        </p:txBody>
      </p:sp>
      <p:pic>
        <p:nvPicPr>
          <p:cNvPr id="5" name="Picture 4" descr="Palanca manual">
            <a:extLst>
              <a:ext uri="{FF2B5EF4-FFF2-40B4-BE49-F238E27FC236}">
                <a16:creationId xmlns:a16="http://schemas.microsoft.com/office/drawing/2014/main" id="{2228A5F8-618A-13DC-A4DB-3DA00FE2D8C0}"/>
              </a:ext>
            </a:extLst>
          </p:cNvPr>
          <p:cNvPicPr>
            <a:picLocks noChangeAspect="1"/>
          </p:cNvPicPr>
          <p:nvPr/>
        </p:nvPicPr>
        <p:blipFill>
          <a:blip r:embed="rId2"/>
          <a:srcRect l="11385" r="28994" b="2"/>
          <a:stretch/>
        </p:blipFill>
        <p:spPr>
          <a:xfrm>
            <a:off x="6096000" y="1"/>
            <a:ext cx="6102825" cy="6858000"/>
          </a:xfrm>
          <a:prstGeom prst="rect">
            <a:avLst/>
          </a:prstGeom>
        </p:spPr>
      </p:pic>
      <p:pic>
        <p:nvPicPr>
          <p:cNvPr id="4" name="Imagen 3"/>
          <p:cNvPicPr>
            <a:picLocks noChangeAspect="1"/>
          </p:cNvPicPr>
          <p:nvPr/>
        </p:nvPicPr>
        <p:blipFill rotWithShape="1">
          <a:blip r:embed="rId3"/>
          <a:srcRect l="5131"/>
          <a:stretch/>
        </p:blipFill>
        <p:spPr>
          <a:xfrm>
            <a:off x="6317782" y="446319"/>
            <a:ext cx="5659260" cy="5965362"/>
          </a:xfrm>
          <a:prstGeom prst="rect">
            <a:avLst/>
          </a:prstGeom>
        </p:spPr>
      </p:pic>
    </p:spTree>
    <p:extLst>
      <p:ext uri="{BB962C8B-B14F-4D97-AF65-F5344CB8AC3E}">
        <p14:creationId xmlns:p14="http://schemas.microsoft.com/office/powerpoint/2010/main" val="32719702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quipo de examen de la vista">
            <a:extLst>
              <a:ext uri="{FF2B5EF4-FFF2-40B4-BE49-F238E27FC236}">
                <a16:creationId xmlns:a16="http://schemas.microsoft.com/office/drawing/2014/main" id="{780D4443-68DE-7931-D2A4-B1802704E375}"/>
              </a:ext>
            </a:extLst>
          </p:cNvPr>
          <p:cNvPicPr>
            <a:picLocks noChangeAspect="1"/>
          </p:cNvPicPr>
          <p:nvPr/>
        </p:nvPicPr>
        <p:blipFill>
          <a:blip r:embed="rId2"/>
          <a:srcRect l="38353" r="1727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19F2BD-3199-1B6B-411D-9D58674844D5}"/>
              </a:ext>
            </a:extLst>
          </p:cNvPr>
          <p:cNvSpPr>
            <a:spLocks noGrp="1"/>
          </p:cNvSpPr>
          <p:nvPr>
            <p:ph type="title"/>
          </p:nvPr>
        </p:nvSpPr>
        <p:spPr>
          <a:xfrm>
            <a:off x="6115317" y="405685"/>
            <a:ext cx="5464968" cy="1559301"/>
          </a:xfrm>
        </p:spPr>
        <p:txBody>
          <a:bodyPr vert="horz" lIns="91440" tIns="45720" rIns="91440" bIns="45720" rtlCol="0" anchor="ctr">
            <a:normAutofit/>
          </a:bodyPr>
          <a:lstStyle/>
          <a:p>
            <a:pPr marR="0"/>
            <a:r>
              <a:rPr lang="en-US" sz="3400" b="0" i="0" u="none" strike="noStrike" baseline="0" dirty="0">
                <a:latin typeface="Arial" panose="020B0604020202020204" pitchFamily="34" charset="0"/>
                <a:cs typeface="Arial" panose="020B0604020202020204" pitchFamily="34" charset="0"/>
              </a:rPr>
              <a:t>5. </a:t>
            </a:r>
            <a:r>
              <a:rPr lang="en-US" sz="3400" b="0" i="0" u="none" strike="noStrike" baseline="0" dirty="0" err="1">
                <a:latin typeface="Arial" panose="020B0604020202020204" pitchFamily="34" charset="0"/>
                <a:cs typeface="Arial" panose="020B0604020202020204" pitchFamily="34" charset="0"/>
              </a:rPr>
              <a:t>Gestión</a:t>
            </a:r>
            <a:r>
              <a:rPr lang="en-US" sz="3400" b="0" i="0" u="none" strike="noStrike" baseline="0" dirty="0">
                <a:latin typeface="Arial" panose="020B0604020202020204" pitchFamily="34" charset="0"/>
                <a:cs typeface="Arial" panose="020B0604020202020204" pitchFamily="34" charset="0"/>
              </a:rPr>
              <a:t> del </a:t>
            </a:r>
            <a:r>
              <a:rPr lang="en-US" sz="3400" b="0" i="0" u="none" strike="noStrike" baseline="0" dirty="0" err="1">
                <a:latin typeface="Arial" panose="020B0604020202020204" pitchFamily="34" charset="0"/>
                <a:cs typeface="Arial" panose="020B0604020202020204" pitchFamily="34" charset="0"/>
              </a:rPr>
              <a:t>Proceso</a:t>
            </a:r>
            <a:r>
              <a:rPr lang="en-US" sz="3400" b="0" i="0" u="none" strike="noStrike" baseline="0" dirty="0">
                <a:latin typeface="Arial" panose="020B0604020202020204" pitchFamily="34" charset="0"/>
                <a:cs typeface="Arial" panose="020B0604020202020204" pitchFamily="34" charset="0"/>
              </a:rPr>
              <a:t> de </a:t>
            </a:r>
            <a:r>
              <a:rPr lang="en-US" sz="3400" b="0" i="0" u="none" strike="noStrike" baseline="0" dirty="0" err="1">
                <a:latin typeface="Arial" panose="020B0604020202020204" pitchFamily="34" charset="0"/>
                <a:cs typeface="Arial" panose="020B0604020202020204" pitchFamily="34" charset="0"/>
              </a:rPr>
              <a:t>Medición</a:t>
            </a:r>
            <a:r>
              <a:rPr lang="en-US" sz="3400" b="0" i="0" u="none" strike="noStrike" baseline="0" dirty="0">
                <a:latin typeface="Arial" panose="020B0604020202020204" pitchFamily="34" charset="0"/>
                <a:cs typeface="Arial" panose="020B0604020202020204" pitchFamily="34" charset="0"/>
              </a:rPr>
              <a:t> </a:t>
            </a:r>
            <a:r>
              <a:rPr lang="en-US" sz="3400" b="0" i="0" u="none" strike="noStrike" baseline="0" dirty="0" err="1">
                <a:latin typeface="Arial" panose="020B0604020202020204" pitchFamily="34" charset="0"/>
                <a:cs typeface="Arial" panose="020B0604020202020204" pitchFamily="34" charset="0"/>
              </a:rPr>
              <a:t>en</a:t>
            </a:r>
            <a:r>
              <a:rPr lang="en-US" sz="3400" b="0" i="0" u="none" strike="noStrike" baseline="0" dirty="0">
                <a:latin typeface="Arial" panose="020B0604020202020204" pitchFamily="34" charset="0"/>
                <a:cs typeface="Arial" panose="020B0604020202020204" pitchFamily="34" charset="0"/>
              </a:rPr>
              <a:t> la </a:t>
            </a:r>
            <a:r>
              <a:rPr lang="en-US" sz="3400" b="0" i="0" u="none" strike="noStrike" baseline="0" dirty="0" err="1">
                <a:latin typeface="Arial" panose="020B0604020202020204" pitchFamily="34" charset="0"/>
                <a:cs typeface="Arial" panose="020B0604020202020204" pitchFamily="34" charset="0"/>
              </a:rPr>
              <a:t>Metrología</a:t>
            </a:r>
            <a:r>
              <a:rPr lang="en-US" sz="3400" b="0" i="0" u="none" strike="noStrike" baseline="0" dirty="0">
                <a:latin typeface="Arial" panose="020B0604020202020204" pitchFamily="34" charset="0"/>
                <a:cs typeface="Arial" panose="020B0604020202020204" pitchFamily="34" charset="0"/>
              </a:rPr>
              <a:t> Industrial</a:t>
            </a:r>
          </a:p>
        </p:txBody>
      </p:sp>
      <p:sp>
        <p:nvSpPr>
          <p:cNvPr id="3" name="Marcador de texto 2">
            <a:extLst>
              <a:ext uri="{FF2B5EF4-FFF2-40B4-BE49-F238E27FC236}">
                <a16:creationId xmlns:a16="http://schemas.microsoft.com/office/drawing/2014/main" id="{9CD81258-9631-7067-C772-074E22521C43}"/>
              </a:ext>
            </a:extLst>
          </p:cNvPr>
          <p:cNvSpPr>
            <a:spLocks noGrp="1"/>
          </p:cNvSpPr>
          <p:nvPr>
            <p:ph type="body" idx="1"/>
          </p:nvPr>
        </p:nvSpPr>
        <p:spPr>
          <a:xfrm>
            <a:off x="5786203" y="2285999"/>
            <a:ext cx="5576454" cy="3147647"/>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0" i="0" u="none" strike="noStrike" baseline="0" dirty="0" err="1">
                <a:latin typeface="Arial" panose="020B0604020202020204" pitchFamily="34" charset="0"/>
                <a:cs typeface="Arial" panose="020B0604020202020204" pitchFamily="34" charset="0"/>
              </a:rPr>
              <a:t>proceso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industria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debe</a:t>
            </a:r>
            <a:r>
              <a:rPr lang="en-US" sz="1600" b="0" i="0" u="none" strike="noStrike" baseline="0" dirty="0">
                <a:latin typeface="Arial" panose="020B0604020202020204" pitchFamily="34" charset="0"/>
                <a:cs typeface="Arial" panose="020B0604020202020204" pitchFamily="34" charset="0"/>
              </a:rPr>
              <a:t> ser </a:t>
            </a:r>
            <a:r>
              <a:rPr lang="en-US" sz="1600" b="0" i="0" u="none" strike="noStrike" baseline="0" dirty="0" err="1">
                <a:latin typeface="Arial" panose="020B0604020202020204" pitchFamily="34" charset="0"/>
                <a:cs typeface="Arial" panose="020B0604020202020204" pitchFamily="34" charset="0"/>
              </a:rPr>
              <a:t>gestionado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manera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rigurosa</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garantizar</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resultados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confiables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trazables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Los </a:t>
            </a:r>
            <a:r>
              <a:rPr lang="en-US" sz="1600" b="0" i="0" u="none" strike="noStrike" baseline="0" dirty="0" err="1">
                <a:latin typeface="Arial" panose="020B0604020202020204" pitchFamily="34" charset="0"/>
                <a:cs typeface="Arial" panose="020B0604020202020204" pitchFamily="34" charset="0"/>
              </a:rPr>
              <a:t>principales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elementos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deben</a:t>
            </a:r>
            <a:r>
              <a:rPr lang="en-US" sz="1600" b="0" i="0" u="none" strike="noStrike" baseline="0" dirty="0">
                <a:latin typeface="Arial" panose="020B0604020202020204" pitchFamily="34" charset="0"/>
                <a:cs typeface="Arial" panose="020B0604020202020204" pitchFamily="34" charset="0"/>
              </a:rPr>
              <a:t> ser </a:t>
            </a:r>
            <a:r>
              <a:rPr lang="en-US" sz="1600" b="0" i="0" u="none" strike="noStrike" baseline="0" dirty="0" err="1">
                <a:latin typeface="Arial" panose="020B0604020202020204" pitchFamily="34" charset="0"/>
                <a:cs typeface="Arial" panose="020B0604020202020204" pitchFamily="34" charset="0"/>
              </a:rPr>
              <a:t>considerados</a:t>
            </a:r>
            <a:r>
              <a:rPr lang="en-US" sz="1600" b="0" i="0" u="none" strike="noStrike" baseline="0" dirty="0">
                <a:latin typeface="Arial" panose="020B0604020202020204" pitchFamily="34" charset="0"/>
                <a:cs typeface="Arial" panose="020B0604020202020204" pitchFamily="34" charset="0"/>
              </a:rPr>
              <a:t> son:</a:t>
            </a:r>
          </a:p>
        </p:txBody>
      </p:sp>
      <p:sp>
        <p:nvSpPr>
          <p:cNvPr id="4" name="Flecha derecha 3"/>
          <p:cNvSpPr/>
          <p:nvPr/>
        </p:nvSpPr>
        <p:spPr>
          <a:xfrm>
            <a:off x="8358597" y="51171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818344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69C5742-900A-7769-660E-D5D42AD83715}"/>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marR="0"/>
            <a:r>
              <a:rPr lang="en-US" sz="4000" b="0" i="0" u="none" strike="noStrike" kern="1200" baseline="0" dirty="0">
                <a:solidFill>
                  <a:schemeClr val="tx1"/>
                </a:solidFill>
                <a:latin typeface="Arial" panose="020B0604020202020204" pitchFamily="34" charset="0"/>
                <a:cs typeface="Arial" panose="020B0604020202020204" pitchFamily="34" charset="0"/>
              </a:rPr>
              <a:t>5.1. </a:t>
            </a:r>
            <a:r>
              <a:rPr lang="en-US" sz="4000" b="0" i="0" u="none" strike="noStrike" kern="1200" baseline="0" dirty="0" err="1">
                <a:solidFill>
                  <a:schemeClr val="tx1"/>
                </a:solidFill>
                <a:latin typeface="Arial" panose="020B0604020202020204" pitchFamily="34" charset="0"/>
                <a:cs typeface="Arial" panose="020B0604020202020204" pitchFamily="34" charset="0"/>
              </a:rPr>
              <a:t>Planificación</a:t>
            </a:r>
            <a:r>
              <a:rPr lang="en-US" sz="4000" b="0" i="0" u="none" strike="noStrike" kern="1200" baseline="0" dirty="0">
                <a:solidFill>
                  <a:schemeClr val="tx1"/>
                </a:solidFill>
                <a:latin typeface="Arial" panose="020B0604020202020204" pitchFamily="34" charset="0"/>
                <a:cs typeface="Arial" panose="020B0604020202020204" pitchFamily="34" charset="0"/>
              </a:rPr>
              <a:t> de la </a:t>
            </a:r>
            <a:r>
              <a:rPr lang="en-US" sz="4000" b="0" i="0" u="none" strike="noStrike" kern="1200" baseline="0" dirty="0" err="1">
                <a:solidFill>
                  <a:schemeClr val="tx1"/>
                </a:solidFill>
                <a:latin typeface="Arial" panose="020B0604020202020204" pitchFamily="34" charset="0"/>
                <a:cs typeface="Arial" panose="020B0604020202020204" pitchFamily="34" charset="0"/>
              </a:rPr>
              <a:t>Medición</a:t>
            </a:r>
            <a:endParaRPr lang="en-US" sz="4000" b="0" i="0" u="none" strike="noStrike" kern="1200" baseline="0" dirty="0">
              <a:solidFill>
                <a:schemeClr val="tx1"/>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texto 2">
            <a:extLst>
              <a:ext uri="{FF2B5EF4-FFF2-40B4-BE49-F238E27FC236}">
                <a16:creationId xmlns:a16="http://schemas.microsoft.com/office/drawing/2014/main" id="{06DD5FA5-AA34-9981-ADF5-2C9DA0287DBF}"/>
              </a:ext>
            </a:extLst>
          </p:cNvPr>
          <p:cNvGraphicFramePr/>
          <p:nvPr>
            <p:extLst>
              <p:ext uri="{D42A27DB-BD31-4B8C-83A1-F6EECF244321}">
                <p14:modId xmlns:p14="http://schemas.microsoft.com/office/powerpoint/2010/main" val="2517454822"/>
              </p:ext>
            </p:extLst>
          </p:nvPr>
        </p:nvGraphicFramePr>
        <p:xfrm>
          <a:off x="535670" y="2704014"/>
          <a:ext cx="11011896" cy="3637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0761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C073994-45EB-E12B-25D0-F9D4AF1277EE}"/>
              </a:ext>
            </a:extLst>
          </p:cNvPr>
          <p:cNvSpPr>
            <a:spLocks noGrp="1"/>
          </p:cNvSpPr>
          <p:nvPr>
            <p:ph type="title"/>
          </p:nvPr>
        </p:nvSpPr>
        <p:spPr>
          <a:xfrm>
            <a:off x="838201" y="300580"/>
            <a:ext cx="9829800" cy="1089529"/>
          </a:xfrm>
        </p:spPr>
        <p:txBody>
          <a:bodyPr vert="horz" lIns="91440" tIns="45720" rIns="91440" bIns="45720" rtlCol="0" anchor="ctr">
            <a:normAutofit/>
          </a:bodyPr>
          <a:lstStyle/>
          <a:p>
            <a:pPr marR="0"/>
            <a:r>
              <a:rPr lang="en-US" sz="4000" b="0" i="0" u="none" strike="noStrike" kern="1200" baseline="0" dirty="0">
                <a:solidFill>
                  <a:srgbClr val="FFFFFF"/>
                </a:solidFill>
                <a:latin typeface="Arial" panose="020B0604020202020204" pitchFamily="34" charset="0"/>
                <a:cs typeface="Arial" panose="020B0604020202020204" pitchFamily="34" charset="0"/>
              </a:rPr>
              <a:t>5.2. </a:t>
            </a:r>
            <a:r>
              <a:rPr lang="en-US" sz="4000" b="0" i="0" u="none" strike="noStrike" kern="1200" baseline="0" dirty="0" err="1">
                <a:solidFill>
                  <a:srgbClr val="FFFFFF"/>
                </a:solidFill>
                <a:latin typeface="Arial" panose="020B0604020202020204" pitchFamily="34" charset="0"/>
                <a:cs typeface="Arial" panose="020B0604020202020204" pitchFamily="34" charset="0"/>
              </a:rPr>
              <a:t>Ejecución</a:t>
            </a:r>
            <a:r>
              <a:rPr lang="en-US" sz="4000" b="0" i="0" u="none" strike="noStrike" kern="1200" baseline="0" dirty="0">
                <a:solidFill>
                  <a:srgbClr val="FFFFFF"/>
                </a:solidFill>
                <a:latin typeface="Arial" panose="020B0604020202020204" pitchFamily="34" charset="0"/>
                <a:cs typeface="Arial" panose="020B0604020202020204" pitchFamily="34" charset="0"/>
              </a:rPr>
              <a:t> de la </a:t>
            </a:r>
            <a:r>
              <a:rPr lang="en-US" sz="4000" b="0" i="0" u="none" strike="noStrike" kern="1200" baseline="0" dirty="0" err="1">
                <a:solidFill>
                  <a:srgbClr val="FFFFFF"/>
                </a:solidFill>
                <a:latin typeface="Arial" panose="020B0604020202020204" pitchFamily="34" charset="0"/>
                <a:cs typeface="Arial" panose="020B0604020202020204" pitchFamily="34" charset="0"/>
              </a:rPr>
              <a:t>Medición</a:t>
            </a:r>
            <a:endParaRPr lang="en-US" sz="4000" b="0" i="0" u="none" strike="noStrike" kern="1200" baseline="0" dirty="0">
              <a:solidFill>
                <a:srgbClr val="FFFFFF"/>
              </a:solidFill>
              <a:latin typeface="Arial" panose="020B0604020202020204" pitchFamily="34" charset="0"/>
              <a:cs typeface="Arial" panose="020B0604020202020204" pitchFamily="34" charset="0"/>
            </a:endParaRPr>
          </a:p>
        </p:txBody>
      </p:sp>
      <p:sp>
        <p:nvSpPr>
          <p:cNvPr id="11" name="Graphic 11">
            <a:extLst>
              <a:ext uri="{FF2B5EF4-FFF2-40B4-BE49-F238E27FC236}">
                <a16:creationId xmlns:a16="http://schemas.microsoft.com/office/drawing/2014/main" id="{394094B0-A6C9-44BE-9042-66EF0612F6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5" name="Marcador de texto 2">
            <a:extLst>
              <a:ext uri="{FF2B5EF4-FFF2-40B4-BE49-F238E27FC236}">
                <a16:creationId xmlns:a16="http://schemas.microsoft.com/office/drawing/2014/main" id="{AED7AEAC-BD19-AFA0-03F6-4E7ED6B49EF9}"/>
              </a:ext>
            </a:extLst>
          </p:cNvPr>
          <p:cNvGraphicFramePr/>
          <p:nvPr>
            <p:extLst>
              <p:ext uri="{D42A27DB-BD31-4B8C-83A1-F6EECF244321}">
                <p14:modId xmlns:p14="http://schemas.microsoft.com/office/powerpoint/2010/main" val="1158402673"/>
              </p:ext>
            </p:extLst>
          </p:nvPr>
        </p:nvGraphicFramePr>
        <p:xfrm>
          <a:off x="494675" y="1733386"/>
          <a:ext cx="11242623" cy="4824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7740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0650BA-D090-4A23-98E3-B48BBAEA92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C11D0-B178-EF8C-BFDF-3F8B164F5142}"/>
              </a:ext>
            </a:extLst>
          </p:cNvPr>
          <p:cNvPicPr>
            <a:picLocks noChangeAspect="1"/>
          </p:cNvPicPr>
          <p:nvPr/>
        </p:nvPicPr>
        <p:blipFill>
          <a:blip r:embed="rId2"/>
          <a:srcRect l="9937" r="4723" b="-2"/>
          <a:stretch/>
        </p:blipFill>
        <p:spPr>
          <a:xfrm>
            <a:off x="-1718406" y="-13104"/>
            <a:ext cx="5846165" cy="6850548"/>
          </a:xfrm>
          <a:prstGeom prst="rect">
            <a:avLst/>
          </a:prstGeom>
        </p:spPr>
      </p:pic>
      <p:grpSp>
        <p:nvGrpSpPr>
          <p:cNvPr id="12" name="Group 11">
            <a:extLst>
              <a:ext uri="{FF2B5EF4-FFF2-40B4-BE49-F238E27FC236}">
                <a16:creationId xmlns:a16="http://schemas.microsoft.com/office/drawing/2014/main" id="{FFB939B9-73CE-4644-87BB-72AEBF00114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3" name="Freeform: Shape 12">
              <a:extLst>
                <a:ext uri="{FF2B5EF4-FFF2-40B4-BE49-F238E27FC236}">
                  <a16:creationId xmlns:a16="http://schemas.microsoft.com/office/drawing/2014/main" id="{15F2A0CF-7879-4629-AC2B-4069D77A3C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7E50BFD-51AC-4ACE-820C-A285E667238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0394888-C50F-41C1-92D4-0E2B4315A89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6" name="Freeform: Shape 15">
              <a:extLst>
                <a:ext uri="{FF2B5EF4-FFF2-40B4-BE49-F238E27FC236}">
                  <a16:creationId xmlns:a16="http://schemas.microsoft.com/office/drawing/2014/main" id="{F22C906F-48B7-4ABF-B36E-0C0A056A57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B4ABE2AA-A788-450F-94A8-AED4B698F3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2" name="Título 1">
            <a:extLst>
              <a:ext uri="{FF2B5EF4-FFF2-40B4-BE49-F238E27FC236}">
                <a16:creationId xmlns:a16="http://schemas.microsoft.com/office/drawing/2014/main" id="{DC1E5434-C960-B253-9FAA-00B1C3A7ACAB}"/>
              </a:ext>
            </a:extLst>
          </p:cNvPr>
          <p:cNvSpPr>
            <a:spLocks noGrp="1"/>
          </p:cNvSpPr>
          <p:nvPr>
            <p:ph type="title"/>
          </p:nvPr>
        </p:nvSpPr>
        <p:spPr>
          <a:xfrm>
            <a:off x="4272197" y="204701"/>
            <a:ext cx="7834615" cy="1454051"/>
          </a:xfrm>
        </p:spPr>
        <p:txBody>
          <a:bodyPr vert="horz" lIns="91440" tIns="45720" rIns="91440" bIns="45720" rtlCol="0" anchor="b">
            <a:normAutofit/>
          </a:bodyPr>
          <a:lstStyle/>
          <a:p>
            <a:pPr marR="0"/>
            <a:r>
              <a:rPr lang="en-US" sz="3600" b="0" i="0" u="none" strike="noStrike" baseline="0" dirty="0">
                <a:solidFill>
                  <a:schemeClr val="tx2"/>
                </a:solidFill>
              </a:rPr>
              <a:t>5.3. </a:t>
            </a:r>
            <a:r>
              <a:rPr lang="en-US" sz="3600" b="0" i="0" u="none" strike="noStrike" baseline="0" dirty="0" err="1">
                <a:solidFill>
                  <a:schemeClr val="tx2"/>
                </a:solidFill>
              </a:rPr>
              <a:t>Evaluación</a:t>
            </a:r>
            <a:r>
              <a:rPr lang="en-US" sz="3600" b="0" i="0" u="none" strike="noStrike" baseline="0" dirty="0">
                <a:solidFill>
                  <a:schemeClr val="tx2"/>
                </a:solidFill>
              </a:rPr>
              <a:t> y </a:t>
            </a:r>
            <a:r>
              <a:rPr lang="en-US" sz="3600" b="0" i="0" u="none" strike="noStrike" baseline="0" dirty="0" err="1">
                <a:solidFill>
                  <a:schemeClr val="tx2"/>
                </a:solidFill>
              </a:rPr>
              <a:t>Análisis</a:t>
            </a:r>
            <a:r>
              <a:rPr lang="en-US" sz="3600" b="0" i="0" u="none" strike="noStrike" baseline="0" dirty="0">
                <a:solidFill>
                  <a:schemeClr val="tx2"/>
                </a:solidFill>
              </a:rPr>
              <a:t> de </a:t>
            </a:r>
            <a:r>
              <a:rPr lang="en-US" sz="3600" b="0" i="0" u="none" strike="noStrike" baseline="0" dirty="0" err="1">
                <a:solidFill>
                  <a:schemeClr val="tx2"/>
                </a:solidFill>
              </a:rPr>
              <a:t>Resultados</a:t>
            </a:r>
            <a:endParaRPr lang="en-US" sz="3600" b="0" i="0" u="none" strike="noStrike" baseline="0" dirty="0">
              <a:solidFill>
                <a:schemeClr val="tx2"/>
              </a:solidFill>
            </a:endParaRPr>
          </a:p>
        </p:txBody>
      </p:sp>
      <p:graphicFrame>
        <p:nvGraphicFramePr>
          <p:cNvPr id="5" name="Marcador de texto 2">
            <a:extLst>
              <a:ext uri="{FF2B5EF4-FFF2-40B4-BE49-F238E27FC236}">
                <a16:creationId xmlns:a16="http://schemas.microsoft.com/office/drawing/2014/main" id="{0A465724-D314-B979-8C24-9504FB7DBB87}"/>
              </a:ext>
            </a:extLst>
          </p:cNvPr>
          <p:cNvGraphicFramePr/>
          <p:nvPr>
            <p:extLst>
              <p:ext uri="{D42A27DB-BD31-4B8C-83A1-F6EECF244321}">
                <p14:modId xmlns:p14="http://schemas.microsoft.com/office/powerpoint/2010/main" val="3500685841"/>
              </p:ext>
            </p:extLst>
          </p:nvPr>
        </p:nvGraphicFramePr>
        <p:xfrm>
          <a:off x="1493515" y="240405"/>
          <a:ext cx="9588464" cy="658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3179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5778FC-FD99-DCCA-C721-9C237C42C2EE}"/>
              </a:ext>
            </a:extLst>
          </p:cNvPr>
          <p:cNvSpPr>
            <a:spLocks noGrp="1"/>
          </p:cNvSpPr>
          <p:nvPr>
            <p:ph type="title"/>
          </p:nvPr>
        </p:nvSpPr>
        <p:spPr>
          <a:xfrm>
            <a:off x="298938" y="1153572"/>
            <a:ext cx="3588296" cy="4461163"/>
          </a:xfrm>
        </p:spPr>
        <p:txBody>
          <a:bodyPr vert="horz" lIns="91440" tIns="45720" rIns="91440" bIns="45720" rtlCol="0" anchor="ctr">
            <a:normAutofit/>
          </a:bodyPr>
          <a:lstStyle/>
          <a:p>
            <a:pPr marR="0"/>
            <a:r>
              <a:rPr lang="en-US" sz="3700" b="0" i="0" u="none" strike="noStrike" kern="1200" baseline="0" dirty="0">
                <a:solidFill>
                  <a:srgbClr val="FFFFFF"/>
                </a:solidFill>
                <a:latin typeface="Arial" panose="020B0604020202020204" pitchFamily="34" charset="0"/>
                <a:cs typeface="Arial" panose="020B0604020202020204" pitchFamily="34" charset="0"/>
              </a:rPr>
              <a:t>3. </a:t>
            </a:r>
            <a:r>
              <a:rPr lang="en-US" sz="3700" b="0" i="0" u="none" strike="noStrike" kern="1200" baseline="0" dirty="0" err="1">
                <a:solidFill>
                  <a:srgbClr val="FFFFFF"/>
                </a:solidFill>
                <a:latin typeface="Arial" panose="020B0604020202020204" pitchFamily="34" charset="0"/>
                <a:cs typeface="Arial" panose="020B0604020202020204" pitchFamily="34" charset="0"/>
              </a:rPr>
              <a:t>Revolución</a:t>
            </a:r>
            <a:r>
              <a:rPr lang="en-US" sz="3700" b="0" i="0" u="none" strike="noStrike" kern="1200" baseline="0" dirty="0">
                <a:solidFill>
                  <a:srgbClr val="FFFFFF"/>
                </a:solidFill>
                <a:latin typeface="Arial" panose="020B0604020202020204" pitchFamily="34" charset="0"/>
                <a:cs typeface="Arial" panose="020B0604020202020204" pitchFamily="34" charset="0"/>
              </a:rPr>
              <a:t> Industrial y la </a:t>
            </a:r>
            <a:r>
              <a:rPr lang="en-US" sz="3700" kern="1200" dirty="0" err="1">
                <a:solidFill>
                  <a:srgbClr val="FFFFFF"/>
                </a:solidFill>
                <a:latin typeface="Arial" panose="020B0604020202020204" pitchFamily="34" charset="0"/>
                <a:cs typeface="Arial" panose="020B0604020202020204" pitchFamily="34" charset="0"/>
              </a:rPr>
              <a:t>e</a:t>
            </a:r>
            <a:r>
              <a:rPr lang="en-US" sz="3700" b="0" i="0" u="none" strike="noStrike" kern="1200" baseline="0" dirty="0" err="1">
                <a:solidFill>
                  <a:srgbClr val="FFFFFF"/>
                </a:solidFill>
                <a:latin typeface="Arial" panose="020B0604020202020204" pitchFamily="34" charset="0"/>
                <a:cs typeface="Arial" panose="020B0604020202020204" pitchFamily="34" charset="0"/>
              </a:rPr>
              <a:t>standarización</a:t>
            </a:r>
            <a:r>
              <a:rPr lang="en-US" sz="3700" b="0" i="0" u="none" strike="noStrike" kern="1200" baseline="0" dirty="0">
                <a:solidFill>
                  <a:srgbClr val="FFFFFF"/>
                </a:solidFill>
                <a:latin typeface="Arial" panose="020B0604020202020204" pitchFamily="34" charset="0"/>
                <a:cs typeface="Arial" panose="020B0604020202020204" pitchFamily="34" charset="0"/>
              </a:rPr>
              <a:t> de las </a:t>
            </a:r>
            <a:r>
              <a:rPr lang="en-US" sz="3700" b="0" i="0" u="none" strike="noStrike" kern="1200" baseline="0" dirty="0" err="1">
                <a:solidFill>
                  <a:srgbClr val="FFFFFF"/>
                </a:solidFill>
                <a:latin typeface="Arial" panose="020B0604020202020204" pitchFamily="34" charset="0"/>
                <a:cs typeface="Arial" panose="020B0604020202020204" pitchFamily="34" charset="0"/>
              </a:rPr>
              <a:t>medidas</a:t>
            </a:r>
            <a:endParaRPr lang="en-US" sz="3700" b="0" i="0" u="none" strike="noStrike" kern="1200" baseline="0" dirty="0">
              <a:solidFill>
                <a:srgbClr val="FFFFFF"/>
              </a:solidFill>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texto 2">
            <a:extLst>
              <a:ext uri="{FF2B5EF4-FFF2-40B4-BE49-F238E27FC236}">
                <a16:creationId xmlns:a16="http://schemas.microsoft.com/office/drawing/2014/main" id="{9298775C-B563-8702-240D-23F7CED9F012}"/>
              </a:ext>
            </a:extLst>
          </p:cNvPr>
          <p:cNvSpPr>
            <a:spLocks noGrp="1"/>
          </p:cNvSpPr>
          <p:nvPr>
            <p:ph type="body" idx="1"/>
          </p:nvPr>
        </p:nvSpPr>
        <p:spPr>
          <a:xfrm>
            <a:off x="4447308" y="591344"/>
            <a:ext cx="6906491" cy="5585619"/>
          </a:xfrm>
        </p:spPr>
        <p:txBody>
          <a:bodyPr vert="horz" lIns="91440" tIns="45720" rIns="91440" bIns="45720" rtlCol="0" anchor="ctr">
            <a:normAutofit/>
          </a:bodyPr>
          <a:lstStyle/>
          <a:p>
            <a:pPr marR="0" lvl="0"/>
            <a:r>
              <a:rPr lang="en-US" sz="1800" b="0" i="0" u="none" strike="noStrike" baseline="0" dirty="0">
                <a:latin typeface="Arial" panose="020B0604020202020204" pitchFamily="34" charset="0"/>
                <a:cs typeface="Arial" panose="020B0604020202020204" pitchFamily="34" charset="0"/>
              </a:rPr>
              <a:t>3.2. Un </a:t>
            </a:r>
            <a:r>
              <a:rPr lang="en-US" sz="1800" b="0" i="0" u="none" strike="noStrike" baseline="0" dirty="0" err="1">
                <a:latin typeface="Arial" panose="020B0604020202020204" pitchFamily="34" charset="0"/>
                <a:cs typeface="Arial" panose="020B0604020202020204" pitchFamily="34" charset="0"/>
              </a:rPr>
              <a:t>evento</a:t>
            </a:r>
            <a:r>
              <a:rPr lang="en-US" sz="1800" b="0" i="0" u="none" strike="noStrike" baseline="0" dirty="0">
                <a:latin typeface="Arial" panose="020B0604020202020204" pitchFamily="34" charset="0"/>
                <a:cs typeface="Arial" panose="020B0604020202020204" pitchFamily="34" charset="0"/>
              </a:rPr>
              <a:t> crucial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historia</a:t>
            </a:r>
            <a:r>
              <a:rPr lang="en-US" sz="1800" b="0" i="0" u="none" strike="noStrike" baseline="0" dirty="0">
                <a:latin typeface="Arial" panose="020B0604020202020204" pitchFamily="34" charset="0"/>
                <a:cs typeface="Arial" panose="020B0604020202020204" pitchFamily="34" charset="0"/>
              </a:rPr>
              <a:t> de la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fue</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creación</a:t>
            </a:r>
            <a:r>
              <a:rPr lang="en-US" sz="1800" b="0" i="0" u="none" strike="noStrike" baseline="0" dirty="0">
                <a:latin typeface="Arial" panose="020B0604020202020204" pitchFamily="34" charset="0"/>
                <a:cs typeface="Arial" panose="020B0604020202020204" pitchFamily="34" charset="0"/>
              </a:rPr>
              <a:t> del </a:t>
            </a:r>
            <a:r>
              <a:rPr lang="en-US" sz="1800" b="1" i="0" u="none" strike="noStrike" baseline="0" dirty="0">
                <a:latin typeface="Arial" panose="020B0604020202020204" pitchFamily="34" charset="0"/>
                <a:cs typeface="Arial" panose="020B0604020202020204" pitchFamily="34" charset="0"/>
              </a:rPr>
              <a:t>Sistema </a:t>
            </a:r>
            <a:r>
              <a:rPr lang="en-US" sz="1800" b="1" i="0" u="none" strike="noStrike" baseline="0" dirty="0" err="1">
                <a:latin typeface="Arial" panose="020B0604020202020204" pitchFamily="34" charset="0"/>
                <a:cs typeface="Arial" panose="020B0604020202020204" pitchFamily="34" charset="0"/>
              </a:rPr>
              <a:t>Métrico</a:t>
            </a:r>
            <a:r>
              <a:rPr lang="en-US" sz="1800" b="1" i="0" u="none" strike="noStrike" baseline="0" dirty="0">
                <a:latin typeface="Arial" panose="020B0604020202020204" pitchFamily="34" charset="0"/>
                <a:cs typeface="Arial" panose="020B0604020202020204" pitchFamily="34" charset="0"/>
              </a:rPr>
              <a:t> Decimal</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Francia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1795, </a:t>
            </a:r>
            <a:r>
              <a:rPr lang="en-US" sz="1800" b="0" i="0" u="none" strike="noStrike" baseline="0" dirty="0" err="1">
                <a:latin typeface="Arial" panose="020B0604020202020204" pitchFamily="34" charset="0"/>
                <a:cs typeface="Arial" panose="020B0604020202020204" pitchFamily="34" charset="0"/>
              </a:rPr>
              <a:t>tras</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Revolución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Francesa</a:t>
            </a:r>
            <a:r>
              <a:rPr lang="en-US" sz="1800" b="0" i="0" u="none" strike="noStrike" baseline="0" dirty="0">
                <a:latin typeface="Arial" panose="020B0604020202020204" pitchFamily="34" charset="0"/>
                <a:cs typeface="Arial" panose="020B0604020202020204" pitchFamily="34" charset="0"/>
              </a:rPr>
              <a:t>. </a:t>
            </a: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smtClean="0">
                <a:latin typeface="Arial" panose="020B0604020202020204" pitchFamily="34" charset="0"/>
                <a:cs typeface="Arial" panose="020B0604020202020204" pitchFamily="34" charset="0"/>
              </a:rPr>
              <a:t>Este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ofrecía</a:t>
            </a:r>
            <a:r>
              <a:rPr lang="en-US" sz="1800" b="0" i="0" u="none" strike="noStrike" baseline="0" dirty="0">
                <a:latin typeface="Arial" panose="020B0604020202020204" pitchFamily="34" charset="0"/>
                <a:cs typeface="Arial" panose="020B0604020202020204" pitchFamily="34" charset="0"/>
              </a:rPr>
              <a:t> un conjunto </a:t>
            </a:r>
            <a:r>
              <a:rPr lang="en-US" sz="1800" b="0" i="0" u="none" strike="noStrike" baseline="0" dirty="0" err="1">
                <a:latin typeface="Arial" panose="020B0604020202020204" pitchFamily="34" charset="0"/>
                <a:cs typeface="Arial" panose="020B0604020202020204" pitchFamily="34" charset="0"/>
              </a:rPr>
              <a:t>estandarizado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basado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el metro y el </a:t>
            </a:r>
            <a:r>
              <a:rPr lang="en-US" sz="1800" b="0" i="0" u="none" strike="noStrike" baseline="0" dirty="0" err="1">
                <a:latin typeface="Arial" panose="020B0604020202020204" pitchFamily="34" charset="0"/>
                <a:cs typeface="Arial" panose="020B0604020202020204" pitchFamily="34" charset="0"/>
              </a:rPr>
              <a:t>kilogramo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definidos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originalmente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fenómenos</a:t>
            </a:r>
            <a:r>
              <a:rPr lang="en-US" sz="1800" b="0" i="0" u="none" strike="noStrike" baseline="0" dirty="0">
                <a:latin typeface="Arial" panose="020B0604020202020204" pitchFamily="34" charset="0"/>
                <a:cs typeface="Arial" panose="020B0604020202020204" pitchFamily="34" charset="0"/>
              </a:rPr>
              <a:t> naturales. </a:t>
            </a:r>
            <a:endParaRPr lang="en-US" sz="1800" b="0" i="0" u="none" strike="noStrike" baseline="0" dirty="0" smtClean="0">
              <a:latin typeface="Arial" panose="020B0604020202020204" pitchFamily="34" charset="0"/>
              <a:cs typeface="Arial" panose="020B0604020202020204" pitchFamily="34" charset="0"/>
            </a:endParaRPr>
          </a:p>
          <a:p>
            <a:pPr marR="0" lvl="0"/>
            <a:r>
              <a:rPr lang="en-US" sz="1800" b="0" i="0" u="none" strike="noStrike" baseline="0" dirty="0" smtClean="0">
                <a:latin typeface="Arial" panose="020B0604020202020204" pitchFamily="34" charset="0"/>
                <a:cs typeface="Arial" panose="020B0604020202020204" pitchFamily="34" charset="0"/>
              </a:rPr>
              <a:t>Los </a:t>
            </a:r>
            <a:r>
              <a:rPr lang="en-US" sz="1800" b="0" i="0" u="none" strike="noStrike" baseline="0" dirty="0" err="1">
                <a:latin typeface="Arial" panose="020B0604020202020204" pitchFamily="34" charset="0"/>
                <a:cs typeface="Arial" panose="020B0604020202020204" pitchFamily="34" charset="0"/>
              </a:rPr>
              <a:t>principios</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métrico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revolucionaron</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comercio</a:t>
            </a:r>
            <a:r>
              <a:rPr lang="en-US" sz="1800" b="0" i="0" u="none" strike="noStrike" baseline="0" dirty="0">
                <a:latin typeface="Arial" panose="020B0604020202020204" pitchFamily="34" charset="0"/>
                <a:cs typeface="Arial" panose="020B0604020202020204" pitchFamily="34" charset="0"/>
              </a:rPr>
              <a:t> y la </a:t>
            </a:r>
            <a:r>
              <a:rPr lang="en-US" sz="1800" b="0" i="0" u="none" strike="noStrike" baseline="0" dirty="0" err="1">
                <a:latin typeface="Arial" panose="020B0604020202020204" pitchFamily="34" charset="0"/>
                <a:cs typeface="Arial" panose="020B0604020202020204" pitchFamily="34" charset="0"/>
              </a:rPr>
              <a:t>industria</a:t>
            </a:r>
            <a:r>
              <a:rPr lang="en-US" sz="1800" b="0" i="0" u="none" strike="noStrike" baseline="0" dirty="0">
                <a:latin typeface="Arial" panose="020B0604020202020204" pitchFamily="34" charset="0"/>
                <a:cs typeface="Arial" panose="020B0604020202020204" pitchFamily="34" charset="0"/>
              </a:rPr>
              <a:t> al </a:t>
            </a:r>
            <a:r>
              <a:rPr lang="en-US" sz="1800" b="0" i="0" u="none" strike="noStrike" baseline="0" dirty="0" err="1">
                <a:latin typeface="Arial" panose="020B0604020202020204" pitchFamily="34" charset="0"/>
                <a:cs typeface="Arial" panose="020B0604020202020204" pitchFamily="34" charset="0"/>
              </a:rPr>
              <a:t>introducir</a:t>
            </a:r>
            <a:r>
              <a:rPr lang="en-US" sz="1800" b="0" i="0" u="none" strike="noStrike" baseline="0" dirty="0">
                <a:latin typeface="Arial" panose="020B0604020202020204" pitchFamily="34" charset="0"/>
                <a:cs typeface="Arial" panose="020B0604020202020204" pitchFamily="34" charset="0"/>
              </a:rPr>
              <a:t> un </a:t>
            </a:r>
            <a:r>
              <a:rPr lang="en-US" sz="1800" b="0" i="0" u="none" strike="noStrike" baseline="0" dirty="0" err="1">
                <a:latin typeface="Arial" panose="020B0604020202020204" pitchFamily="34" charset="0"/>
                <a:cs typeface="Arial" panose="020B0604020202020204" pitchFamily="34" charset="0"/>
              </a:rPr>
              <a:t>estándar</a:t>
            </a:r>
            <a:r>
              <a:rPr lang="en-US" sz="1800" b="0" i="0" u="none" strike="noStrike" baseline="0" dirty="0">
                <a:latin typeface="Arial" panose="020B0604020202020204" pitchFamily="34" charset="0"/>
                <a:cs typeface="Arial" panose="020B0604020202020204" pitchFamily="34" charset="0"/>
              </a:rPr>
              <a:t> que </a:t>
            </a:r>
            <a:r>
              <a:rPr lang="en-US" sz="1800" b="0" i="0" u="none" strike="noStrike" baseline="0" dirty="0" err="1">
                <a:latin typeface="Arial" panose="020B0604020202020204" pitchFamily="34" charset="0"/>
                <a:cs typeface="Arial" panose="020B0604020202020204" pitchFamily="34" charset="0"/>
              </a:rPr>
              <a:t>podría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aplicarse</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universalmente</a:t>
            </a:r>
            <a:r>
              <a:rPr lang="en-US" sz="1800" b="0" i="0" u="none" strike="noStrike" baseline="0" dirty="0" smtClean="0">
                <a:latin typeface="Arial" panose="020B0604020202020204" pitchFamily="34" charset="0"/>
                <a:cs typeface="Arial" panose="020B0604020202020204" pitchFamily="34" charset="0"/>
              </a:rPr>
              <a:t>.</a:t>
            </a:r>
          </a:p>
          <a:p>
            <a:pPr marL="0" marR="0" lvl="0" indent="0">
              <a:buNone/>
            </a:pPr>
            <a:endParaRPr lang="en-US" sz="1800" b="0" i="0" u="none" strike="noStrike" baseline="0" dirty="0">
              <a:latin typeface="Arial" panose="020B0604020202020204" pitchFamily="34" charset="0"/>
              <a:cs typeface="Arial" panose="020B0604020202020204" pitchFamily="34" charset="0"/>
            </a:endParaRPr>
          </a:p>
          <a:p>
            <a:pPr marL="0" marR="0" lvl="0" indent="0">
              <a:buNone/>
            </a:pPr>
            <a:r>
              <a:rPr lang="en-US" sz="1800" b="1" i="0" u="none" strike="noStrike" baseline="0" dirty="0" err="1">
                <a:latin typeface="Arial" panose="020B0604020202020204" pitchFamily="34" charset="0"/>
                <a:cs typeface="Arial" panose="020B0604020202020204" pitchFamily="34" charset="0"/>
              </a:rPr>
              <a:t>Características</a:t>
            </a:r>
            <a:r>
              <a:rPr lang="en-US" sz="1800" b="1" i="0" u="none" strike="noStrike" baseline="0" dirty="0">
                <a:latin typeface="Arial" panose="020B0604020202020204" pitchFamily="34" charset="0"/>
                <a:cs typeface="Arial" panose="020B0604020202020204" pitchFamily="34" charset="0"/>
              </a:rPr>
              <a:t> del Sistema </a:t>
            </a:r>
            <a:r>
              <a:rPr lang="en-US" sz="1800" b="1" i="0" u="none" strike="noStrike" baseline="0" dirty="0" err="1">
                <a:latin typeface="Arial" panose="020B0604020202020204" pitchFamily="34" charset="0"/>
                <a:cs typeface="Arial" panose="020B0604020202020204" pitchFamily="34" charset="0"/>
              </a:rPr>
              <a:t>Métrico</a:t>
            </a:r>
            <a:r>
              <a:rPr lang="en-US" sz="1800" b="1" i="0" u="none" strike="noStrike" baseline="0" dirty="0">
                <a:latin typeface="Arial" panose="020B0604020202020204" pitchFamily="34" charset="0"/>
                <a:cs typeface="Arial" panose="020B0604020202020204" pitchFamily="34" charset="0"/>
              </a:rPr>
              <a:t> Decimal:</a:t>
            </a:r>
          </a:p>
          <a:p>
            <a:pPr marR="0" lvl="0"/>
            <a:r>
              <a:rPr lang="en-US" sz="1800" b="0" i="0" u="none" strike="noStrike" baseline="0" dirty="0" err="1">
                <a:latin typeface="Arial" panose="020B0604020202020204" pitchFamily="34" charset="0"/>
                <a:cs typeface="Arial" panose="020B0604020202020204" pitchFamily="34" charset="0"/>
              </a:rPr>
              <a:t>Unidades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basadas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factores</a:t>
            </a:r>
            <a:r>
              <a:rPr lang="en-US" sz="1800" b="0" i="0" u="none" strike="noStrike" baseline="0" dirty="0">
                <a:latin typeface="Arial" panose="020B0604020202020204" pitchFamily="34" charset="0"/>
                <a:cs typeface="Arial" panose="020B0604020202020204" pitchFamily="34" charset="0"/>
              </a:rPr>
              <a:t> de 10, </a:t>
            </a:r>
            <a:r>
              <a:rPr lang="en-US" sz="1800" b="0" i="0" u="none" strike="noStrike" baseline="0" dirty="0" err="1">
                <a:latin typeface="Arial" panose="020B0604020202020204" pitchFamily="34" charset="0"/>
                <a:cs typeface="Arial" panose="020B0604020202020204" pitchFamily="34" charset="0"/>
              </a:rPr>
              <a:t>facilitando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cálculos</a:t>
            </a:r>
            <a:r>
              <a:rPr lang="en-US" sz="1800" b="0" i="0" u="none" strike="noStrike" baseline="0" dirty="0">
                <a:latin typeface="Arial" panose="020B0604020202020204" pitchFamily="34" charset="0"/>
                <a:cs typeface="Arial" panose="020B0604020202020204" pitchFamily="34" charset="0"/>
              </a:rPr>
              <a:t>.</a:t>
            </a:r>
          </a:p>
          <a:p>
            <a:pPr marR="0" lvl="0"/>
            <a:r>
              <a:rPr lang="en-US" sz="1800" b="0" i="0" u="none" strike="noStrike" baseline="0" dirty="0" err="1">
                <a:latin typeface="Arial" panose="020B0604020202020204" pitchFamily="34" charset="0"/>
                <a:cs typeface="Arial" panose="020B0604020202020204" pitchFamily="34" charset="0"/>
              </a:rPr>
              <a:t>Definiciones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relacionadas</a:t>
            </a:r>
            <a:r>
              <a:rPr lang="en-US" sz="1800" b="0" i="0" u="none" strike="noStrike" baseline="0" dirty="0">
                <a:latin typeface="Arial" panose="020B0604020202020204" pitchFamily="34" charset="0"/>
                <a:cs typeface="Arial" panose="020B0604020202020204" pitchFamily="34" charset="0"/>
              </a:rPr>
              <a:t> con </a:t>
            </a:r>
            <a:r>
              <a:rPr lang="en-US" sz="1800" b="0" i="0" u="none" strike="noStrike" baseline="0" dirty="0" err="1">
                <a:latin typeface="Arial" panose="020B0604020202020204" pitchFamily="34" charset="0"/>
                <a:cs typeface="Arial" panose="020B0604020202020204" pitchFamily="34" charset="0"/>
              </a:rPr>
              <a:t>propiedades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físicas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constantes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como</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longitud</a:t>
            </a:r>
            <a:r>
              <a:rPr lang="en-US" sz="1800" b="0" i="0" u="none" strike="noStrike" baseline="0" dirty="0">
                <a:latin typeface="Arial" panose="020B0604020202020204" pitchFamily="34" charset="0"/>
                <a:cs typeface="Arial" panose="020B0604020202020204" pitchFamily="34" charset="0"/>
              </a:rPr>
              <a:t> de un </a:t>
            </a:r>
            <a:r>
              <a:rPr lang="en-US" sz="1800" b="0" i="0" u="none" strike="noStrike" baseline="0" dirty="0" err="1">
                <a:latin typeface="Arial" panose="020B0604020202020204" pitchFamily="34" charset="0"/>
                <a:cs typeface="Arial" panose="020B0604020202020204" pitchFamily="34" charset="0"/>
              </a:rPr>
              <a:t>meridiano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terrestre</a:t>
            </a:r>
            <a:r>
              <a:rPr lang="en-US" sz="1800" b="0" i="0" u="none" strike="noStrike" baseline="0" dirty="0">
                <a:latin typeface="Arial" panose="020B0604020202020204" pitchFamily="34" charset="0"/>
                <a:cs typeface="Arial" panose="020B0604020202020204" pitchFamily="34" charset="0"/>
              </a:rPr>
              <a:t> (para </a:t>
            </a:r>
            <a:r>
              <a:rPr lang="en-US" sz="1800" b="0" i="0" u="none" strike="noStrike" baseline="0" dirty="0" err="1">
                <a:latin typeface="Arial" panose="020B0604020202020204" pitchFamily="34" charset="0"/>
                <a:cs typeface="Arial" panose="020B0604020202020204" pitchFamily="34" charset="0"/>
              </a:rPr>
              <a:t>el</a:t>
            </a:r>
            <a:r>
              <a:rPr lang="en-US" sz="1800" b="0" i="0" u="none" strike="noStrike" baseline="0" dirty="0">
                <a:latin typeface="Arial" panose="020B0604020202020204" pitchFamily="34" charset="0"/>
                <a:cs typeface="Arial" panose="020B0604020202020204" pitchFamily="34" charset="0"/>
              </a:rPr>
              <a:t> metro).</a:t>
            </a:r>
          </a:p>
          <a:p>
            <a:pPr marR="0" lvl="0"/>
            <a:r>
              <a:rPr lang="en-US" sz="1800" i="0" u="none" strike="noStrike" baseline="0" dirty="0" err="1">
                <a:latin typeface="Arial" panose="020B0604020202020204" pitchFamily="34" charset="0"/>
                <a:cs typeface="Arial" panose="020B0604020202020204" pitchFamily="34" charset="0"/>
              </a:rPr>
              <a:t>Unidades</a:t>
            </a:r>
            <a:r>
              <a:rPr lang="en-US" sz="1800" i="0" u="none" strike="noStrike" baseline="0" dirty="0">
                <a:latin typeface="Arial" panose="020B0604020202020204" pitchFamily="34" charset="0"/>
                <a:cs typeface="Arial" panose="020B0604020202020204" pitchFamily="34" charset="0"/>
              </a:rPr>
              <a:t> </a:t>
            </a:r>
            <a:r>
              <a:rPr lang="en-US" sz="1800" i="0" u="none" strike="noStrike" baseline="0" dirty="0" err="1">
                <a:latin typeface="Arial" panose="020B0604020202020204" pitchFamily="34" charset="0"/>
                <a:cs typeface="Arial" panose="020B0604020202020204" pitchFamily="34" charset="0"/>
              </a:rPr>
              <a:t>universales</a:t>
            </a:r>
            <a:r>
              <a:rPr lang="en-US" sz="180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aplicables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cualquier</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lugar</a:t>
            </a:r>
            <a:r>
              <a:rPr lang="en-US" sz="1800" b="0" i="0" u="none" strike="noStrike" baseline="0" dirty="0">
                <a:latin typeface="Arial" panose="020B0604020202020204" pitchFamily="34" charset="0"/>
                <a:cs typeface="Arial" panose="020B0604020202020204" pitchFamily="34" charset="0"/>
              </a:rPr>
              <a:t> del </a:t>
            </a:r>
            <a:r>
              <a:rPr lang="en-US" sz="1800" b="0" i="0" u="none" strike="noStrike" baseline="0" dirty="0" err="1">
                <a:latin typeface="Arial" panose="020B0604020202020204" pitchFamily="34" charset="0"/>
                <a:cs typeface="Arial" panose="020B0604020202020204" pitchFamily="34" charset="0"/>
              </a:rPr>
              <a:t>mundo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independientemente</a:t>
            </a:r>
            <a:r>
              <a:rPr lang="en-US" sz="1800" b="0" i="0" u="none" strike="noStrike" baseline="0" dirty="0">
                <a:latin typeface="Arial" panose="020B0604020202020204" pitchFamily="34" charset="0"/>
                <a:cs typeface="Arial" panose="020B0604020202020204" pitchFamily="34" charset="0"/>
              </a:rPr>
              <a:t> de la </a:t>
            </a:r>
            <a:r>
              <a:rPr lang="en-US" sz="1800" b="0" i="0" u="none" strike="noStrike" baseline="0" dirty="0" err="1">
                <a:latin typeface="Arial" panose="020B0604020202020204" pitchFamily="34" charset="0"/>
                <a:cs typeface="Arial" panose="020B0604020202020204" pitchFamily="34" charset="0"/>
              </a:rPr>
              <a:t>región</a:t>
            </a:r>
            <a:r>
              <a:rPr lang="en-US" sz="1800" b="0" i="0" u="none" strike="noStrike" baseline="0" dirty="0">
                <a:latin typeface="Arial" panose="020B0604020202020204" pitchFamily="34" charset="0"/>
                <a:cs typeface="Arial" panose="020B0604020202020204" pitchFamily="34" charset="0"/>
              </a:rPr>
              <a:t> o </a:t>
            </a:r>
            <a:r>
              <a:rPr lang="en-US" sz="1800" b="0" i="0" u="none" strike="noStrike" baseline="0" dirty="0" err="1">
                <a:latin typeface="Arial" panose="020B0604020202020204" pitchFamily="34" charset="0"/>
                <a:cs typeface="Arial" panose="020B0604020202020204" pitchFamily="34" charset="0"/>
              </a:rPr>
              <a:t>país</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41364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rganizadores de diferentes colores">
            <a:extLst>
              <a:ext uri="{FF2B5EF4-FFF2-40B4-BE49-F238E27FC236}">
                <a16:creationId xmlns:a16="http://schemas.microsoft.com/office/drawing/2014/main" id="{3152DF59-D119-B0A6-FAA6-675DA183AB4A}"/>
              </a:ext>
            </a:extLst>
          </p:cNvPr>
          <p:cNvPicPr>
            <a:picLocks noChangeAspect="1"/>
          </p:cNvPicPr>
          <p:nvPr/>
        </p:nvPicPr>
        <p:blipFill>
          <a:blip r:embed="rId2"/>
          <a:srcRect l="31423" r="31316"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BF67EBA8-B615-73B1-9B53-E0341E1335D4}"/>
              </a:ext>
            </a:extLst>
          </p:cNvPr>
          <p:cNvSpPr>
            <a:spLocks noGrp="1"/>
          </p:cNvSpPr>
          <p:nvPr>
            <p:ph type="title"/>
          </p:nvPr>
        </p:nvSpPr>
        <p:spPr>
          <a:xfrm>
            <a:off x="1137034" y="609600"/>
            <a:ext cx="6831188" cy="1322887"/>
          </a:xfrm>
        </p:spPr>
        <p:txBody>
          <a:bodyPr vert="horz" lIns="91440" tIns="45720" rIns="91440" bIns="45720" rtlCol="0" anchor="ctr">
            <a:normAutofit/>
          </a:bodyPr>
          <a:lstStyle/>
          <a:p>
            <a:pPr marR="0"/>
            <a:r>
              <a:rPr lang="en-US" sz="4000" b="0" i="0" u="none" strike="noStrike" baseline="0" dirty="0">
                <a:latin typeface="Arial" panose="020B0604020202020204" pitchFamily="34" charset="0"/>
                <a:cs typeface="Arial" panose="020B0604020202020204" pitchFamily="34" charset="0"/>
              </a:rPr>
              <a:t>5.4. </a:t>
            </a:r>
            <a:r>
              <a:rPr lang="en-US" sz="4000" b="0" i="0" u="none" strike="noStrike" baseline="0" dirty="0" err="1">
                <a:latin typeface="Arial" panose="020B0604020202020204" pitchFamily="34" charset="0"/>
                <a:cs typeface="Arial" panose="020B0604020202020204" pitchFamily="34" charset="0"/>
              </a:rPr>
              <a:t>Registro</a:t>
            </a:r>
            <a:r>
              <a:rPr lang="en-US" sz="4000" b="0" i="0" u="none" strike="noStrike" baseline="0" dirty="0">
                <a:latin typeface="Arial" panose="020B0604020202020204" pitchFamily="34" charset="0"/>
                <a:cs typeface="Arial" panose="020B0604020202020204" pitchFamily="34" charset="0"/>
              </a:rPr>
              <a:t> y </a:t>
            </a:r>
            <a:r>
              <a:rPr lang="en-US" sz="4000" b="0" i="0" u="none" strike="noStrike" baseline="0" dirty="0" err="1">
                <a:latin typeface="Arial" panose="020B0604020202020204" pitchFamily="34" charset="0"/>
                <a:cs typeface="Arial" panose="020B0604020202020204" pitchFamily="34" charset="0"/>
              </a:rPr>
              <a:t>Trazabilidad</a:t>
            </a:r>
            <a:endParaRPr lang="en-US" sz="40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DE225B05-196F-3EA3-5A5A-A16E3043BE69}"/>
              </a:ext>
            </a:extLst>
          </p:cNvPr>
          <p:cNvSpPr>
            <a:spLocks noGrp="1"/>
          </p:cNvSpPr>
          <p:nvPr>
            <p:ph type="body" idx="1"/>
          </p:nvPr>
        </p:nvSpPr>
        <p:spPr>
          <a:xfrm>
            <a:off x="1137035" y="2194102"/>
            <a:ext cx="6516216" cy="3908585"/>
          </a:xfrm>
        </p:spPr>
        <p:txBody>
          <a:bodyPr vert="horz" lIns="91440" tIns="45720" rIns="91440" bIns="45720" rtlCol="0">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err="1">
                <a:latin typeface="Arial" panose="020B0604020202020204" pitchFamily="34" charset="0"/>
                <a:cs typeface="Arial" panose="020B0604020202020204" pitchFamily="34" charset="0"/>
              </a:rPr>
              <a:t>registro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adecuado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resultados</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documentación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patrones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es crucial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resultados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puedan</a:t>
            </a:r>
            <a:r>
              <a:rPr lang="en-US" sz="1600" b="0" i="0" u="none" strike="noStrike" baseline="0" dirty="0">
                <a:latin typeface="Arial" panose="020B0604020202020204" pitchFamily="34" charset="0"/>
                <a:cs typeface="Arial" panose="020B0604020202020204" pitchFamily="34" charset="0"/>
              </a:rPr>
              <a:t> ser </a:t>
            </a:r>
            <a:r>
              <a:rPr lang="en-US" sz="1600" b="0" i="0" u="none" strike="noStrike" baseline="0" dirty="0" err="1">
                <a:latin typeface="Arial" panose="020B0604020202020204" pitchFamily="34" charset="0"/>
                <a:cs typeface="Arial" panose="020B0604020202020204" pitchFamily="34" charset="0"/>
              </a:rPr>
              <a:t>replicados</a:t>
            </a:r>
            <a:r>
              <a:rPr lang="en-US" sz="1600" b="0" i="0" u="none" strike="noStrike" baseline="0" dirty="0">
                <a:latin typeface="Arial" panose="020B0604020202020204" pitchFamily="34" charset="0"/>
                <a:cs typeface="Arial" panose="020B0604020202020204" pitchFamily="34" charset="0"/>
              </a:rPr>
              <a:t> o </a:t>
            </a:r>
            <a:r>
              <a:rPr lang="en-US" sz="1600" b="0" i="0" u="none" strike="noStrike" baseline="0" dirty="0" err="1">
                <a:latin typeface="Arial" panose="020B0604020202020204" pitchFamily="34" charset="0"/>
                <a:cs typeface="Arial" panose="020B0604020202020204" pitchFamily="34" charset="0"/>
              </a:rPr>
              <a:t>verificados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futuro</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1"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la </a:t>
            </a:r>
            <a:r>
              <a:rPr lang="en-US" sz="1600" b="1" i="0" u="none" strike="noStrike" baseline="0" dirty="0" err="1">
                <a:latin typeface="Arial" panose="020B0604020202020204" pitchFamily="34" charset="0"/>
                <a:cs typeface="Arial" panose="020B0604020202020204" pitchFamily="34" charset="0"/>
              </a:rPr>
              <a:t>industria</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Almacenamiento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resultados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báscula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laboratorio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acreditado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asegurando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al </a:t>
            </a:r>
            <a:r>
              <a:rPr lang="en-US" sz="1600" b="0" i="0" u="none" strike="noStrike" baseline="0" dirty="0" err="1">
                <a:latin typeface="Arial" panose="020B0604020202020204" pitchFamily="34" charset="0"/>
                <a:cs typeface="Arial" panose="020B0604020202020204" pitchFamily="34" charset="0"/>
              </a:rPr>
              <a:t>patrón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a:t>
            </a:r>
            <a:r>
              <a:rPr lang="en-US" sz="1600" b="0" i="0" u="none" strike="noStrike" baseline="0" dirty="0">
                <a:latin typeface="Arial" panose="020B0604020202020204" pitchFamily="34" charset="0"/>
                <a:cs typeface="Arial" panose="020B0604020202020204" pitchFamily="34" charset="0"/>
              </a:rPr>
              <a:t> de masa.</a:t>
            </a:r>
          </a:p>
          <a:p>
            <a:pPr marR="0" lvl="0"/>
            <a:endParaRPr lang="en-US" sz="2000" b="0" i="0" u="none" strike="noStrike" baseline="0" dirty="0"/>
          </a:p>
        </p:txBody>
      </p:sp>
    </p:spTree>
    <p:extLst>
      <p:ext uri="{BB962C8B-B14F-4D97-AF65-F5344CB8AC3E}">
        <p14:creationId xmlns:p14="http://schemas.microsoft.com/office/powerpoint/2010/main" val="40305456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30C1438-6027-04A2-AFCC-4F211C3548B6}"/>
              </a:ext>
            </a:extLst>
          </p:cNvPr>
          <p:cNvSpPr>
            <a:spLocks noGrp="1"/>
          </p:cNvSpPr>
          <p:nvPr>
            <p:ph type="title"/>
          </p:nvPr>
        </p:nvSpPr>
        <p:spPr>
          <a:xfrm>
            <a:off x="841248" y="256032"/>
            <a:ext cx="10506456" cy="1014984"/>
          </a:xfrm>
        </p:spPr>
        <p:txBody>
          <a:bodyPr vert="horz" lIns="91440" tIns="45720" rIns="91440" bIns="45720" rtlCol="0" anchor="b">
            <a:normAutofit fontScale="90000"/>
          </a:bodyPr>
          <a:lstStyle/>
          <a:p>
            <a:pPr marR="0"/>
            <a:r>
              <a:rPr lang="en-US" sz="4100" b="0" i="0" u="none" strike="noStrike" kern="1200" baseline="0" dirty="0">
                <a:solidFill>
                  <a:schemeClr val="tx1"/>
                </a:solidFill>
                <a:latin typeface="Arial" panose="020B0604020202020204" pitchFamily="34" charset="0"/>
                <a:cs typeface="Arial" panose="020B0604020202020204" pitchFamily="34" charset="0"/>
              </a:rPr>
              <a:t>6. </a:t>
            </a:r>
            <a:r>
              <a:rPr lang="en-US" sz="4100" b="0" i="0" u="none" strike="noStrike" kern="1200" baseline="0" dirty="0" err="1">
                <a:solidFill>
                  <a:schemeClr val="tx1"/>
                </a:solidFill>
                <a:latin typeface="Arial" panose="020B0604020202020204" pitchFamily="34" charset="0"/>
                <a:cs typeface="Arial" panose="020B0604020202020204" pitchFamily="34" charset="0"/>
              </a:rPr>
              <a:t>Buenas</a:t>
            </a:r>
            <a:r>
              <a:rPr lang="en-US" sz="4100" b="0" i="0" u="none" strike="noStrike" kern="1200" baseline="0" dirty="0">
                <a:solidFill>
                  <a:schemeClr val="tx1"/>
                </a:solidFill>
                <a:latin typeface="Arial" panose="020B0604020202020204" pitchFamily="34" charset="0"/>
                <a:cs typeface="Arial" panose="020B0604020202020204" pitchFamily="34" charset="0"/>
              </a:rPr>
              <a:t> </a:t>
            </a:r>
            <a:r>
              <a:rPr lang="en-US" sz="4100" dirty="0" err="1">
                <a:latin typeface="Arial" panose="020B0604020202020204" pitchFamily="34" charset="0"/>
                <a:cs typeface="Arial" panose="020B0604020202020204" pitchFamily="34" charset="0"/>
              </a:rPr>
              <a:t>p</a:t>
            </a:r>
            <a:r>
              <a:rPr lang="en-US" sz="4100" b="0" i="0" u="none" strike="noStrike" kern="1200" baseline="0" dirty="0" err="1" smtClean="0">
                <a:solidFill>
                  <a:schemeClr val="tx1"/>
                </a:solidFill>
                <a:latin typeface="Arial" panose="020B0604020202020204" pitchFamily="34" charset="0"/>
                <a:cs typeface="Arial" panose="020B0604020202020204" pitchFamily="34" charset="0"/>
              </a:rPr>
              <a:t>rácticas</a:t>
            </a:r>
            <a:r>
              <a:rPr lang="en-US" sz="4100" b="0" i="0" u="none" strike="noStrike" kern="1200" baseline="0" dirty="0" smtClean="0">
                <a:solidFill>
                  <a:schemeClr val="tx1"/>
                </a:solidFill>
                <a:latin typeface="Arial" panose="020B0604020202020204" pitchFamily="34" charset="0"/>
                <a:cs typeface="Arial" panose="020B0604020202020204" pitchFamily="34" charset="0"/>
              </a:rPr>
              <a:t> </a:t>
            </a:r>
            <a:r>
              <a:rPr lang="en-US" sz="4100" b="0" i="0" u="none" strike="noStrike" kern="1200" baseline="0" dirty="0" err="1">
                <a:solidFill>
                  <a:schemeClr val="tx1"/>
                </a:solidFill>
                <a:latin typeface="Arial" panose="020B0604020202020204" pitchFamily="34" charset="0"/>
                <a:cs typeface="Arial" panose="020B0604020202020204" pitchFamily="34" charset="0"/>
              </a:rPr>
              <a:t>en</a:t>
            </a:r>
            <a:r>
              <a:rPr lang="en-US" sz="4100" b="0" i="0" u="none" strike="noStrike" kern="1200" baseline="0" dirty="0">
                <a:solidFill>
                  <a:schemeClr val="tx1"/>
                </a:solidFill>
                <a:latin typeface="Arial" panose="020B0604020202020204" pitchFamily="34" charset="0"/>
                <a:cs typeface="Arial" panose="020B0604020202020204" pitchFamily="34" charset="0"/>
              </a:rPr>
              <a:t> la </a:t>
            </a:r>
            <a:r>
              <a:rPr lang="en-US" sz="4100" b="0" i="0" u="none" strike="noStrike" kern="1200" baseline="0" dirty="0" err="1">
                <a:solidFill>
                  <a:schemeClr val="tx1"/>
                </a:solidFill>
                <a:latin typeface="Arial" panose="020B0604020202020204" pitchFamily="34" charset="0"/>
                <a:cs typeface="Arial" panose="020B0604020202020204" pitchFamily="34" charset="0"/>
              </a:rPr>
              <a:t>Metrología</a:t>
            </a:r>
            <a:r>
              <a:rPr lang="en-US" sz="4100" b="0" i="0" u="none" strike="noStrike" kern="1200" baseline="0" dirty="0">
                <a:solidFill>
                  <a:schemeClr val="tx1"/>
                </a:solidFill>
                <a:latin typeface="Arial" panose="020B0604020202020204" pitchFamily="34" charset="0"/>
                <a:cs typeface="Arial" panose="020B0604020202020204" pitchFamily="34" charset="0"/>
              </a:rPr>
              <a:t> Industrial</a:t>
            </a:r>
          </a:p>
        </p:txBody>
      </p:sp>
      <p:sp>
        <p:nvSpPr>
          <p:cNvPr id="11" name="Rectangle 10">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Marcador de texto 2">
            <a:extLst>
              <a:ext uri="{FF2B5EF4-FFF2-40B4-BE49-F238E27FC236}">
                <a16:creationId xmlns:a16="http://schemas.microsoft.com/office/drawing/2014/main" id="{8256A70E-4EB5-14D5-5B06-DBC4E99464C6}"/>
              </a:ext>
            </a:extLst>
          </p:cNvPr>
          <p:cNvGraphicFramePr/>
          <p:nvPr>
            <p:extLst>
              <p:ext uri="{D42A27DB-BD31-4B8C-83A1-F6EECF244321}">
                <p14:modId xmlns:p14="http://schemas.microsoft.com/office/powerpoint/2010/main" val="202758500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3775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60B0EFB-53ED-4F35-B05D-F658EA021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E0F559F5-DA23-F91E-15F7-2D7C0B098A94}"/>
              </a:ext>
            </a:extLst>
          </p:cNvPr>
          <p:cNvPicPr>
            <a:picLocks noChangeAspect="1"/>
          </p:cNvPicPr>
          <p:nvPr/>
        </p:nvPicPr>
        <p:blipFill>
          <a:blip r:embed="rId2"/>
          <a:srcRect l="2370" r="50369" b="-1"/>
          <a:stretch/>
        </p:blipFill>
        <p:spPr>
          <a:xfrm>
            <a:off x="-1502403"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2" name="!!Arc">
            <a:extLst>
              <a:ext uri="{FF2B5EF4-FFF2-40B4-BE49-F238E27FC236}">
                <a16:creationId xmlns:a16="http://schemas.microsoft.com/office/drawing/2014/main" id="{835EF3DD-7D43-4A27-8967-A92FD8CC93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30C1438-6027-04A2-AFCC-4F211C3548B6}"/>
              </a:ext>
            </a:extLst>
          </p:cNvPr>
          <p:cNvSpPr>
            <a:spLocks noGrp="1"/>
          </p:cNvSpPr>
          <p:nvPr>
            <p:ph type="title"/>
          </p:nvPr>
        </p:nvSpPr>
        <p:spPr>
          <a:xfrm>
            <a:off x="4287186" y="400463"/>
            <a:ext cx="6421896" cy="1333087"/>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6. </a:t>
            </a:r>
            <a:r>
              <a:rPr lang="en-US" sz="3600" b="0" i="0" u="none" strike="noStrike" baseline="0" dirty="0" err="1">
                <a:latin typeface="Arial" panose="020B0604020202020204" pitchFamily="34" charset="0"/>
                <a:cs typeface="Arial" panose="020B0604020202020204" pitchFamily="34" charset="0"/>
              </a:rPr>
              <a:t>Buenas</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Prácticas</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en</a:t>
            </a:r>
            <a:r>
              <a:rPr lang="en-US" sz="3600" b="0" i="0" u="none" strike="noStrike" baseline="0" dirty="0">
                <a:latin typeface="Arial" panose="020B0604020202020204" pitchFamily="34" charset="0"/>
                <a:cs typeface="Arial" panose="020B0604020202020204" pitchFamily="34" charset="0"/>
              </a:rPr>
              <a:t> la </a:t>
            </a:r>
            <a:r>
              <a:rPr lang="en-US" sz="3600" b="0" i="0" u="none" strike="noStrike" baseline="0" dirty="0" err="1">
                <a:latin typeface="Arial" panose="020B0604020202020204" pitchFamily="34" charset="0"/>
                <a:cs typeface="Arial" panose="020B0604020202020204" pitchFamily="34" charset="0"/>
              </a:rPr>
              <a:t>Metrología</a:t>
            </a:r>
            <a:r>
              <a:rPr lang="en-US" sz="3600" b="0" i="0" u="none" strike="noStrike" baseline="0" dirty="0">
                <a:latin typeface="Arial" panose="020B0604020202020204" pitchFamily="34" charset="0"/>
                <a:cs typeface="Arial" panose="020B0604020202020204" pitchFamily="34" charset="0"/>
              </a:rPr>
              <a:t> Industrial</a:t>
            </a:r>
          </a:p>
        </p:txBody>
      </p:sp>
      <p:graphicFrame>
        <p:nvGraphicFramePr>
          <p:cNvPr id="15" name="Marcador de texto 2">
            <a:extLst>
              <a:ext uri="{FF2B5EF4-FFF2-40B4-BE49-F238E27FC236}">
                <a16:creationId xmlns:a16="http://schemas.microsoft.com/office/drawing/2014/main" id="{0F3817F4-BEBB-753D-78DB-090375265470}"/>
              </a:ext>
            </a:extLst>
          </p:cNvPr>
          <p:cNvGraphicFramePr/>
          <p:nvPr>
            <p:extLst>
              <p:ext uri="{D42A27DB-BD31-4B8C-83A1-F6EECF244321}">
                <p14:modId xmlns:p14="http://schemas.microsoft.com/office/powerpoint/2010/main" val="535482190"/>
              </p:ext>
            </p:extLst>
          </p:nvPr>
        </p:nvGraphicFramePr>
        <p:xfrm>
          <a:off x="3518471" y="1741074"/>
          <a:ext cx="8278788" cy="5116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09697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uberías sobre el mar">
            <a:extLst>
              <a:ext uri="{FF2B5EF4-FFF2-40B4-BE49-F238E27FC236}">
                <a16:creationId xmlns:a16="http://schemas.microsoft.com/office/drawing/2014/main" id="{65B2ED35-1BC7-497F-D48F-C8F8F607C84E}"/>
              </a:ext>
            </a:extLst>
          </p:cNvPr>
          <p:cNvPicPr>
            <a:picLocks noChangeAspect="1"/>
          </p:cNvPicPr>
          <p:nvPr/>
        </p:nvPicPr>
        <p:blipFill>
          <a:blip r:embed="rId2">
            <a:alphaModFix amt="50000"/>
          </a:blip>
          <a:srcRect t="20192" b="4808"/>
          <a:stretch/>
        </p:blipFill>
        <p:spPr>
          <a:xfrm>
            <a:off x="20" y="1"/>
            <a:ext cx="12191980" cy="6857999"/>
          </a:xfrm>
          <a:prstGeom prst="rect">
            <a:avLst/>
          </a:prstGeom>
        </p:spPr>
      </p:pic>
      <p:sp>
        <p:nvSpPr>
          <p:cNvPr id="2" name="Título 1">
            <a:extLst>
              <a:ext uri="{FF2B5EF4-FFF2-40B4-BE49-F238E27FC236}">
                <a16:creationId xmlns:a16="http://schemas.microsoft.com/office/drawing/2014/main" id="{86F8A3E5-0AC0-BE79-1EF0-BE272591B77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marR="0" algn="ctr"/>
            <a:r>
              <a:rPr lang="en-US" sz="5000" b="0" i="0" u="none" strike="noStrike" baseline="0" dirty="0" err="1">
                <a:solidFill>
                  <a:srgbClr val="FFFFFF"/>
                </a:solidFill>
                <a:latin typeface="Arial" panose="020B0604020202020204" pitchFamily="34" charset="0"/>
                <a:cs typeface="Arial" panose="020B0604020202020204" pitchFamily="34" charset="0"/>
              </a:rPr>
              <a:t>Infraestructura</a:t>
            </a:r>
            <a:r>
              <a:rPr lang="en-US" sz="5000" b="0" i="0" u="none" strike="noStrike" baseline="0" dirty="0">
                <a:solidFill>
                  <a:srgbClr val="FFFFFF"/>
                </a:solidFill>
                <a:latin typeface="Arial" panose="020B0604020202020204" pitchFamily="34" charset="0"/>
                <a:cs typeface="Arial" panose="020B0604020202020204" pitchFamily="34" charset="0"/>
              </a:rPr>
              <a:t> </a:t>
            </a:r>
            <a:r>
              <a:rPr lang="en-US" sz="5000" dirty="0" err="1">
                <a:solidFill>
                  <a:srgbClr val="FFFFFF"/>
                </a:solidFill>
                <a:latin typeface="Arial" panose="020B0604020202020204" pitchFamily="34" charset="0"/>
                <a:cs typeface="Arial" panose="020B0604020202020204" pitchFamily="34" charset="0"/>
              </a:rPr>
              <a:t>i</a:t>
            </a:r>
            <a:r>
              <a:rPr lang="en-US" sz="5000" b="0" i="0" u="none" strike="noStrike" baseline="0" dirty="0" err="1" smtClean="0">
                <a:solidFill>
                  <a:srgbClr val="FFFFFF"/>
                </a:solidFill>
                <a:latin typeface="Arial" panose="020B0604020202020204" pitchFamily="34" charset="0"/>
                <a:cs typeface="Arial" panose="020B0604020202020204" pitchFamily="34" charset="0"/>
              </a:rPr>
              <a:t>nternacional</a:t>
            </a:r>
            <a:r>
              <a:rPr lang="en-US" sz="5000" b="0" i="0" u="none" strike="noStrike" baseline="0" dirty="0" smtClean="0">
                <a:solidFill>
                  <a:srgbClr val="FFFFFF"/>
                </a:solidFill>
                <a:latin typeface="Arial" panose="020B0604020202020204" pitchFamily="34" charset="0"/>
                <a:cs typeface="Arial" panose="020B0604020202020204" pitchFamily="34" charset="0"/>
              </a:rPr>
              <a:t> </a:t>
            </a:r>
            <a:r>
              <a:rPr lang="en-US" sz="5000" b="0" i="0" u="none" strike="noStrike" baseline="0" dirty="0">
                <a:solidFill>
                  <a:srgbClr val="FFFFFF"/>
                </a:solidFill>
                <a:latin typeface="Arial" panose="020B0604020202020204" pitchFamily="34" charset="0"/>
                <a:cs typeface="Arial" panose="020B0604020202020204" pitchFamily="34" charset="0"/>
              </a:rPr>
              <a:t>y </a:t>
            </a:r>
            <a:r>
              <a:rPr lang="en-US" sz="5000" b="0" i="0" u="none" strike="noStrike" baseline="0" dirty="0" err="1" smtClean="0">
                <a:solidFill>
                  <a:srgbClr val="FFFFFF"/>
                </a:solidFill>
                <a:latin typeface="Arial" panose="020B0604020202020204" pitchFamily="34" charset="0"/>
                <a:cs typeface="Arial" panose="020B0604020202020204" pitchFamily="34" charset="0"/>
              </a:rPr>
              <a:t>nacional</a:t>
            </a:r>
            <a:r>
              <a:rPr lang="en-US" sz="5000" b="0" i="0" u="none" strike="noStrike" baseline="0" dirty="0" smtClean="0">
                <a:solidFill>
                  <a:srgbClr val="FFFFFF"/>
                </a:solidFill>
                <a:latin typeface="Arial" panose="020B0604020202020204" pitchFamily="34" charset="0"/>
                <a:cs typeface="Arial" panose="020B0604020202020204" pitchFamily="34" charset="0"/>
              </a:rPr>
              <a:t> </a:t>
            </a:r>
            <a:r>
              <a:rPr lang="en-US" sz="5000" b="0" i="0" u="none" strike="noStrike" baseline="0" dirty="0">
                <a:solidFill>
                  <a:srgbClr val="FFFFFF"/>
                </a:solidFill>
                <a:latin typeface="Arial" panose="020B0604020202020204" pitchFamily="34" charset="0"/>
                <a:cs typeface="Arial" panose="020B0604020202020204" pitchFamily="34" charset="0"/>
              </a:rPr>
              <a:t>de la </a:t>
            </a:r>
            <a:r>
              <a:rPr lang="en-US" sz="5000" b="0" i="0" u="none" strike="noStrike" baseline="0" dirty="0" err="1">
                <a:solidFill>
                  <a:srgbClr val="FFFFFF"/>
                </a:solidFill>
                <a:latin typeface="Arial" panose="020B0604020202020204" pitchFamily="34" charset="0"/>
                <a:cs typeface="Arial" panose="020B0604020202020204" pitchFamily="34" charset="0"/>
              </a:rPr>
              <a:t>Metrología</a:t>
            </a:r>
            <a:r>
              <a:rPr lang="en-US" sz="5000" b="0" i="0" u="none" strike="noStrike" baseline="0" dirty="0">
                <a:solidFill>
                  <a:srgbClr val="FFFFFF"/>
                </a:solidFill>
                <a:latin typeface="Arial" panose="020B0604020202020204" pitchFamily="34" charset="0"/>
                <a:cs typeface="Arial" panose="020B0604020202020204" pitchFamily="34" charset="0"/>
              </a:rPr>
              <a:t> Industrial</a:t>
            </a:r>
          </a:p>
        </p:txBody>
      </p:sp>
    </p:spTree>
    <p:extLst>
      <p:ext uri="{BB962C8B-B14F-4D97-AF65-F5344CB8AC3E}">
        <p14:creationId xmlns:p14="http://schemas.microsoft.com/office/powerpoint/2010/main" val="38981590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uberías sobre el mar">
            <a:extLst>
              <a:ext uri="{FF2B5EF4-FFF2-40B4-BE49-F238E27FC236}">
                <a16:creationId xmlns:a16="http://schemas.microsoft.com/office/drawing/2014/main" id="{C3625358-FC4D-2549-F6A2-8932A06706E0}"/>
              </a:ext>
            </a:extLst>
          </p:cNvPr>
          <p:cNvPicPr>
            <a:picLocks noChangeAspect="1"/>
          </p:cNvPicPr>
          <p:nvPr/>
        </p:nvPicPr>
        <p:blipFill>
          <a:blip r:embed="rId2"/>
          <a:srcRect l="13008" r="20402"/>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4A9DB6-5159-120B-8218-4AE8399C5199}"/>
              </a:ext>
            </a:extLst>
          </p:cNvPr>
          <p:cNvSpPr>
            <a:spLocks noGrp="1"/>
          </p:cNvSpPr>
          <p:nvPr>
            <p:ph type="title"/>
          </p:nvPr>
        </p:nvSpPr>
        <p:spPr>
          <a:xfrm>
            <a:off x="761801" y="328512"/>
            <a:ext cx="4778387" cy="1628970"/>
          </a:xfrm>
        </p:spPr>
        <p:txBody>
          <a:bodyPr vert="horz" lIns="91440" tIns="45720" rIns="91440" bIns="45720" rtlCol="0" anchor="ctr">
            <a:normAutofit/>
          </a:bodyPr>
          <a:lstStyle/>
          <a:p>
            <a:pPr marR="0"/>
            <a:r>
              <a:rPr lang="en-US" sz="3700" b="0" i="0" u="none" strike="noStrike" baseline="0" dirty="0">
                <a:latin typeface="Arial" panose="020B0604020202020204" pitchFamily="34" charset="0"/>
                <a:cs typeface="Arial" panose="020B0604020202020204" pitchFamily="34" charset="0"/>
              </a:rPr>
              <a:t>1. </a:t>
            </a:r>
            <a:r>
              <a:rPr lang="en-US" sz="3700" b="0" i="0" u="none" strike="noStrike" baseline="0" dirty="0" err="1">
                <a:latin typeface="Arial" panose="020B0604020202020204" pitchFamily="34" charset="0"/>
                <a:cs typeface="Arial" panose="020B0604020202020204" pitchFamily="34" charset="0"/>
              </a:rPr>
              <a:t>Introducción</a:t>
            </a:r>
            <a:r>
              <a:rPr lang="en-US" sz="3700" b="0" i="0" u="none" strike="noStrike" baseline="0" dirty="0">
                <a:latin typeface="Arial" panose="020B0604020202020204" pitchFamily="34" charset="0"/>
                <a:cs typeface="Arial" panose="020B0604020202020204" pitchFamily="34" charset="0"/>
              </a:rPr>
              <a:t> a la </a:t>
            </a:r>
            <a:r>
              <a:rPr lang="en-US" sz="3700" b="0" i="0" u="none" strike="noStrike" baseline="0" dirty="0" err="1">
                <a:latin typeface="Arial" panose="020B0604020202020204" pitchFamily="34" charset="0"/>
                <a:cs typeface="Arial" panose="020B0604020202020204" pitchFamily="34" charset="0"/>
              </a:rPr>
              <a:t>Infraestructura</a:t>
            </a:r>
            <a:r>
              <a:rPr lang="en-US" sz="3700" b="0" i="0" u="none" strike="noStrike" baseline="0" dirty="0">
                <a:latin typeface="Arial" panose="020B0604020202020204" pitchFamily="34" charset="0"/>
                <a:cs typeface="Arial" panose="020B0604020202020204" pitchFamily="34" charset="0"/>
              </a:rPr>
              <a:t> </a:t>
            </a:r>
            <a:r>
              <a:rPr lang="en-US" sz="3700" b="0" i="0" u="none" strike="noStrike" baseline="0" dirty="0" err="1">
                <a:latin typeface="Arial" panose="020B0604020202020204" pitchFamily="34" charset="0"/>
                <a:cs typeface="Arial" panose="020B0604020202020204" pitchFamily="34" charset="0"/>
              </a:rPr>
              <a:t>Metrológica</a:t>
            </a:r>
            <a:endParaRPr lang="en-US" sz="3700" b="0" i="0" u="none" strike="noStrike" baseline="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3CFEA4C2-E592-40CB-209A-69D531B839A7}"/>
              </a:ext>
            </a:extLst>
          </p:cNvPr>
          <p:cNvSpPr>
            <a:spLocks noGrp="1"/>
          </p:cNvSpPr>
          <p:nvPr>
            <p:ph type="body" idx="1"/>
          </p:nvPr>
        </p:nvSpPr>
        <p:spPr>
          <a:xfrm>
            <a:off x="269823" y="2413416"/>
            <a:ext cx="5681272" cy="4444583"/>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La </a:t>
            </a:r>
            <a:r>
              <a:rPr lang="en-US" sz="1600" b="1" i="0" u="none" strike="noStrike" baseline="0" dirty="0" err="1">
                <a:latin typeface="Arial" panose="020B0604020202020204" pitchFamily="34" charset="0"/>
                <a:cs typeface="Arial" panose="020B0604020202020204" pitchFamily="34" charset="0"/>
              </a:rPr>
              <a:t>infraestructura</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metrológica</a:t>
            </a:r>
            <a:r>
              <a:rPr lang="en-US" sz="1600" b="0" i="0" u="none" strike="noStrike" baseline="0" dirty="0">
                <a:latin typeface="Arial" panose="020B0604020202020204" pitchFamily="34" charset="0"/>
                <a:cs typeface="Arial" panose="020B0604020202020204" pitchFamily="34" charset="0"/>
              </a:rPr>
              <a:t> es el conjunto de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sistemas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procedimientos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establecidos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nivel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nacional</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garantizar</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confiables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precisas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trazables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En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industrial, </a:t>
            </a:r>
            <a:r>
              <a:rPr lang="en-US" sz="1600" b="0" i="0" u="none" strike="noStrike" baseline="0" dirty="0" err="1">
                <a:latin typeface="Arial" panose="020B0604020202020204" pitchFamily="34" charset="0"/>
                <a:cs typeface="Arial" panose="020B0604020202020204" pitchFamily="34" charset="0"/>
              </a:rPr>
              <a:t>esta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infraestructura</a:t>
            </a:r>
            <a:r>
              <a:rPr lang="en-US" sz="1600" b="0" i="0" u="none" strike="noStrike" baseline="0" dirty="0">
                <a:latin typeface="Arial" panose="020B0604020202020204" pitchFamily="34" charset="0"/>
                <a:cs typeface="Arial" panose="020B0604020202020204" pitchFamily="34" charset="0"/>
              </a:rPr>
              <a:t> es crucial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realizadas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fabricación</a:t>
            </a:r>
            <a:r>
              <a:rPr lang="en-US" sz="1600" b="0" i="0" u="none" strike="noStrike" baseline="0" dirty="0">
                <a:latin typeface="Arial" panose="020B0604020202020204" pitchFamily="34" charset="0"/>
                <a:cs typeface="Arial" panose="020B0604020202020204" pitchFamily="34" charset="0"/>
              </a:rPr>
              <a:t>, control de </a:t>
            </a:r>
            <a:r>
              <a:rPr lang="en-US" sz="1600" b="0" i="0" u="none" strike="noStrike" baseline="0" dirty="0" err="1">
                <a:latin typeface="Arial" panose="020B0604020202020204" pitchFamily="34" charset="0"/>
                <a:cs typeface="Arial" panose="020B0604020202020204" pitchFamily="34" charset="0"/>
              </a:rPr>
              <a:t>calidad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cumplan</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uniformes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todo</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mundo</a:t>
            </a:r>
            <a:r>
              <a:rPr lang="en-US" sz="1600" b="0" i="0" u="none" strike="noStrike" baseline="0" dirty="0" smtClean="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err="1">
                <a:latin typeface="Arial" panose="020B0604020202020204" pitchFamily="34" charset="0"/>
                <a:cs typeface="Arial" panose="020B0604020202020204" pitchFamily="34" charset="0"/>
              </a:rPr>
              <a:t>Esto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permite</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comparabilidad</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facilita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comercio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transferencia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tecnología</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innovación</a:t>
            </a:r>
            <a:r>
              <a:rPr lang="en-US" sz="1600" b="0" i="0" u="none" strike="noStrike" baseline="0" dirty="0">
                <a:latin typeface="Arial" panose="020B0604020202020204" pitchFamily="34" charset="0"/>
                <a:cs typeface="Arial" panose="020B0604020202020204" pitchFamily="34" charset="0"/>
              </a:rPr>
              <a:t> industrial.</a:t>
            </a:r>
          </a:p>
          <a:p>
            <a:pPr marR="0" lvl="0"/>
            <a:endParaRPr lang="en-US" sz="2000" b="0" i="0" u="none" strike="noStrike" baseline="0" dirty="0"/>
          </a:p>
        </p:txBody>
      </p:sp>
    </p:spTree>
    <p:extLst>
      <p:ext uri="{BB962C8B-B14F-4D97-AF65-F5344CB8AC3E}">
        <p14:creationId xmlns:p14="http://schemas.microsoft.com/office/powerpoint/2010/main" val="5505953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4A9DB6-5159-120B-8218-4AE8399C5199}"/>
              </a:ext>
            </a:extLst>
          </p:cNvPr>
          <p:cNvSpPr>
            <a:spLocks noGrp="1"/>
          </p:cNvSpPr>
          <p:nvPr>
            <p:ph type="title"/>
          </p:nvPr>
        </p:nvSpPr>
        <p:spPr>
          <a:xfrm>
            <a:off x="1156850" y="637762"/>
            <a:ext cx="10914987" cy="584369"/>
          </a:xfrm>
        </p:spPr>
        <p:txBody>
          <a:bodyPr vert="horz" lIns="91440" tIns="45720" rIns="91440" bIns="45720" rtlCol="0" anchor="t">
            <a:noAutofit/>
          </a:bodyPr>
          <a:lstStyle/>
          <a:p>
            <a:pPr marR="0"/>
            <a:r>
              <a:rPr lang="en-US" sz="4000" b="0" i="0" u="none" strike="noStrike" kern="1200" baseline="0" dirty="0">
                <a:solidFill>
                  <a:schemeClr val="bg1"/>
                </a:solidFill>
                <a:latin typeface="Arial" panose="020B0604020202020204" pitchFamily="34" charset="0"/>
                <a:cs typeface="Arial" panose="020B0604020202020204" pitchFamily="34" charset="0"/>
              </a:rPr>
              <a:t>1. </a:t>
            </a:r>
            <a:r>
              <a:rPr lang="en-US" sz="4000" b="0" i="0" u="none" strike="noStrike" kern="1200" baseline="0" dirty="0" err="1">
                <a:solidFill>
                  <a:schemeClr val="bg1"/>
                </a:solidFill>
                <a:latin typeface="Arial" panose="020B0604020202020204" pitchFamily="34" charset="0"/>
                <a:cs typeface="Arial" panose="020B0604020202020204" pitchFamily="34" charset="0"/>
              </a:rPr>
              <a:t>Introducción</a:t>
            </a:r>
            <a:r>
              <a:rPr lang="en-US" sz="4000" b="0" i="0" u="none" strike="noStrike" kern="1200" baseline="0" dirty="0">
                <a:solidFill>
                  <a:schemeClr val="bg1"/>
                </a:solidFill>
                <a:latin typeface="Arial" panose="020B0604020202020204" pitchFamily="34" charset="0"/>
                <a:cs typeface="Arial" panose="020B0604020202020204" pitchFamily="34" charset="0"/>
              </a:rPr>
              <a:t> a la </a:t>
            </a:r>
            <a:r>
              <a:rPr lang="en-US" sz="4000" b="0" i="0" u="none" strike="noStrike" kern="1200" baseline="0" dirty="0" err="1">
                <a:solidFill>
                  <a:schemeClr val="bg1"/>
                </a:solidFill>
                <a:latin typeface="Arial" panose="020B0604020202020204" pitchFamily="34" charset="0"/>
                <a:cs typeface="Arial" panose="020B0604020202020204" pitchFamily="34" charset="0"/>
              </a:rPr>
              <a:t>Infraestructura</a:t>
            </a:r>
            <a:r>
              <a:rPr lang="en-US" sz="4000" b="0" i="0" u="none" strike="noStrike" kern="1200" baseline="0" dirty="0">
                <a:solidFill>
                  <a:schemeClr val="bg1"/>
                </a:solidFill>
                <a:latin typeface="Arial" panose="020B0604020202020204" pitchFamily="34" charset="0"/>
                <a:cs typeface="Arial" panose="020B0604020202020204" pitchFamily="34" charset="0"/>
              </a:rPr>
              <a:t> </a:t>
            </a:r>
            <a:r>
              <a:rPr lang="en-US" sz="4000" b="0" i="0" u="none" strike="noStrike" kern="1200" baseline="0" dirty="0" err="1">
                <a:solidFill>
                  <a:schemeClr val="bg1"/>
                </a:solidFill>
                <a:latin typeface="Arial" panose="020B0604020202020204" pitchFamily="34" charset="0"/>
                <a:cs typeface="Arial" panose="020B0604020202020204" pitchFamily="34" charset="0"/>
              </a:rPr>
              <a:t>Metrológica</a:t>
            </a:r>
            <a:endParaRPr lang="en-US" sz="4000" b="0" i="0" u="none" strike="noStrike" kern="1200" baseline="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a:extLst>
              <a:ext uri="{FF2B5EF4-FFF2-40B4-BE49-F238E27FC236}">
                <a16:creationId xmlns:a16="http://schemas.microsoft.com/office/drawing/2014/main" id="{3CFEA4C2-E592-40CB-209A-69D531B839A7}"/>
              </a:ext>
            </a:extLst>
          </p:cNvPr>
          <p:cNvSpPr>
            <a:spLocks noGrp="1"/>
          </p:cNvSpPr>
          <p:nvPr>
            <p:ph type="body" idx="1"/>
          </p:nvPr>
        </p:nvSpPr>
        <p:spPr>
          <a:xfrm>
            <a:off x="1155548" y="2672862"/>
            <a:ext cx="9880893" cy="3504100"/>
          </a:xfrm>
        </p:spPr>
        <p:txBody>
          <a:bodyPr vert="horz" lIns="91440" tIns="45720" rIns="91440" bIns="45720" rtlCol="0">
            <a:normAutofit/>
          </a:bodyPr>
          <a:lstStyle/>
          <a:p>
            <a:pPr marR="0" lvl="0"/>
            <a:r>
              <a:rPr lang="en-US" sz="1600" b="0" i="0" u="none" strike="noStrike" baseline="0" dirty="0">
                <a:latin typeface="Arial" panose="020B0604020202020204" pitchFamily="34" charset="0"/>
                <a:cs typeface="Arial" panose="020B0604020202020204" pitchFamily="34" charset="0"/>
              </a:rPr>
              <a:t>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moderna</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organiza</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través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estructura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jerárquica</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abarca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desde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definen</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normas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hasta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nacionales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mantienen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patrones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referencia</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acreditados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realizan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calibraciones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industriales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En Chile, la </a:t>
            </a:r>
            <a:r>
              <a:rPr lang="en-US" sz="1600" b="0" i="0" u="none" strike="noStrike" baseline="0" dirty="0" err="1">
                <a:latin typeface="Arial" panose="020B0604020202020204" pitchFamily="34" charset="0"/>
                <a:cs typeface="Arial" panose="020B0604020202020204" pitchFamily="34" charset="0"/>
              </a:rPr>
              <a:t>infraestructura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metrológica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alineada</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lo que </a:t>
            </a:r>
            <a:r>
              <a:rPr lang="en-US" sz="1600" b="0" i="0" u="none" strike="noStrike" baseline="0" dirty="0" err="1">
                <a:latin typeface="Arial" panose="020B0604020202020204" pitchFamily="34" charset="0"/>
                <a:cs typeface="Arial" panose="020B0604020202020204" pitchFamily="34" charset="0"/>
              </a:rPr>
              <a:t>permite</a:t>
            </a:r>
            <a:r>
              <a:rPr lang="en-US" sz="1600" b="0" i="0" u="none" strike="noStrike" baseline="0" dirty="0">
                <a:latin typeface="Arial" panose="020B0604020202020204" pitchFamily="34" charset="0"/>
                <a:cs typeface="Arial" panose="020B0604020202020204" pitchFamily="34" charset="0"/>
              </a:rPr>
              <a:t> que sus </a:t>
            </a:r>
            <a:r>
              <a:rPr lang="en-US" sz="1600" b="0" i="0" u="none" strike="noStrike" baseline="0" dirty="0" err="1">
                <a:latin typeface="Arial" panose="020B0604020202020204" pitchFamily="34" charset="0"/>
                <a:cs typeface="Arial" panose="020B0604020202020204" pitchFamily="34" charset="0"/>
              </a:rPr>
              <a:t>industrias</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mantengan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competitivas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mercado global.</a:t>
            </a:r>
          </a:p>
          <a:p>
            <a:pPr marR="0" lvl="0"/>
            <a:endParaRPr lang="en-US" sz="2400" b="0" i="0" u="none" strike="noStrike" baseline="0" dirty="0"/>
          </a:p>
        </p:txBody>
      </p:sp>
    </p:spTree>
    <p:extLst>
      <p:ext uri="{BB962C8B-B14F-4D97-AF65-F5344CB8AC3E}">
        <p14:creationId xmlns:p14="http://schemas.microsoft.com/office/powerpoint/2010/main" val="31279204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C6CAB4-CEFE-02F5-73E4-17E355A52311}"/>
              </a:ext>
            </a:extLst>
          </p:cNvPr>
          <p:cNvSpPr>
            <a:spLocks noGrp="1"/>
          </p:cNvSpPr>
          <p:nvPr>
            <p:ph type="title"/>
          </p:nvPr>
        </p:nvSpPr>
        <p:spPr>
          <a:xfrm>
            <a:off x="7884826" y="539646"/>
            <a:ext cx="4092315" cy="1443194"/>
          </a:xfrm>
        </p:spPr>
        <p:txBody>
          <a:bodyPr vert="horz" lIns="91440" tIns="45720" rIns="91440" bIns="45720" rtlCol="0" anchor="b">
            <a:noAutofit/>
          </a:bodyPr>
          <a:lstStyle/>
          <a:p>
            <a:pPr marR="0"/>
            <a:r>
              <a:rPr lang="en-US" sz="4000" b="0" i="0" u="none" strike="noStrike" baseline="0" dirty="0">
                <a:latin typeface="Arial" panose="020B0604020202020204" pitchFamily="34" charset="0"/>
                <a:cs typeface="Arial" panose="020B0604020202020204" pitchFamily="34" charset="0"/>
              </a:rPr>
              <a:t>2. </a:t>
            </a:r>
            <a:r>
              <a:rPr lang="en-US" sz="4000" b="0" i="0" u="none" strike="noStrike" baseline="0" dirty="0" err="1">
                <a:latin typeface="Arial" panose="020B0604020202020204" pitchFamily="34" charset="0"/>
                <a:cs typeface="Arial" panose="020B0604020202020204" pitchFamily="34" charset="0"/>
              </a:rPr>
              <a:t>Infraestructura</a:t>
            </a:r>
            <a:r>
              <a:rPr lang="en-US" sz="4000" b="0" i="0" u="none" strike="noStrike" baseline="0" dirty="0">
                <a:latin typeface="Arial" panose="020B0604020202020204" pitchFamily="34" charset="0"/>
                <a:cs typeface="Arial" panose="020B0604020202020204" pitchFamily="34" charset="0"/>
              </a:rPr>
              <a:t> Internacional de la </a:t>
            </a:r>
            <a:r>
              <a:rPr lang="en-US" sz="4000" b="0" i="0" u="none" strike="noStrike" baseline="0" dirty="0" err="1">
                <a:latin typeface="Arial" panose="020B0604020202020204" pitchFamily="34" charset="0"/>
                <a:cs typeface="Arial" panose="020B0604020202020204" pitchFamily="34" charset="0"/>
              </a:rPr>
              <a:t>Metrología</a:t>
            </a:r>
            <a:endParaRPr lang="en-US" sz="4000" b="0" i="0" u="none" strike="noStrike" baseline="0" dirty="0">
              <a:latin typeface="Arial" panose="020B0604020202020204" pitchFamily="34" charset="0"/>
              <a:cs typeface="Arial" panose="020B0604020202020204" pitchFamily="34" charset="0"/>
            </a:endParaRPr>
          </a:p>
        </p:txBody>
      </p:sp>
      <p:pic>
        <p:nvPicPr>
          <p:cNvPr id="5" name="Picture 4" descr="Vista de la Tierra desde el espacio">
            <a:extLst>
              <a:ext uri="{FF2B5EF4-FFF2-40B4-BE49-F238E27FC236}">
                <a16:creationId xmlns:a16="http://schemas.microsoft.com/office/drawing/2014/main" id="{07C36302-F2B2-0AA4-1EEC-99B0106DB800}"/>
              </a:ext>
            </a:extLst>
          </p:cNvPr>
          <p:cNvPicPr>
            <a:picLocks noChangeAspect="1"/>
          </p:cNvPicPr>
          <p:nvPr/>
        </p:nvPicPr>
        <p:blipFill>
          <a:blip r:embed="rId2"/>
          <a:srcRect l="21989" r="18204"/>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Marcador de texto 2">
            <a:extLst>
              <a:ext uri="{FF2B5EF4-FFF2-40B4-BE49-F238E27FC236}">
                <a16:creationId xmlns:a16="http://schemas.microsoft.com/office/drawing/2014/main" id="{C054FA3A-699C-00FE-0DE8-58768A3CE07C}"/>
              </a:ext>
            </a:extLst>
          </p:cNvPr>
          <p:cNvSpPr>
            <a:spLocks noGrp="1"/>
          </p:cNvSpPr>
          <p:nvPr>
            <p:ph type="body" idx="1"/>
          </p:nvPr>
        </p:nvSpPr>
        <p:spPr>
          <a:xfrm>
            <a:off x="7629993" y="2473378"/>
            <a:ext cx="4347148" cy="4384622"/>
          </a:xfrm>
        </p:spPr>
        <p:txBody>
          <a:bodyPr vert="horz" lIns="91440" tIns="45720" rIns="91440" bIns="45720" rtlCol="0" anchor="t">
            <a:normAutofit/>
          </a:bodyPr>
          <a:lstStyle/>
          <a:p>
            <a:pPr marR="0" lvl="0"/>
            <a:r>
              <a:rPr lang="en-US" sz="1600" b="0" i="0" u="none" strike="noStrike" baseline="0" dirty="0">
                <a:latin typeface="Arial" panose="020B0604020202020204" pitchFamily="34" charset="0"/>
                <a:cs typeface="Arial" panose="020B0604020202020204" pitchFamily="34" charset="0"/>
              </a:rPr>
              <a:t>La </a:t>
            </a:r>
            <a:r>
              <a:rPr lang="en-US" sz="1600" b="0" i="0" u="none" strike="noStrike" baseline="0" dirty="0" err="1">
                <a:latin typeface="Arial" panose="020B0604020202020204" pitchFamily="34" charset="0"/>
                <a:cs typeface="Arial" panose="020B0604020202020204" pitchFamily="34" charset="0"/>
              </a:rPr>
              <a:t>infraestructura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de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se </a:t>
            </a:r>
            <a:r>
              <a:rPr lang="en-US" sz="1600" b="0" i="0" u="none" strike="noStrike" baseline="0" dirty="0" err="1">
                <a:latin typeface="Arial" panose="020B0604020202020204" pitchFamily="34" charset="0"/>
                <a:cs typeface="Arial" panose="020B0604020202020204" pitchFamily="34" charset="0"/>
              </a:rPr>
              <a:t>basa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serie</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acuerdos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promueven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uniformidad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todo</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mundo</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err="1">
                <a:latin typeface="Arial" panose="020B0604020202020204" pitchFamily="34" charset="0"/>
                <a:cs typeface="Arial" panose="020B0604020202020204" pitchFamily="34" charset="0"/>
              </a:rPr>
              <a:t>Estos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trabajan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conjunto para </a:t>
            </a:r>
            <a:r>
              <a:rPr lang="en-US" sz="1600" b="0" i="0" u="none" strike="noStrike" baseline="0" dirty="0" err="1">
                <a:latin typeface="Arial" panose="020B0604020202020204" pitchFamily="34" charset="0"/>
                <a:cs typeface="Arial" panose="020B0604020202020204" pitchFamily="34" charset="0"/>
              </a:rPr>
              <a:t>definir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nacionales</a:t>
            </a:r>
            <a:r>
              <a:rPr lang="en-US" sz="1600" b="0" i="0" u="none" strike="noStrike" baseline="0" dirty="0">
                <a:latin typeface="Arial" panose="020B0604020202020204" pitchFamily="34" charset="0"/>
                <a:cs typeface="Arial" panose="020B0604020202020204" pitchFamily="34" charset="0"/>
              </a:rPr>
              <a:t> e </a:t>
            </a:r>
            <a:r>
              <a:rPr lang="en-US" sz="1600" b="0" i="0" u="none" strike="noStrike" baseline="0" dirty="0" err="1">
                <a:latin typeface="Arial" panose="020B0604020202020204" pitchFamily="34" charset="0"/>
                <a:cs typeface="Arial" panose="020B0604020202020204" pitchFamily="34" charset="0"/>
              </a:rPr>
              <a:t>industriales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mantengan</a:t>
            </a:r>
            <a:r>
              <a:rPr lang="en-US" sz="1600" b="0" i="0" u="none" strike="noStrike" baseline="0" dirty="0">
                <a:latin typeface="Arial" panose="020B0604020202020204" pitchFamily="34" charset="0"/>
                <a:cs typeface="Arial" panose="020B0604020202020204" pitchFamily="34" charset="0"/>
              </a:rPr>
              <a:t> altos </a:t>
            </a:r>
            <a:r>
              <a:rPr lang="en-US" sz="1600" b="0" i="0" u="none" strike="noStrike" baseline="0" dirty="0" err="1">
                <a:latin typeface="Arial" panose="020B0604020202020204" pitchFamily="34" charset="0"/>
                <a:cs typeface="Arial" panose="020B0604020202020204" pitchFamily="34" charset="0"/>
              </a:rPr>
              <a:t>niveles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exactitud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precisión</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785665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848B90-C728-EB5E-79D0-D917ABE0FD50}"/>
              </a:ext>
            </a:extLst>
          </p:cNvPr>
          <p:cNvSpPr>
            <a:spLocks noGrp="1"/>
          </p:cNvSpPr>
          <p:nvPr>
            <p:ph type="title"/>
          </p:nvPr>
        </p:nvSpPr>
        <p:spPr>
          <a:xfrm>
            <a:off x="5756223" y="802955"/>
            <a:ext cx="6235908" cy="1454051"/>
          </a:xfrm>
        </p:spPr>
        <p:txBody>
          <a:bodyPr vert="horz" lIns="91440" tIns="45720" rIns="91440" bIns="45720" rtlCol="0" anchor="ctr">
            <a:normAutofit/>
          </a:bodyPr>
          <a:lstStyle/>
          <a:p>
            <a:pPr marR="0"/>
            <a:r>
              <a:rPr lang="en-US" sz="3300" b="0" i="0" u="none" strike="noStrike" kern="1200" baseline="0" dirty="0">
                <a:solidFill>
                  <a:schemeClr val="tx2"/>
                </a:solidFill>
                <a:latin typeface="Arial" panose="020B0604020202020204" pitchFamily="34" charset="0"/>
                <a:cs typeface="Arial" panose="020B0604020202020204" pitchFamily="34" charset="0"/>
              </a:rPr>
              <a:t>2.1. Bureau International des </a:t>
            </a:r>
            <a:r>
              <a:rPr lang="en-US" sz="3300" b="0" i="0" u="none" strike="noStrike" kern="1200" baseline="0" dirty="0" err="1">
                <a:solidFill>
                  <a:schemeClr val="tx2"/>
                </a:solidFill>
                <a:latin typeface="Arial" panose="020B0604020202020204" pitchFamily="34" charset="0"/>
                <a:cs typeface="Arial" panose="020B0604020202020204" pitchFamily="34" charset="0"/>
              </a:rPr>
              <a:t>Poids</a:t>
            </a:r>
            <a:r>
              <a:rPr lang="en-US" sz="3300" b="0" i="0" u="none" strike="noStrike" kern="1200" baseline="0" dirty="0">
                <a:solidFill>
                  <a:schemeClr val="tx2"/>
                </a:solidFill>
                <a:latin typeface="Arial" panose="020B0604020202020204" pitchFamily="34" charset="0"/>
                <a:cs typeface="Arial" panose="020B0604020202020204" pitchFamily="34" charset="0"/>
              </a:rPr>
              <a:t> et </a:t>
            </a:r>
            <a:r>
              <a:rPr lang="en-US" sz="3300" b="0" i="0" u="none" strike="noStrike" kern="1200" baseline="0" dirty="0" err="1">
                <a:solidFill>
                  <a:schemeClr val="tx2"/>
                </a:solidFill>
                <a:latin typeface="Arial" panose="020B0604020202020204" pitchFamily="34" charset="0"/>
                <a:cs typeface="Arial" panose="020B0604020202020204" pitchFamily="34" charset="0"/>
              </a:rPr>
              <a:t>Mesures</a:t>
            </a:r>
            <a:r>
              <a:rPr lang="en-US" sz="3300" b="0" i="0" u="none" strike="noStrike" kern="1200" baseline="0" dirty="0">
                <a:solidFill>
                  <a:schemeClr val="tx2"/>
                </a:solidFill>
                <a:latin typeface="Arial" panose="020B0604020202020204" pitchFamily="34" charset="0"/>
                <a:cs typeface="Arial" panose="020B0604020202020204" pitchFamily="34" charset="0"/>
              </a:rPr>
              <a:t> (BIPM)</a:t>
            </a:r>
          </a:p>
        </p:txBody>
      </p:sp>
      <p:pic>
        <p:nvPicPr>
          <p:cNvPr id="7" name="Graphic 6" descr="Reunión">
            <a:extLst>
              <a:ext uri="{FF2B5EF4-FFF2-40B4-BE49-F238E27FC236}">
                <a16:creationId xmlns:a16="http://schemas.microsoft.com/office/drawing/2014/main" id="{BC583900-4872-5A97-0690-A1B957B88B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86951" y="1793846"/>
            <a:ext cx="3620021" cy="3620021"/>
          </a:xfrm>
          <a:prstGeom prst="rect">
            <a:avLst/>
          </a:prstGeom>
        </p:spPr>
      </p:pic>
      <p:sp>
        <p:nvSpPr>
          <p:cNvPr id="3" name="Marcador de texto 2">
            <a:extLst>
              <a:ext uri="{FF2B5EF4-FFF2-40B4-BE49-F238E27FC236}">
                <a16:creationId xmlns:a16="http://schemas.microsoft.com/office/drawing/2014/main" id="{D95F8603-5852-3795-07B2-8539319E58B3}"/>
              </a:ext>
            </a:extLst>
          </p:cNvPr>
          <p:cNvSpPr>
            <a:spLocks noGrp="1"/>
          </p:cNvSpPr>
          <p:nvPr>
            <p:ph type="body" idx="1"/>
          </p:nvPr>
        </p:nvSpPr>
        <p:spPr>
          <a:xfrm>
            <a:off x="6090574" y="1793846"/>
            <a:ext cx="5781636" cy="4267125"/>
          </a:xfrm>
        </p:spPr>
        <p:txBody>
          <a:bodyPr vert="horz" lIns="91440" tIns="45720" rIns="91440" bIns="45720" rtlCol="0" anchor="ctr">
            <a:normAutofit/>
          </a:bodyPr>
          <a:lstStyle/>
          <a:p>
            <a:pPr marR="0" lvl="0"/>
            <a:r>
              <a:rPr lang="en-US" sz="1600" b="0" i="0" u="none" strike="noStrike" baseline="0" dirty="0">
                <a:solidFill>
                  <a:schemeClr val="tx2"/>
                </a:solidFill>
                <a:latin typeface="Arial" panose="020B0604020202020204" pitchFamily="34" charset="0"/>
                <a:cs typeface="Arial" panose="020B0604020202020204" pitchFamily="34" charset="0"/>
              </a:rPr>
              <a:t>El </a:t>
            </a:r>
            <a:r>
              <a:rPr lang="en-US" sz="1600" b="1" i="0" u="none" strike="noStrike" baseline="0" dirty="0">
                <a:solidFill>
                  <a:schemeClr val="tx2"/>
                </a:solidFill>
                <a:latin typeface="Arial" panose="020B0604020202020204" pitchFamily="34" charset="0"/>
                <a:cs typeface="Arial" panose="020B0604020202020204" pitchFamily="34" charset="0"/>
              </a:rPr>
              <a:t>Bureau International des </a:t>
            </a:r>
            <a:r>
              <a:rPr lang="en-US" sz="1600" b="1" i="0" u="none" strike="noStrike" baseline="0" dirty="0" err="1">
                <a:solidFill>
                  <a:schemeClr val="tx2"/>
                </a:solidFill>
                <a:latin typeface="Arial" panose="020B0604020202020204" pitchFamily="34" charset="0"/>
                <a:cs typeface="Arial" panose="020B0604020202020204" pitchFamily="34" charset="0"/>
              </a:rPr>
              <a:t>Poids</a:t>
            </a:r>
            <a:r>
              <a:rPr lang="en-US" sz="1600" b="1" i="0" u="none" strike="noStrike" baseline="0" dirty="0">
                <a:solidFill>
                  <a:schemeClr val="tx2"/>
                </a:solidFill>
                <a:latin typeface="Arial" panose="020B0604020202020204" pitchFamily="34" charset="0"/>
                <a:cs typeface="Arial" panose="020B0604020202020204" pitchFamily="34" charset="0"/>
              </a:rPr>
              <a:t> et </a:t>
            </a:r>
            <a:r>
              <a:rPr lang="en-US" sz="1600" b="1" i="0" u="none" strike="noStrike" baseline="0" dirty="0" err="1">
                <a:solidFill>
                  <a:schemeClr val="tx2"/>
                </a:solidFill>
                <a:latin typeface="Arial" panose="020B0604020202020204" pitchFamily="34" charset="0"/>
                <a:cs typeface="Arial" panose="020B0604020202020204" pitchFamily="34" charset="0"/>
              </a:rPr>
              <a:t>Mesures</a:t>
            </a:r>
            <a:r>
              <a:rPr lang="en-US" sz="1600" b="1" i="0" u="none" strike="noStrike" baseline="0" dirty="0">
                <a:solidFill>
                  <a:schemeClr val="tx2"/>
                </a:solidFill>
                <a:latin typeface="Arial" panose="020B0604020202020204" pitchFamily="34" charset="0"/>
                <a:cs typeface="Arial" panose="020B0604020202020204" pitchFamily="34" charset="0"/>
              </a:rPr>
              <a:t> (BIPM)</a:t>
            </a:r>
            <a:r>
              <a:rPr lang="en-US" sz="1600" b="0" i="0" u="none" strike="noStrike" baseline="0" dirty="0">
                <a:solidFill>
                  <a:schemeClr val="tx2"/>
                </a:solidFill>
                <a:latin typeface="Arial" panose="020B0604020202020204" pitchFamily="34" charset="0"/>
                <a:cs typeface="Arial" panose="020B0604020202020204" pitchFamily="34" charset="0"/>
              </a:rPr>
              <a:t> es el principal </a:t>
            </a:r>
            <a:r>
              <a:rPr lang="en-US" sz="1600" b="0" i="0" u="none" strike="noStrike" baseline="0" dirty="0" err="1">
                <a:solidFill>
                  <a:schemeClr val="tx2"/>
                </a:solidFill>
                <a:latin typeface="Arial" panose="020B0604020202020204" pitchFamily="34" charset="0"/>
                <a:cs typeface="Arial" panose="020B0604020202020204" pitchFamily="34" charset="0"/>
              </a:rPr>
              <a:t>organismo</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internacional</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encargado</a:t>
            </a:r>
            <a:r>
              <a:rPr lang="en-US" sz="1600" b="0" i="0" u="none" strike="noStrike" baseline="0" dirty="0">
                <a:solidFill>
                  <a:schemeClr val="tx2"/>
                </a:solidFill>
                <a:latin typeface="Arial" panose="020B0604020202020204" pitchFamily="34" charset="0"/>
                <a:cs typeface="Arial" panose="020B0604020202020204" pitchFamily="34" charset="0"/>
              </a:rPr>
              <a:t> de la </a:t>
            </a:r>
            <a:r>
              <a:rPr lang="en-US" sz="1600" b="0" i="0" u="none" strike="noStrike" baseline="0" dirty="0" err="1">
                <a:solidFill>
                  <a:schemeClr val="tx2"/>
                </a:solidFill>
                <a:latin typeface="Arial" panose="020B0604020202020204" pitchFamily="34" charset="0"/>
                <a:cs typeface="Arial" panose="020B0604020202020204" pitchFamily="34" charset="0"/>
              </a:rPr>
              <a:t>coordinación</a:t>
            </a:r>
            <a:r>
              <a:rPr lang="en-US" sz="1600" b="0" i="0" u="none" strike="noStrike" baseline="0" dirty="0">
                <a:solidFill>
                  <a:schemeClr val="tx2"/>
                </a:solidFill>
                <a:latin typeface="Arial" panose="020B0604020202020204" pitchFamily="34" charset="0"/>
                <a:cs typeface="Arial" panose="020B0604020202020204" pitchFamily="34" charset="0"/>
              </a:rPr>
              <a:t> global de la </a:t>
            </a:r>
            <a:r>
              <a:rPr lang="en-US" sz="1600" b="0" i="0" u="none" strike="noStrike" baseline="0" dirty="0" err="1">
                <a:solidFill>
                  <a:schemeClr val="tx2"/>
                </a:solidFill>
                <a:latin typeface="Arial" panose="020B0604020202020204" pitchFamily="34" charset="0"/>
                <a:cs typeface="Arial" panose="020B0604020202020204" pitchFamily="34" charset="0"/>
              </a:rPr>
              <a:t>metrología</a:t>
            </a:r>
            <a:r>
              <a:rPr lang="en-US" sz="1600" b="0" i="0" u="none" strike="noStrike" baseline="0" dirty="0">
                <a:solidFill>
                  <a:schemeClr val="tx2"/>
                </a:solidFill>
                <a:latin typeface="Arial" panose="020B0604020202020204" pitchFamily="34" charset="0"/>
                <a:cs typeface="Arial" panose="020B0604020202020204" pitchFamily="34" charset="0"/>
              </a:rPr>
              <a:t>. </a:t>
            </a:r>
            <a:endParaRPr lang="en-US" sz="1600" b="0" i="0" u="none" strike="noStrike" baseline="0" dirty="0" smtClean="0">
              <a:solidFill>
                <a:schemeClr val="tx2"/>
              </a:solidFill>
              <a:latin typeface="Arial" panose="020B0604020202020204" pitchFamily="34" charset="0"/>
              <a:cs typeface="Arial" panose="020B0604020202020204" pitchFamily="34" charset="0"/>
            </a:endParaRPr>
          </a:p>
          <a:p>
            <a:pPr marL="0" marR="0" lvl="0" indent="0">
              <a:buNone/>
            </a:pPr>
            <a:endParaRPr lang="en-US" sz="1600" b="0" i="0" u="none" strike="noStrike" baseline="0" dirty="0">
              <a:solidFill>
                <a:schemeClr val="tx2"/>
              </a:solidFill>
              <a:latin typeface="Arial" panose="020B0604020202020204" pitchFamily="34" charset="0"/>
              <a:cs typeface="Arial" panose="020B0604020202020204" pitchFamily="34" charset="0"/>
            </a:endParaRPr>
          </a:p>
          <a:p>
            <a:pPr marR="0" lvl="0"/>
            <a:r>
              <a:rPr lang="en-US" sz="1600" b="0" i="0" u="none" strike="noStrike" baseline="0" dirty="0" err="1">
                <a:solidFill>
                  <a:schemeClr val="tx2"/>
                </a:solidFill>
                <a:latin typeface="Arial" panose="020B0604020202020204" pitchFamily="34" charset="0"/>
                <a:cs typeface="Arial" panose="020B0604020202020204" pitchFamily="34" charset="0"/>
              </a:rPr>
              <a:t>Fundado</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en</a:t>
            </a:r>
            <a:r>
              <a:rPr lang="en-US" sz="1600" b="0" i="0" u="none" strike="noStrike" baseline="0" dirty="0">
                <a:solidFill>
                  <a:schemeClr val="tx2"/>
                </a:solidFill>
                <a:latin typeface="Arial" panose="020B0604020202020204" pitchFamily="34" charset="0"/>
                <a:cs typeface="Arial" panose="020B0604020202020204" pitchFamily="34" charset="0"/>
              </a:rPr>
              <a:t> 1875 </a:t>
            </a:r>
            <a:r>
              <a:rPr lang="en-US" sz="1600" b="0" i="0" u="none" strike="noStrike" baseline="0" dirty="0" err="1">
                <a:solidFill>
                  <a:schemeClr val="tx2"/>
                </a:solidFill>
                <a:latin typeface="Arial" panose="020B0604020202020204" pitchFamily="34" charset="0"/>
                <a:cs typeface="Arial" panose="020B0604020202020204" pitchFamily="34" charset="0"/>
              </a:rPr>
              <a:t>por</a:t>
            </a:r>
            <a:r>
              <a:rPr lang="en-US" sz="1600" b="0" i="0" u="none" strike="noStrike" baseline="0" dirty="0">
                <a:solidFill>
                  <a:schemeClr val="tx2"/>
                </a:solidFill>
                <a:latin typeface="Arial" panose="020B0604020202020204" pitchFamily="34" charset="0"/>
                <a:cs typeface="Arial" panose="020B0604020202020204" pitchFamily="34" charset="0"/>
              </a:rPr>
              <a:t> la </a:t>
            </a:r>
            <a:r>
              <a:rPr lang="en-US" sz="1600" b="1" i="0" u="none" strike="noStrike" baseline="0" dirty="0" err="1">
                <a:solidFill>
                  <a:schemeClr val="tx2"/>
                </a:solidFill>
                <a:latin typeface="Arial" panose="020B0604020202020204" pitchFamily="34" charset="0"/>
                <a:cs typeface="Arial" panose="020B0604020202020204" pitchFamily="34" charset="0"/>
              </a:rPr>
              <a:t>Convención</a:t>
            </a:r>
            <a:r>
              <a:rPr lang="en-US" sz="1600" b="1" i="0" u="none" strike="noStrike" baseline="0" dirty="0">
                <a:solidFill>
                  <a:schemeClr val="tx2"/>
                </a:solidFill>
                <a:latin typeface="Arial" panose="020B0604020202020204" pitchFamily="34" charset="0"/>
                <a:cs typeface="Arial" panose="020B0604020202020204" pitchFamily="34" charset="0"/>
              </a:rPr>
              <a:t> del Metro</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el</a:t>
            </a:r>
            <a:r>
              <a:rPr lang="en-US" sz="1600" b="0" i="0" u="none" strike="noStrike" baseline="0" dirty="0">
                <a:solidFill>
                  <a:schemeClr val="tx2"/>
                </a:solidFill>
                <a:latin typeface="Arial" panose="020B0604020202020204" pitchFamily="34" charset="0"/>
                <a:cs typeface="Arial" panose="020B0604020202020204" pitchFamily="34" charset="0"/>
              </a:rPr>
              <a:t> BIPM </a:t>
            </a:r>
            <a:r>
              <a:rPr lang="en-US" sz="1600" b="0" i="0" u="none" strike="noStrike" baseline="0" dirty="0" err="1">
                <a:solidFill>
                  <a:schemeClr val="tx2"/>
                </a:solidFill>
                <a:latin typeface="Arial" panose="020B0604020202020204" pitchFamily="34" charset="0"/>
                <a:cs typeface="Arial" panose="020B0604020202020204" pitchFamily="34" charset="0"/>
              </a:rPr>
              <a:t>mantiene</a:t>
            </a:r>
            <a:r>
              <a:rPr lang="en-US" sz="1600" b="0" i="0" u="none" strike="noStrike" baseline="0" dirty="0">
                <a:solidFill>
                  <a:schemeClr val="tx2"/>
                </a:solidFill>
                <a:latin typeface="Arial" panose="020B0604020202020204" pitchFamily="34" charset="0"/>
                <a:cs typeface="Arial" panose="020B0604020202020204" pitchFamily="34" charset="0"/>
              </a:rPr>
              <a:t> y </a:t>
            </a:r>
            <a:r>
              <a:rPr lang="en-US" sz="1600" b="0" i="0" u="none" strike="noStrike" baseline="0" dirty="0" err="1">
                <a:solidFill>
                  <a:schemeClr val="tx2"/>
                </a:solidFill>
                <a:latin typeface="Arial" panose="020B0604020202020204" pitchFamily="34" charset="0"/>
                <a:cs typeface="Arial" panose="020B0604020202020204" pitchFamily="34" charset="0"/>
              </a:rPr>
              <a:t>actualiza</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el</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1" i="0" u="none" strike="noStrike" baseline="0" dirty="0">
                <a:solidFill>
                  <a:schemeClr val="tx2"/>
                </a:solidFill>
                <a:latin typeface="Arial" panose="020B0604020202020204" pitchFamily="34" charset="0"/>
                <a:cs typeface="Arial" panose="020B0604020202020204" pitchFamily="34" charset="0"/>
              </a:rPr>
              <a:t>Sistema Internacional de </a:t>
            </a:r>
            <a:r>
              <a:rPr lang="en-US" sz="1600" b="1" i="0" u="none" strike="noStrike" baseline="0" dirty="0" err="1">
                <a:solidFill>
                  <a:schemeClr val="tx2"/>
                </a:solidFill>
                <a:latin typeface="Arial" panose="020B0604020202020204" pitchFamily="34" charset="0"/>
                <a:cs typeface="Arial" panose="020B0604020202020204" pitchFamily="34" charset="0"/>
              </a:rPr>
              <a:t>Unidades</a:t>
            </a:r>
            <a:r>
              <a:rPr lang="en-US" sz="1600" b="1" i="0" u="none" strike="noStrike" baseline="0" dirty="0">
                <a:solidFill>
                  <a:schemeClr val="tx2"/>
                </a:solidFill>
                <a:latin typeface="Arial" panose="020B0604020202020204" pitchFamily="34" charset="0"/>
                <a:cs typeface="Arial" panose="020B0604020202020204" pitchFamily="34" charset="0"/>
              </a:rPr>
              <a:t> (SI)</a:t>
            </a:r>
            <a:r>
              <a:rPr lang="en-US" sz="1600" b="0" i="0" u="none" strike="noStrike" baseline="0" dirty="0">
                <a:solidFill>
                  <a:schemeClr val="tx2"/>
                </a:solidFill>
                <a:latin typeface="Arial" panose="020B0604020202020204" pitchFamily="34" charset="0"/>
                <a:cs typeface="Arial" panose="020B0604020202020204" pitchFamily="34" charset="0"/>
              </a:rPr>
              <a:t>, que es la base para </a:t>
            </a:r>
            <a:r>
              <a:rPr lang="en-US" sz="1600" b="0" i="0" u="none" strike="noStrike" baseline="0" dirty="0" err="1">
                <a:solidFill>
                  <a:schemeClr val="tx2"/>
                </a:solidFill>
                <a:latin typeface="Arial" panose="020B0604020202020204" pitchFamily="34" charset="0"/>
                <a:cs typeface="Arial" panose="020B0604020202020204" pitchFamily="34" charset="0"/>
              </a:rPr>
              <a:t>todas</a:t>
            </a:r>
            <a:r>
              <a:rPr lang="en-US" sz="1600" b="0" i="0" u="none" strike="noStrike" baseline="0" dirty="0">
                <a:solidFill>
                  <a:schemeClr val="tx2"/>
                </a:solidFill>
                <a:latin typeface="Arial" panose="020B0604020202020204" pitchFamily="34" charset="0"/>
                <a:cs typeface="Arial" panose="020B0604020202020204" pitchFamily="34" charset="0"/>
              </a:rPr>
              <a:t> las </a:t>
            </a:r>
            <a:r>
              <a:rPr lang="en-US" sz="1600" b="0" i="0" u="none" strike="noStrike" baseline="0" dirty="0" err="1">
                <a:solidFill>
                  <a:schemeClr val="tx2"/>
                </a:solidFill>
                <a:latin typeface="Arial" panose="020B0604020202020204" pitchFamily="34" charset="0"/>
                <a:cs typeface="Arial" panose="020B0604020202020204" pitchFamily="34" charset="0"/>
              </a:rPr>
              <a:t>mediciones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realizadas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en</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el</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mundo</a:t>
            </a:r>
            <a:r>
              <a:rPr lang="en-US" sz="1600" b="0" i="0" u="none" strike="noStrike" baseline="0" dirty="0">
                <a:solidFill>
                  <a:schemeClr val="tx2"/>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613686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ítulo 1">
            <a:extLst>
              <a:ext uri="{FF2B5EF4-FFF2-40B4-BE49-F238E27FC236}">
                <a16:creationId xmlns:a16="http://schemas.microsoft.com/office/drawing/2014/main" id="{D4848B90-C728-EB5E-79D0-D917ABE0FD50}"/>
              </a:ext>
            </a:extLst>
          </p:cNvPr>
          <p:cNvSpPr>
            <a:spLocks noGrp="1"/>
          </p:cNvSpPr>
          <p:nvPr>
            <p:ph type="title"/>
          </p:nvPr>
        </p:nvSpPr>
        <p:spPr>
          <a:xfrm>
            <a:off x="804672" y="2053641"/>
            <a:ext cx="3669161" cy="2237005"/>
          </a:xfrm>
        </p:spPr>
        <p:txBody>
          <a:bodyPr vert="horz" lIns="91440" tIns="45720" rIns="91440" bIns="45720" rtlCol="0" anchor="ctr">
            <a:normAutofit fontScale="90000"/>
          </a:bodyPr>
          <a:lstStyle/>
          <a:p>
            <a:pPr marR="0"/>
            <a:r>
              <a:rPr lang="en-US" sz="4000" b="0" i="0" u="none" strike="noStrike" kern="1200" baseline="0" dirty="0">
                <a:solidFill>
                  <a:schemeClr val="tx2"/>
                </a:solidFill>
                <a:latin typeface="Arial" panose="020B0604020202020204" pitchFamily="34" charset="0"/>
                <a:cs typeface="Arial" panose="020B0604020202020204" pitchFamily="34" charset="0"/>
              </a:rPr>
              <a:t>2.1. Bureau International des </a:t>
            </a:r>
            <a:r>
              <a:rPr lang="en-US" sz="4000" b="0" i="0" u="none" strike="noStrike" kern="1200" baseline="0" dirty="0" err="1">
                <a:solidFill>
                  <a:schemeClr val="tx2"/>
                </a:solidFill>
                <a:latin typeface="Arial" panose="020B0604020202020204" pitchFamily="34" charset="0"/>
                <a:cs typeface="Arial" panose="020B0604020202020204" pitchFamily="34" charset="0"/>
              </a:rPr>
              <a:t>Poids</a:t>
            </a:r>
            <a:r>
              <a:rPr lang="en-US" sz="4000" b="0" i="0" u="none" strike="noStrike" kern="1200" baseline="0" dirty="0">
                <a:solidFill>
                  <a:schemeClr val="tx2"/>
                </a:solidFill>
                <a:latin typeface="Arial" panose="020B0604020202020204" pitchFamily="34" charset="0"/>
                <a:cs typeface="Arial" panose="020B0604020202020204" pitchFamily="34" charset="0"/>
              </a:rPr>
              <a:t> et </a:t>
            </a:r>
            <a:r>
              <a:rPr lang="en-US" sz="4000" b="0" i="0" u="none" strike="noStrike" kern="1200" baseline="0" dirty="0" err="1">
                <a:solidFill>
                  <a:schemeClr val="tx2"/>
                </a:solidFill>
                <a:latin typeface="Arial" panose="020B0604020202020204" pitchFamily="34" charset="0"/>
                <a:cs typeface="Arial" panose="020B0604020202020204" pitchFamily="34" charset="0"/>
              </a:rPr>
              <a:t>Mesures</a:t>
            </a:r>
            <a:r>
              <a:rPr lang="en-US" sz="4000" b="0" i="0" u="none" strike="noStrike" kern="1200" baseline="0" dirty="0">
                <a:solidFill>
                  <a:schemeClr val="tx2"/>
                </a:solidFill>
                <a:latin typeface="Arial" panose="020B0604020202020204" pitchFamily="34" charset="0"/>
                <a:cs typeface="Arial" panose="020B0604020202020204" pitchFamily="34" charset="0"/>
              </a:rPr>
              <a:t> (BIPM)</a:t>
            </a:r>
          </a:p>
        </p:txBody>
      </p:sp>
      <p:sp>
        <p:nvSpPr>
          <p:cNvPr id="3" name="Marcador de texto 2">
            <a:extLst>
              <a:ext uri="{FF2B5EF4-FFF2-40B4-BE49-F238E27FC236}">
                <a16:creationId xmlns:a16="http://schemas.microsoft.com/office/drawing/2014/main" id="{D95F8603-5852-3795-07B2-8539319E58B3}"/>
              </a:ext>
            </a:extLst>
          </p:cNvPr>
          <p:cNvSpPr>
            <a:spLocks noGrp="1"/>
          </p:cNvSpPr>
          <p:nvPr>
            <p:ph type="body" idx="1"/>
          </p:nvPr>
        </p:nvSpPr>
        <p:spPr>
          <a:xfrm>
            <a:off x="5749684" y="801866"/>
            <a:ext cx="6137516" cy="5230634"/>
          </a:xfrm>
          <a:noFill/>
          <a:ln>
            <a:noFill/>
          </a:ln>
        </p:spPr>
        <p:txBody>
          <a:bodyPr vert="horz" lIns="91440" tIns="45720" rIns="91440" bIns="45720" rtlCol="0" anchor="ctr">
            <a:normAutofit/>
          </a:bodyPr>
          <a:lstStyle/>
          <a:p>
            <a:pPr marL="0" marR="0" lvl="0" indent="0">
              <a:buNone/>
            </a:pPr>
            <a:r>
              <a:rPr lang="en-US" sz="2200" b="1" i="0" u="none" strike="noStrike" baseline="0" dirty="0" err="1">
                <a:solidFill>
                  <a:schemeClr val="tx2"/>
                </a:solidFill>
                <a:latin typeface="Arial" panose="020B0604020202020204" pitchFamily="34" charset="0"/>
                <a:cs typeface="Arial" panose="020B0604020202020204" pitchFamily="34" charset="0"/>
              </a:rPr>
              <a:t>Funciones</a:t>
            </a:r>
            <a:r>
              <a:rPr lang="en-US" sz="2200" b="1" i="0" u="none" strike="noStrike" baseline="0" dirty="0">
                <a:solidFill>
                  <a:schemeClr val="tx2"/>
                </a:solidFill>
                <a:latin typeface="Arial" panose="020B0604020202020204" pitchFamily="34" charset="0"/>
                <a:cs typeface="Arial" panose="020B0604020202020204" pitchFamily="34" charset="0"/>
              </a:rPr>
              <a:t> del BIPM:</a:t>
            </a:r>
          </a:p>
          <a:p>
            <a:pPr marL="0" marR="0" lvl="0" indent="0">
              <a:buNone/>
            </a:pPr>
            <a:endParaRPr lang="en-US" sz="2000" b="1" i="0" u="none" strike="noStrike" baseline="0" dirty="0">
              <a:solidFill>
                <a:schemeClr val="tx2"/>
              </a:solidFill>
            </a:endParaRPr>
          </a:p>
          <a:p>
            <a:pPr marR="0" lvl="0"/>
            <a:r>
              <a:rPr lang="en-US" sz="1600" b="0" i="0" u="none" strike="noStrike" baseline="0" dirty="0" err="1">
                <a:solidFill>
                  <a:schemeClr val="tx2"/>
                </a:solidFill>
                <a:latin typeface="Arial" panose="020B0604020202020204" pitchFamily="34" charset="0"/>
                <a:cs typeface="Arial" panose="020B0604020202020204" pitchFamily="34" charset="0"/>
              </a:rPr>
              <a:t>Mantener</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los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estándares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internacionales</a:t>
            </a:r>
            <a:r>
              <a:rPr lang="en-US" sz="1600" b="0" i="0" u="none" strike="noStrike" baseline="0" dirty="0">
                <a:solidFill>
                  <a:schemeClr val="tx2"/>
                </a:solidFill>
                <a:latin typeface="Arial" panose="020B0604020202020204" pitchFamily="34" charset="0"/>
                <a:cs typeface="Arial" panose="020B0604020202020204" pitchFamily="34" charset="0"/>
              </a:rPr>
              <a:t> de las </a:t>
            </a:r>
            <a:r>
              <a:rPr lang="en-US" sz="1600" b="0" i="0" u="none" strike="noStrike" baseline="0" dirty="0" err="1">
                <a:solidFill>
                  <a:schemeClr val="tx2"/>
                </a:solidFill>
                <a:latin typeface="Arial" panose="020B0604020202020204" pitchFamily="34" charset="0"/>
                <a:cs typeface="Arial" panose="020B0604020202020204" pitchFamily="34" charset="0"/>
              </a:rPr>
              <a:t>unidades</a:t>
            </a:r>
            <a:r>
              <a:rPr lang="en-US" sz="1600" b="0" i="0" u="none" strike="noStrike" baseline="0" dirty="0">
                <a:solidFill>
                  <a:schemeClr val="tx2"/>
                </a:solidFill>
                <a:latin typeface="Arial" panose="020B0604020202020204" pitchFamily="34" charset="0"/>
                <a:cs typeface="Arial" panose="020B0604020202020204" pitchFamily="34" charset="0"/>
              </a:rPr>
              <a:t> SI, </a:t>
            </a:r>
            <a:r>
              <a:rPr lang="en-US" sz="1600" b="0" i="0" u="none" strike="noStrike" baseline="0" dirty="0" err="1">
                <a:solidFill>
                  <a:schemeClr val="tx2"/>
                </a:solidFill>
                <a:latin typeface="Arial" panose="020B0604020202020204" pitchFamily="34" charset="0"/>
                <a:cs typeface="Arial" panose="020B0604020202020204" pitchFamily="34" charset="0"/>
              </a:rPr>
              <a:t>como</a:t>
            </a:r>
            <a:r>
              <a:rPr lang="en-US" sz="1600" b="0" i="0" u="none" strike="noStrike" baseline="0" dirty="0">
                <a:solidFill>
                  <a:schemeClr val="tx2"/>
                </a:solidFill>
                <a:latin typeface="Arial" panose="020B0604020202020204" pitchFamily="34" charset="0"/>
                <a:cs typeface="Arial" panose="020B0604020202020204" pitchFamily="34" charset="0"/>
              </a:rPr>
              <a:t> el </a:t>
            </a:r>
            <a:r>
              <a:rPr lang="en-US" sz="1600" b="0" i="0" u="none" strike="noStrike" baseline="0" dirty="0" err="1">
                <a:solidFill>
                  <a:schemeClr val="tx2"/>
                </a:solidFill>
                <a:latin typeface="Arial" panose="020B0604020202020204" pitchFamily="34" charset="0"/>
                <a:cs typeface="Arial" panose="020B0604020202020204" pitchFamily="34" charset="0"/>
              </a:rPr>
              <a:t>kilogramo</a:t>
            </a:r>
            <a:r>
              <a:rPr lang="en-US" sz="1600" b="0" i="0" u="none" strike="noStrike" baseline="0" dirty="0">
                <a:solidFill>
                  <a:schemeClr val="tx2"/>
                </a:solidFill>
                <a:latin typeface="Arial" panose="020B0604020202020204" pitchFamily="34" charset="0"/>
                <a:cs typeface="Arial" panose="020B0604020202020204" pitchFamily="34" charset="0"/>
              </a:rPr>
              <a:t>, el metro y el </a:t>
            </a:r>
            <a:r>
              <a:rPr lang="en-US" sz="1600" b="0" i="0" u="none" strike="noStrike" baseline="0" dirty="0" err="1">
                <a:solidFill>
                  <a:schemeClr val="tx2"/>
                </a:solidFill>
                <a:latin typeface="Arial" panose="020B0604020202020204" pitchFamily="34" charset="0"/>
                <a:cs typeface="Arial" panose="020B0604020202020204" pitchFamily="34" charset="0"/>
              </a:rPr>
              <a:t>segundo</a:t>
            </a:r>
            <a:r>
              <a:rPr lang="en-US" sz="1600" b="0" i="0" u="none" strike="noStrike" baseline="0" dirty="0" smtClean="0">
                <a:solidFill>
                  <a:schemeClr val="tx2"/>
                </a:solidFill>
                <a:latin typeface="Arial" panose="020B0604020202020204" pitchFamily="34" charset="0"/>
                <a:cs typeface="Arial" panose="020B0604020202020204" pitchFamily="34" charset="0"/>
              </a:rPr>
              <a:t>.</a:t>
            </a:r>
          </a:p>
          <a:p>
            <a:pPr marL="0" marR="0" lvl="0" indent="0">
              <a:buNone/>
            </a:pPr>
            <a:endParaRPr lang="en-US" sz="1600" b="0" i="0" u="none" strike="noStrike" baseline="0" dirty="0">
              <a:solidFill>
                <a:schemeClr val="tx2"/>
              </a:solidFill>
              <a:latin typeface="Arial" panose="020B0604020202020204" pitchFamily="34" charset="0"/>
              <a:cs typeface="Arial" panose="020B0604020202020204" pitchFamily="34" charset="0"/>
            </a:endParaRPr>
          </a:p>
          <a:p>
            <a:pPr marR="0" lvl="0"/>
            <a:r>
              <a:rPr lang="en-US" sz="1600" b="0" i="0" u="none" strike="noStrike" baseline="0" dirty="0" err="1">
                <a:solidFill>
                  <a:schemeClr val="tx2"/>
                </a:solidFill>
                <a:latin typeface="Arial" panose="020B0604020202020204" pitchFamily="34" charset="0"/>
                <a:cs typeface="Arial" panose="020B0604020202020204" pitchFamily="34" charset="0"/>
              </a:rPr>
              <a:t>Organizar</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comparaciones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internacionales</a:t>
            </a:r>
            <a:r>
              <a:rPr lang="en-US" sz="1600" b="0" i="0" u="none" strike="noStrike" baseline="0" dirty="0">
                <a:solidFill>
                  <a:schemeClr val="tx2"/>
                </a:solidFill>
                <a:latin typeface="Arial" panose="020B0604020202020204" pitchFamily="34" charset="0"/>
                <a:cs typeface="Arial" panose="020B0604020202020204" pitchFamily="34" charset="0"/>
              </a:rPr>
              <a:t> entre </a:t>
            </a:r>
            <a:r>
              <a:rPr lang="en-US" sz="1600" b="0" i="0" u="none" strike="noStrike" baseline="0" dirty="0" err="1">
                <a:solidFill>
                  <a:schemeClr val="tx2"/>
                </a:solidFill>
                <a:latin typeface="Arial" panose="020B0604020202020204" pitchFamily="34" charset="0"/>
                <a:cs typeface="Arial" panose="020B0604020202020204" pitchFamily="34" charset="0"/>
              </a:rPr>
              <a:t>laboratorios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nacionales</a:t>
            </a:r>
            <a:r>
              <a:rPr lang="en-US" sz="1600" b="0" i="0" u="none" strike="noStrike" baseline="0" dirty="0">
                <a:solidFill>
                  <a:schemeClr val="tx2"/>
                </a:solidFill>
                <a:latin typeface="Arial" panose="020B0604020202020204" pitchFamily="34" charset="0"/>
                <a:cs typeface="Arial" panose="020B0604020202020204" pitchFamily="34" charset="0"/>
              </a:rPr>
              <a:t> de </a:t>
            </a:r>
            <a:r>
              <a:rPr lang="en-US" sz="1600" b="0" i="0" u="none" strike="noStrike" baseline="0" dirty="0" err="1">
                <a:solidFill>
                  <a:schemeClr val="tx2"/>
                </a:solidFill>
                <a:latin typeface="Arial" panose="020B0604020202020204" pitchFamily="34" charset="0"/>
                <a:cs typeface="Arial" panose="020B0604020202020204" pitchFamily="34" charset="0"/>
              </a:rPr>
              <a:t>metrología</a:t>
            </a:r>
            <a:r>
              <a:rPr lang="en-US" sz="1600" b="0" i="0" u="none" strike="noStrike" baseline="0" dirty="0">
                <a:solidFill>
                  <a:schemeClr val="tx2"/>
                </a:solidFill>
                <a:latin typeface="Arial" panose="020B0604020202020204" pitchFamily="34" charset="0"/>
                <a:cs typeface="Arial" panose="020B0604020202020204" pitchFamily="34" charset="0"/>
              </a:rPr>
              <a:t> para </a:t>
            </a:r>
            <a:r>
              <a:rPr lang="en-US" sz="1600" b="0" i="0" u="none" strike="noStrike" baseline="0" dirty="0" err="1">
                <a:solidFill>
                  <a:schemeClr val="tx2"/>
                </a:solidFill>
                <a:latin typeface="Arial" panose="020B0604020202020204" pitchFamily="34" charset="0"/>
                <a:cs typeface="Arial" panose="020B0604020202020204" pitchFamily="34" charset="0"/>
              </a:rPr>
              <a:t>asegurar</a:t>
            </a:r>
            <a:r>
              <a:rPr lang="en-US" sz="1600" b="0" i="0" u="none" strike="noStrike" baseline="0" dirty="0">
                <a:solidFill>
                  <a:schemeClr val="tx2"/>
                </a:solidFill>
                <a:latin typeface="Arial" panose="020B0604020202020204" pitchFamily="34" charset="0"/>
                <a:cs typeface="Arial" panose="020B0604020202020204" pitchFamily="34" charset="0"/>
              </a:rPr>
              <a:t> la </a:t>
            </a:r>
            <a:r>
              <a:rPr lang="en-US" sz="1600" b="0" i="0" u="none" strike="noStrike" baseline="0" dirty="0" err="1">
                <a:solidFill>
                  <a:schemeClr val="tx2"/>
                </a:solidFill>
                <a:latin typeface="Arial" panose="020B0604020202020204" pitchFamily="34" charset="0"/>
                <a:cs typeface="Arial" panose="020B0604020202020204" pitchFamily="34" charset="0"/>
              </a:rPr>
              <a:t>coherencia</a:t>
            </a:r>
            <a:r>
              <a:rPr lang="en-US" sz="1600" b="0" i="0" u="none" strike="noStrike" baseline="0" dirty="0">
                <a:solidFill>
                  <a:schemeClr val="tx2"/>
                </a:solidFill>
                <a:latin typeface="Arial" panose="020B0604020202020204" pitchFamily="34" charset="0"/>
                <a:cs typeface="Arial" panose="020B0604020202020204" pitchFamily="34" charset="0"/>
              </a:rPr>
              <a:t> de las </a:t>
            </a:r>
            <a:r>
              <a:rPr lang="en-US" sz="1600" b="0" i="0" u="none" strike="noStrike" baseline="0" dirty="0" err="1">
                <a:solidFill>
                  <a:schemeClr val="tx2"/>
                </a:solidFill>
                <a:latin typeface="Arial" panose="020B0604020202020204" pitchFamily="34" charset="0"/>
                <a:cs typeface="Arial" panose="020B0604020202020204" pitchFamily="34" charset="0"/>
              </a:rPr>
              <a:t>mediciones</a:t>
            </a:r>
            <a:r>
              <a:rPr lang="en-US" sz="1600" b="0" i="0" u="none" strike="noStrike" baseline="0" dirty="0" smtClean="0">
                <a:solidFill>
                  <a:schemeClr val="tx2"/>
                </a:solidFill>
                <a:latin typeface="Arial" panose="020B0604020202020204" pitchFamily="34" charset="0"/>
                <a:cs typeface="Arial" panose="020B0604020202020204" pitchFamily="34" charset="0"/>
              </a:rPr>
              <a:t>.</a:t>
            </a:r>
          </a:p>
          <a:p>
            <a:pPr marL="0" marR="0" lvl="0" indent="0">
              <a:buNone/>
            </a:pPr>
            <a:endParaRPr lang="en-US" sz="1600" b="0" i="0" u="none" strike="noStrike" baseline="0" dirty="0">
              <a:solidFill>
                <a:schemeClr val="tx2"/>
              </a:solidFill>
              <a:latin typeface="Arial" panose="020B0604020202020204" pitchFamily="34" charset="0"/>
              <a:cs typeface="Arial" panose="020B0604020202020204" pitchFamily="34" charset="0"/>
            </a:endParaRPr>
          </a:p>
          <a:p>
            <a:pPr marR="0" lvl="0"/>
            <a:r>
              <a:rPr lang="en-US" sz="1600" b="0" i="0" u="none" strike="noStrike" baseline="0" dirty="0" err="1">
                <a:solidFill>
                  <a:schemeClr val="tx2"/>
                </a:solidFill>
                <a:latin typeface="Arial" panose="020B0604020202020204" pitchFamily="34" charset="0"/>
                <a:cs typeface="Arial" panose="020B0604020202020204" pitchFamily="34" charset="0"/>
              </a:rPr>
              <a:t>Publicar</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recomendaciones</a:t>
            </a:r>
            <a:r>
              <a:rPr lang="en-US" sz="1600" b="0" i="0" u="none" strike="noStrike" baseline="0" dirty="0">
                <a:solidFill>
                  <a:schemeClr val="tx2"/>
                </a:solidFill>
                <a:latin typeface="Arial" panose="020B0604020202020204" pitchFamily="34" charset="0"/>
                <a:cs typeface="Arial" panose="020B0604020202020204" pitchFamily="34" charset="0"/>
              </a:rPr>
              <a:t> y </a:t>
            </a:r>
            <a:r>
              <a:rPr lang="en-US" sz="1600" b="0" i="0" u="none" strike="noStrike" baseline="0" dirty="0" err="1">
                <a:solidFill>
                  <a:schemeClr val="tx2"/>
                </a:solidFill>
                <a:latin typeface="Arial" panose="020B0604020202020204" pitchFamily="34" charset="0"/>
                <a:cs typeface="Arial" panose="020B0604020202020204" pitchFamily="34" charset="0"/>
              </a:rPr>
              <a:t>guías</a:t>
            </a:r>
            <a:r>
              <a:rPr lang="en-US" sz="1600" b="0" i="0" u="none" strike="noStrike" baseline="0" dirty="0">
                <a:solidFill>
                  <a:schemeClr val="tx2"/>
                </a:solidFill>
                <a:latin typeface="Arial" panose="020B0604020202020204" pitchFamily="34" charset="0"/>
                <a:cs typeface="Arial" panose="020B0604020202020204" pitchFamily="34" charset="0"/>
              </a:rPr>
              <a:t> para la </a:t>
            </a:r>
            <a:r>
              <a:rPr lang="en-US" sz="1600" b="0" i="0" u="none" strike="noStrike" baseline="0" dirty="0" err="1">
                <a:solidFill>
                  <a:schemeClr val="tx2"/>
                </a:solidFill>
                <a:latin typeface="Arial" panose="020B0604020202020204" pitchFamily="34" charset="0"/>
                <a:cs typeface="Arial" panose="020B0604020202020204" pitchFamily="34" charset="0"/>
              </a:rPr>
              <a:t>correcta</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implementación</a:t>
            </a:r>
            <a:r>
              <a:rPr lang="en-US" sz="1600" b="0" i="0" u="none" strike="noStrike" baseline="0" dirty="0">
                <a:solidFill>
                  <a:schemeClr val="tx2"/>
                </a:solidFill>
                <a:latin typeface="Arial" panose="020B0604020202020204" pitchFamily="34" charset="0"/>
                <a:cs typeface="Arial" panose="020B0604020202020204" pitchFamily="34" charset="0"/>
              </a:rPr>
              <a:t> de </a:t>
            </a:r>
            <a:r>
              <a:rPr lang="en-US" sz="1600" b="0" i="0" u="none" strike="noStrike" baseline="0" dirty="0" err="1">
                <a:solidFill>
                  <a:schemeClr val="tx2"/>
                </a:solidFill>
                <a:latin typeface="Arial" panose="020B0604020202020204" pitchFamily="34" charset="0"/>
                <a:cs typeface="Arial" panose="020B0604020202020204" pitchFamily="34" charset="0"/>
              </a:rPr>
              <a:t>los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estándares</a:t>
            </a:r>
            <a:r>
              <a:rPr lang="en-US" sz="1600" b="0" i="0" u="none" strike="noStrike" baseline="0" dirty="0">
                <a:solidFill>
                  <a:schemeClr val="tx2"/>
                </a:solidFill>
                <a:latin typeface="Arial" panose="020B0604020202020204" pitchFamily="34" charset="0"/>
                <a:cs typeface="Arial" panose="020B0604020202020204" pitchFamily="34" charset="0"/>
              </a:rPr>
              <a:t> de </a:t>
            </a:r>
            <a:r>
              <a:rPr lang="en-US" sz="1600" b="0" i="0" u="none" strike="noStrike" baseline="0" dirty="0" err="1">
                <a:solidFill>
                  <a:schemeClr val="tx2"/>
                </a:solidFill>
                <a:latin typeface="Arial" panose="020B0604020202020204" pitchFamily="34" charset="0"/>
                <a:cs typeface="Arial" panose="020B0604020202020204" pitchFamily="34" charset="0"/>
              </a:rPr>
              <a:t>medición</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en</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todo</a:t>
            </a:r>
            <a:r>
              <a:rPr lang="en-US" sz="1600" b="0" i="0" u="none" strike="noStrike" baseline="0" dirty="0">
                <a:solidFill>
                  <a:schemeClr val="tx2"/>
                </a:solidFill>
                <a:latin typeface="Arial" panose="020B0604020202020204" pitchFamily="34" charset="0"/>
                <a:cs typeface="Arial" panose="020B0604020202020204" pitchFamily="34" charset="0"/>
              </a:rPr>
              <a:t> el </a:t>
            </a:r>
            <a:r>
              <a:rPr lang="en-US" sz="1600" b="0" i="0" u="none" strike="noStrike" baseline="0" dirty="0" err="1">
                <a:solidFill>
                  <a:schemeClr val="tx2"/>
                </a:solidFill>
                <a:latin typeface="Arial" panose="020B0604020202020204" pitchFamily="34" charset="0"/>
                <a:cs typeface="Arial" panose="020B0604020202020204" pitchFamily="34" charset="0"/>
              </a:rPr>
              <a:t>mundo</a:t>
            </a:r>
            <a:r>
              <a:rPr lang="en-US" sz="1600" b="0" i="0" u="none" strike="noStrike" baseline="0" dirty="0" smtClean="0">
                <a:solidFill>
                  <a:schemeClr val="tx2"/>
                </a:solidFill>
                <a:latin typeface="Arial" panose="020B0604020202020204" pitchFamily="34" charset="0"/>
                <a:cs typeface="Arial" panose="020B0604020202020204" pitchFamily="34" charset="0"/>
              </a:rPr>
              <a:t>.</a:t>
            </a:r>
          </a:p>
          <a:p>
            <a:pPr marL="0" marR="0" lvl="0" indent="0">
              <a:buNone/>
            </a:pPr>
            <a:endParaRPr lang="en-US" sz="1600" b="0" i="0" u="none" strike="noStrike" baseline="0" dirty="0">
              <a:solidFill>
                <a:schemeClr val="tx2"/>
              </a:solidFill>
              <a:latin typeface="Arial" panose="020B0604020202020204" pitchFamily="34" charset="0"/>
              <a:cs typeface="Arial" panose="020B0604020202020204" pitchFamily="34" charset="0"/>
            </a:endParaRPr>
          </a:p>
          <a:p>
            <a:pPr marR="0" lvl="0"/>
            <a:r>
              <a:rPr lang="en-US" sz="1600" b="0" i="0" u="none" strike="noStrike" baseline="0" dirty="0">
                <a:solidFill>
                  <a:schemeClr val="tx2"/>
                </a:solidFill>
                <a:latin typeface="Arial" panose="020B0604020202020204" pitchFamily="34" charset="0"/>
                <a:cs typeface="Arial" panose="020B0604020202020204" pitchFamily="34" charset="0"/>
              </a:rPr>
              <a:t>El BIPM </a:t>
            </a:r>
            <a:r>
              <a:rPr lang="en-US" sz="1600" b="0" i="0" u="none" strike="noStrike" baseline="0" dirty="0" err="1">
                <a:solidFill>
                  <a:schemeClr val="tx2"/>
                </a:solidFill>
                <a:latin typeface="Arial" panose="020B0604020202020204" pitchFamily="34" charset="0"/>
                <a:cs typeface="Arial" panose="020B0604020202020204" pitchFamily="34" charset="0"/>
              </a:rPr>
              <a:t>también</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organiza</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conferencias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internacionales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como</a:t>
            </a:r>
            <a:r>
              <a:rPr lang="en-US" sz="1600" b="0" i="0" u="none" strike="noStrike" baseline="0" dirty="0">
                <a:solidFill>
                  <a:schemeClr val="tx2"/>
                </a:solidFill>
                <a:latin typeface="Arial" panose="020B0604020202020204" pitchFamily="34" charset="0"/>
                <a:cs typeface="Arial" panose="020B0604020202020204" pitchFamily="34" charset="0"/>
              </a:rPr>
              <a:t> la </a:t>
            </a:r>
            <a:r>
              <a:rPr lang="en-US" sz="1600" b="1" i="0" u="none" strike="noStrike" baseline="0" dirty="0" err="1">
                <a:solidFill>
                  <a:schemeClr val="tx2"/>
                </a:solidFill>
                <a:latin typeface="Arial" panose="020B0604020202020204" pitchFamily="34" charset="0"/>
                <a:cs typeface="Arial" panose="020B0604020202020204" pitchFamily="34" charset="0"/>
              </a:rPr>
              <a:t>Conferencia</a:t>
            </a:r>
            <a:r>
              <a:rPr lang="en-US" sz="1600" b="1" i="0" u="none" strike="noStrike" baseline="0" dirty="0">
                <a:solidFill>
                  <a:schemeClr val="tx2"/>
                </a:solidFill>
                <a:latin typeface="Arial" panose="020B0604020202020204" pitchFamily="34" charset="0"/>
                <a:cs typeface="Arial" panose="020B0604020202020204" pitchFamily="34" charset="0"/>
              </a:rPr>
              <a:t> General de </a:t>
            </a:r>
            <a:r>
              <a:rPr lang="en-US" sz="1600" b="1" i="0" u="none" strike="noStrike" baseline="0" dirty="0" err="1">
                <a:solidFill>
                  <a:schemeClr val="tx2"/>
                </a:solidFill>
                <a:latin typeface="Arial" panose="020B0604020202020204" pitchFamily="34" charset="0"/>
                <a:cs typeface="Arial" panose="020B0604020202020204" pitchFamily="34" charset="0"/>
              </a:rPr>
              <a:t>Pesas</a:t>
            </a:r>
            <a:r>
              <a:rPr lang="en-US" sz="1600" b="1" i="0" u="none" strike="noStrike" baseline="0" dirty="0">
                <a:solidFill>
                  <a:schemeClr val="tx2"/>
                </a:solidFill>
                <a:latin typeface="Arial" panose="020B0604020202020204" pitchFamily="34" charset="0"/>
                <a:cs typeface="Arial" panose="020B0604020202020204" pitchFamily="34" charset="0"/>
              </a:rPr>
              <a:t> y </a:t>
            </a:r>
            <a:r>
              <a:rPr lang="en-US" sz="1600" b="1" i="0" u="none" strike="noStrike" baseline="0" dirty="0" err="1">
                <a:solidFill>
                  <a:schemeClr val="tx2"/>
                </a:solidFill>
                <a:latin typeface="Arial" panose="020B0604020202020204" pitchFamily="34" charset="0"/>
                <a:cs typeface="Arial" panose="020B0604020202020204" pitchFamily="34" charset="0"/>
              </a:rPr>
              <a:t>Medidas</a:t>
            </a:r>
            <a:r>
              <a:rPr lang="en-US" sz="1600" b="1" i="0" u="none" strike="noStrike" baseline="0" dirty="0">
                <a:solidFill>
                  <a:schemeClr val="tx2"/>
                </a:solidFill>
                <a:latin typeface="Arial" panose="020B0604020202020204" pitchFamily="34" charset="0"/>
                <a:cs typeface="Arial" panose="020B0604020202020204" pitchFamily="34" charset="0"/>
              </a:rPr>
              <a:t> (CGPM)</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donde</a:t>
            </a:r>
            <a:r>
              <a:rPr lang="en-US" sz="1600" b="0" i="0" u="none" strike="noStrike" baseline="0" dirty="0">
                <a:solidFill>
                  <a:schemeClr val="tx2"/>
                </a:solidFill>
                <a:latin typeface="Arial" panose="020B0604020202020204" pitchFamily="34" charset="0"/>
                <a:cs typeface="Arial" panose="020B0604020202020204" pitchFamily="34" charset="0"/>
              </a:rPr>
              <a:t> se </a:t>
            </a:r>
            <a:r>
              <a:rPr lang="en-US" sz="1600" b="0" i="0" u="none" strike="noStrike" baseline="0" dirty="0" err="1">
                <a:solidFill>
                  <a:schemeClr val="tx2"/>
                </a:solidFill>
                <a:latin typeface="Arial" panose="020B0604020202020204" pitchFamily="34" charset="0"/>
                <a:cs typeface="Arial" panose="020B0604020202020204" pitchFamily="34" charset="0"/>
              </a:rPr>
              <a:t>debaten</a:t>
            </a:r>
            <a:r>
              <a:rPr lang="en-US" sz="1600" b="0" i="0" u="none" strike="noStrike" baseline="0" dirty="0">
                <a:solidFill>
                  <a:schemeClr val="tx2"/>
                </a:solidFill>
                <a:latin typeface="Arial" panose="020B0604020202020204" pitchFamily="34" charset="0"/>
                <a:cs typeface="Arial" panose="020B0604020202020204" pitchFamily="34" charset="0"/>
              </a:rPr>
              <a:t> y </a:t>
            </a:r>
            <a:r>
              <a:rPr lang="en-US" sz="1600" b="0" i="0" u="none" strike="noStrike" baseline="0" dirty="0" err="1">
                <a:solidFill>
                  <a:schemeClr val="tx2"/>
                </a:solidFill>
                <a:latin typeface="Arial" panose="020B0604020202020204" pitchFamily="34" charset="0"/>
                <a:cs typeface="Arial" panose="020B0604020202020204" pitchFamily="34" charset="0"/>
              </a:rPr>
              <a:t>acuerdan</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cambios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en</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el</a:t>
            </a:r>
            <a:r>
              <a:rPr lang="en-US" sz="1600" b="0" i="0" u="none" strike="noStrike" baseline="0" dirty="0">
                <a:solidFill>
                  <a:schemeClr val="tx2"/>
                </a:solidFill>
                <a:latin typeface="Arial" panose="020B0604020202020204" pitchFamily="34" charset="0"/>
                <a:cs typeface="Arial" panose="020B0604020202020204" pitchFamily="34" charset="0"/>
              </a:rPr>
              <a:t> SI, </a:t>
            </a:r>
            <a:r>
              <a:rPr lang="en-US" sz="1600" b="0" i="0" u="none" strike="noStrike" baseline="0" dirty="0" err="1">
                <a:solidFill>
                  <a:schemeClr val="tx2"/>
                </a:solidFill>
                <a:latin typeface="Arial" panose="020B0604020202020204" pitchFamily="34" charset="0"/>
                <a:cs typeface="Arial" panose="020B0604020202020204" pitchFamily="34" charset="0"/>
              </a:rPr>
              <a:t>como</a:t>
            </a:r>
            <a:r>
              <a:rPr lang="en-US" sz="1600" b="0" i="0" u="none" strike="noStrike" baseline="0" dirty="0">
                <a:solidFill>
                  <a:schemeClr val="tx2"/>
                </a:solidFill>
                <a:latin typeface="Arial" panose="020B0604020202020204" pitchFamily="34" charset="0"/>
                <a:cs typeface="Arial" panose="020B0604020202020204" pitchFamily="34" charset="0"/>
              </a:rPr>
              <a:t> la </a:t>
            </a:r>
            <a:r>
              <a:rPr lang="en-US" sz="1600" b="0" i="0" u="none" strike="noStrike" baseline="0" dirty="0" err="1">
                <a:solidFill>
                  <a:schemeClr val="tx2"/>
                </a:solidFill>
                <a:latin typeface="Arial" panose="020B0604020202020204" pitchFamily="34" charset="0"/>
                <a:cs typeface="Arial" panose="020B0604020202020204" pitchFamily="34" charset="0"/>
              </a:rPr>
              <a:t>reciente</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redefinición</a:t>
            </a:r>
            <a:r>
              <a:rPr lang="en-US" sz="1600" b="0" i="0" u="none" strike="noStrike" baseline="0" dirty="0">
                <a:solidFill>
                  <a:schemeClr val="tx2"/>
                </a:solidFill>
                <a:latin typeface="Arial" panose="020B0604020202020204" pitchFamily="34" charset="0"/>
                <a:cs typeface="Arial" panose="020B0604020202020204" pitchFamily="34" charset="0"/>
              </a:rPr>
              <a:t> del </a:t>
            </a:r>
            <a:r>
              <a:rPr lang="en-US" sz="1600" b="0" i="0" u="none" strike="noStrike" baseline="0" dirty="0" err="1">
                <a:solidFill>
                  <a:schemeClr val="tx2"/>
                </a:solidFill>
                <a:latin typeface="Arial" panose="020B0604020202020204" pitchFamily="34" charset="0"/>
                <a:cs typeface="Arial" panose="020B0604020202020204" pitchFamily="34" charset="0"/>
              </a:rPr>
              <a:t>kilogramo</a:t>
            </a:r>
            <a:r>
              <a:rPr lang="en-US" sz="1600" b="0" i="0" u="none" strike="noStrike" baseline="0" dirty="0">
                <a:solidFill>
                  <a:schemeClr val="tx2"/>
                </a:solidFill>
                <a:latin typeface="Arial" panose="020B0604020202020204" pitchFamily="34" charset="0"/>
                <a:cs typeface="Arial" panose="020B0604020202020204" pitchFamily="34" charset="0"/>
              </a:rPr>
              <a:t> y </a:t>
            </a:r>
            <a:r>
              <a:rPr lang="en-US" sz="1600" b="0" i="0" u="none" strike="noStrike" baseline="0" dirty="0" err="1">
                <a:solidFill>
                  <a:schemeClr val="tx2"/>
                </a:solidFill>
                <a:latin typeface="Arial" panose="020B0604020202020204" pitchFamily="34" charset="0"/>
                <a:cs typeface="Arial" panose="020B0604020202020204" pitchFamily="34" charset="0"/>
              </a:rPr>
              <a:t>otras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unidades</a:t>
            </a:r>
            <a:r>
              <a:rPr lang="en-US" sz="1600" b="0" i="0" u="none" strike="noStrike" baseline="0" dirty="0">
                <a:solidFill>
                  <a:schemeClr val="tx2"/>
                </a:solidFill>
                <a:latin typeface="Arial" panose="020B0604020202020204" pitchFamily="34" charset="0"/>
                <a:cs typeface="Arial" panose="020B0604020202020204" pitchFamily="34" charset="0"/>
              </a:rPr>
              <a:t> </a:t>
            </a:r>
            <a:r>
              <a:rPr lang="en-US" sz="1600" b="0" i="0" u="none" strike="noStrike" baseline="0" dirty="0" err="1">
                <a:solidFill>
                  <a:schemeClr val="tx2"/>
                </a:solidFill>
                <a:latin typeface="Arial" panose="020B0604020202020204" pitchFamily="34" charset="0"/>
                <a:cs typeface="Arial" panose="020B0604020202020204" pitchFamily="34" charset="0"/>
              </a:rPr>
              <a:t>básicas</a:t>
            </a:r>
            <a:r>
              <a:rPr lang="en-US" sz="1600" b="0" i="0" u="none" strike="noStrike" baseline="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031470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F3856E9-4239-4EE7-A372-FDCF4882FD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CC9CDCF-90F8-42B0-BD0A-794C526880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C07D05FE-3FB8-4314-A050-9AB40814D71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1219"/>
            <a:ext cx="5646974" cy="6483075"/>
            <a:chOff x="-19221" y="0"/>
            <a:chExt cx="5646974" cy="6483075"/>
          </a:xfrm>
        </p:grpSpPr>
        <p:sp>
          <p:nvSpPr>
            <p:cNvPr id="38" name="Freeform: Shape 37">
              <a:extLst>
                <a:ext uri="{FF2B5EF4-FFF2-40B4-BE49-F238E27FC236}">
                  <a16:creationId xmlns:a16="http://schemas.microsoft.com/office/drawing/2014/main" id="{BDDC6C42-DDD5-4105-85F2-9C052563AE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DFB95E12-4EF0-42F7-BCF9-AD31B4C8EBF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2338F8B2-67A9-4086-9341-7705CAB6F1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E653AAAF-CCEF-494B-9366-16BB3815A65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34B356D9-49C3-412F-8E03-AC9AE83716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ítulo 1">
            <a:extLst>
              <a:ext uri="{FF2B5EF4-FFF2-40B4-BE49-F238E27FC236}">
                <a16:creationId xmlns:a16="http://schemas.microsoft.com/office/drawing/2014/main" id="{B833CC12-2F02-7CB0-C3D4-9C9DDB84DA1A}"/>
              </a:ext>
            </a:extLst>
          </p:cNvPr>
          <p:cNvSpPr>
            <a:spLocks noGrp="1"/>
          </p:cNvSpPr>
          <p:nvPr>
            <p:ph type="title"/>
          </p:nvPr>
        </p:nvSpPr>
        <p:spPr>
          <a:xfrm>
            <a:off x="804672" y="2023236"/>
            <a:ext cx="3659777" cy="2241033"/>
          </a:xfrm>
        </p:spPr>
        <p:txBody>
          <a:bodyPr vert="horz" lIns="91440" tIns="45720" rIns="91440" bIns="45720" rtlCol="0" anchor="ctr">
            <a:normAutofit/>
          </a:bodyPr>
          <a:lstStyle/>
          <a:p>
            <a:pPr marR="0"/>
            <a:r>
              <a:rPr lang="en-US" sz="3200" b="0" i="0" u="none" strike="noStrike" kern="1200" baseline="0" dirty="0">
                <a:solidFill>
                  <a:schemeClr val="tx2"/>
                </a:solidFill>
                <a:latin typeface="Arial" panose="020B0604020202020204" pitchFamily="34" charset="0"/>
                <a:cs typeface="Arial" panose="020B0604020202020204" pitchFamily="34" charset="0"/>
              </a:rPr>
              <a:t>2.2. </a:t>
            </a:r>
            <a:r>
              <a:rPr lang="en-US" sz="3200" b="0" i="0" u="none" strike="noStrike" kern="1200" baseline="0" dirty="0" err="1">
                <a:solidFill>
                  <a:schemeClr val="tx2"/>
                </a:solidFill>
                <a:latin typeface="Arial" panose="020B0604020202020204" pitchFamily="34" charset="0"/>
                <a:cs typeface="Arial" panose="020B0604020202020204" pitchFamily="34" charset="0"/>
              </a:rPr>
              <a:t>Organización</a:t>
            </a:r>
            <a:r>
              <a:rPr lang="en-US" sz="3200" b="0" i="0" u="none" strike="noStrike" kern="1200" baseline="0" dirty="0">
                <a:solidFill>
                  <a:schemeClr val="tx2"/>
                </a:solidFill>
                <a:latin typeface="Arial" panose="020B0604020202020204" pitchFamily="34" charset="0"/>
                <a:cs typeface="Arial" panose="020B0604020202020204" pitchFamily="34" charset="0"/>
              </a:rPr>
              <a:t> </a:t>
            </a:r>
            <a:r>
              <a:rPr lang="en-US" sz="3200" b="0" i="0" u="none" strike="noStrike" kern="1200" baseline="0" dirty="0" err="1">
                <a:solidFill>
                  <a:schemeClr val="tx2"/>
                </a:solidFill>
                <a:latin typeface="Arial" panose="020B0604020202020204" pitchFamily="34" charset="0"/>
                <a:cs typeface="Arial" panose="020B0604020202020204" pitchFamily="34" charset="0"/>
              </a:rPr>
              <a:t>Internacional</a:t>
            </a:r>
            <a:r>
              <a:rPr lang="en-US" sz="3200" b="0" i="0" u="none" strike="noStrike" kern="1200" baseline="0" dirty="0">
                <a:solidFill>
                  <a:schemeClr val="tx2"/>
                </a:solidFill>
                <a:latin typeface="Arial" panose="020B0604020202020204" pitchFamily="34" charset="0"/>
                <a:cs typeface="Arial" panose="020B0604020202020204" pitchFamily="34" charset="0"/>
              </a:rPr>
              <a:t> de </a:t>
            </a:r>
            <a:r>
              <a:rPr lang="en-US" sz="3200" b="0" i="0" u="none" strike="noStrike" kern="1200" baseline="0" dirty="0" err="1">
                <a:solidFill>
                  <a:schemeClr val="tx2"/>
                </a:solidFill>
                <a:latin typeface="Arial" panose="020B0604020202020204" pitchFamily="34" charset="0"/>
                <a:cs typeface="Arial" panose="020B0604020202020204" pitchFamily="34" charset="0"/>
              </a:rPr>
              <a:t>Normalización</a:t>
            </a:r>
            <a:r>
              <a:rPr lang="en-US" sz="3200" b="0" i="0" u="none" strike="noStrike" kern="1200" baseline="0" dirty="0">
                <a:solidFill>
                  <a:schemeClr val="tx2"/>
                </a:solidFill>
                <a:latin typeface="Arial" panose="020B0604020202020204" pitchFamily="34" charset="0"/>
                <a:cs typeface="Arial" panose="020B0604020202020204" pitchFamily="34" charset="0"/>
              </a:rPr>
              <a:t> (ISO)</a:t>
            </a:r>
          </a:p>
        </p:txBody>
      </p:sp>
      <p:graphicFrame>
        <p:nvGraphicFramePr>
          <p:cNvPr id="29" name="Marcador de texto 2">
            <a:extLst>
              <a:ext uri="{FF2B5EF4-FFF2-40B4-BE49-F238E27FC236}">
                <a16:creationId xmlns:a16="http://schemas.microsoft.com/office/drawing/2014/main" id="{56C222AD-41D0-F337-480B-28B7B8D22A8F}"/>
              </a:ext>
            </a:extLst>
          </p:cNvPr>
          <p:cNvGraphicFramePr/>
          <p:nvPr>
            <p:extLst>
              <p:ext uri="{D42A27DB-BD31-4B8C-83A1-F6EECF244321}">
                <p14:modId xmlns:p14="http://schemas.microsoft.com/office/powerpoint/2010/main" val="108544181"/>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1769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5778FC-FD99-DCCA-C721-9C237C42C2EE}"/>
              </a:ext>
            </a:extLst>
          </p:cNvPr>
          <p:cNvSpPr>
            <a:spLocks noGrp="1"/>
          </p:cNvSpPr>
          <p:nvPr>
            <p:ph type="title"/>
          </p:nvPr>
        </p:nvSpPr>
        <p:spPr>
          <a:xfrm>
            <a:off x="645065" y="1463040"/>
            <a:ext cx="4173120" cy="2690949"/>
          </a:xfrm>
        </p:spPr>
        <p:txBody>
          <a:bodyPr vert="horz" lIns="91440" tIns="45720" rIns="91440" bIns="45720" rtlCol="0" anchor="t">
            <a:normAutofit/>
          </a:bodyPr>
          <a:lstStyle/>
          <a:p>
            <a:pPr marR="0"/>
            <a:r>
              <a:rPr lang="en-US" sz="3000" b="0" i="0" u="none" strike="noStrike" kern="1200" baseline="0" dirty="0">
                <a:solidFill>
                  <a:schemeClr val="tx1"/>
                </a:solidFill>
                <a:latin typeface="Arial" panose="020B0604020202020204" pitchFamily="34" charset="0"/>
                <a:cs typeface="Arial" panose="020B0604020202020204" pitchFamily="34" charset="0"/>
              </a:rPr>
              <a:t>3. </a:t>
            </a:r>
            <a:r>
              <a:rPr lang="en-US" sz="3000" b="0" i="0" u="none" strike="noStrike" kern="1200" baseline="0" dirty="0" err="1">
                <a:solidFill>
                  <a:schemeClr val="tx1"/>
                </a:solidFill>
                <a:latin typeface="Arial" panose="020B0604020202020204" pitchFamily="34" charset="0"/>
                <a:cs typeface="Arial" panose="020B0604020202020204" pitchFamily="34" charset="0"/>
              </a:rPr>
              <a:t>Revolución</a:t>
            </a:r>
            <a:r>
              <a:rPr lang="en-US" sz="3000" b="0" i="0" u="none" strike="noStrike" kern="1200" baseline="0" dirty="0">
                <a:solidFill>
                  <a:schemeClr val="tx1"/>
                </a:solidFill>
                <a:latin typeface="Arial" panose="020B0604020202020204" pitchFamily="34" charset="0"/>
                <a:cs typeface="Arial" panose="020B0604020202020204" pitchFamily="34" charset="0"/>
              </a:rPr>
              <a:t> Industrial y la </a:t>
            </a:r>
            <a:r>
              <a:rPr lang="en-US" sz="3000" b="0" i="0" u="none" strike="noStrike" kern="1200" baseline="0" dirty="0" err="1">
                <a:solidFill>
                  <a:schemeClr val="tx1"/>
                </a:solidFill>
                <a:latin typeface="Arial" panose="020B0604020202020204" pitchFamily="34" charset="0"/>
                <a:cs typeface="Arial" panose="020B0604020202020204" pitchFamily="34" charset="0"/>
              </a:rPr>
              <a:t>estandarización</a:t>
            </a:r>
            <a:r>
              <a:rPr lang="en-US" sz="3000" b="0" i="0" u="none" strike="noStrike" kern="1200" baseline="0" dirty="0">
                <a:solidFill>
                  <a:schemeClr val="tx1"/>
                </a:solidFill>
                <a:latin typeface="Arial" panose="020B0604020202020204" pitchFamily="34" charset="0"/>
                <a:cs typeface="Arial" panose="020B0604020202020204" pitchFamily="34" charset="0"/>
              </a:rPr>
              <a:t> de las </a:t>
            </a:r>
            <a:r>
              <a:rPr lang="en-US" sz="3000" b="0" i="0" u="none" strike="noStrike" kern="1200" baseline="0" dirty="0" err="1">
                <a:solidFill>
                  <a:schemeClr val="tx1"/>
                </a:solidFill>
                <a:latin typeface="Arial" panose="020B0604020202020204" pitchFamily="34" charset="0"/>
                <a:cs typeface="Arial" panose="020B0604020202020204" pitchFamily="34" charset="0"/>
              </a:rPr>
              <a:t>medidas</a:t>
            </a:r>
            <a:endParaRPr lang="en-US" sz="3000" b="0" i="0" u="none" strike="noStrike" kern="1200" baseline="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14B560F-9DD7-4302-A60B-EBD3EF59B0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a:extLst>
              <a:ext uri="{FF2B5EF4-FFF2-40B4-BE49-F238E27FC236}">
                <a16:creationId xmlns:a16="http://schemas.microsoft.com/office/drawing/2014/main" id="{9298775C-B563-8702-240D-23F7CED9F012}"/>
              </a:ext>
            </a:extLst>
          </p:cNvPr>
          <p:cNvSpPr>
            <a:spLocks noGrp="1"/>
          </p:cNvSpPr>
          <p:nvPr>
            <p:ph type="body" idx="1"/>
          </p:nvPr>
        </p:nvSpPr>
        <p:spPr>
          <a:xfrm>
            <a:off x="5656218" y="1463039"/>
            <a:ext cx="5542387" cy="4300447"/>
          </a:xfrm>
        </p:spPr>
        <p:txBody>
          <a:bodyPr vert="horz" lIns="91440" tIns="45720" rIns="91440" bIns="45720" rtlCol="0" anchor="t">
            <a:normAutofit/>
          </a:bodyPr>
          <a:lstStyle/>
          <a:p>
            <a:pPr marR="0" lvl="0"/>
            <a:r>
              <a:rPr lang="en-US" sz="1800" b="0" i="0" u="none" strike="noStrike" baseline="0" dirty="0">
                <a:latin typeface="Arial" panose="020B0604020202020204" pitchFamily="34" charset="0"/>
                <a:cs typeface="Arial" panose="020B0604020202020204" pitchFamily="34" charset="0"/>
              </a:rPr>
              <a:t>3.3. </a:t>
            </a:r>
            <a:r>
              <a:rPr lang="en-US" sz="1800" b="0" i="0" u="none" strike="noStrike" baseline="0" dirty="0" err="1">
                <a:latin typeface="Arial" panose="020B0604020202020204" pitchFamily="34" charset="0"/>
                <a:cs typeface="Arial" panose="020B0604020202020204" pitchFamily="34" charset="0"/>
              </a:rPr>
              <a:t>Internacionalización</a:t>
            </a:r>
            <a:r>
              <a:rPr lang="en-US" sz="1800" b="0" i="0" u="none" strike="noStrike" baseline="0" dirty="0">
                <a:latin typeface="Arial" panose="020B0604020202020204" pitchFamily="34" charset="0"/>
                <a:cs typeface="Arial" panose="020B0604020202020204" pitchFamily="34" charset="0"/>
              </a:rPr>
              <a:t> del Sistema </a:t>
            </a:r>
            <a:r>
              <a:rPr lang="en-US" sz="1800" b="0" i="0" u="none" strike="noStrike" baseline="0" dirty="0" err="1">
                <a:latin typeface="Arial" panose="020B0604020202020204" pitchFamily="34" charset="0"/>
                <a:cs typeface="Arial" panose="020B0604020202020204" pitchFamily="34" charset="0"/>
              </a:rPr>
              <a:t>Métrico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1875, con la firma de la </a:t>
            </a:r>
            <a:r>
              <a:rPr lang="en-US" sz="1800" b="1" i="0" u="none" strike="noStrike" baseline="0" dirty="0" err="1">
                <a:latin typeface="Arial" panose="020B0604020202020204" pitchFamily="34" charset="0"/>
                <a:cs typeface="Arial" panose="020B0604020202020204" pitchFamily="34" charset="0"/>
              </a:rPr>
              <a:t>Convención</a:t>
            </a:r>
            <a:r>
              <a:rPr lang="en-US" sz="1800" b="1" i="0" u="none" strike="noStrike" baseline="0" dirty="0">
                <a:latin typeface="Arial" panose="020B0604020202020204" pitchFamily="34" charset="0"/>
                <a:cs typeface="Arial" panose="020B0604020202020204" pitchFamily="34" charset="0"/>
              </a:rPr>
              <a:t> del Metro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por</a:t>
            </a:r>
            <a:r>
              <a:rPr lang="en-US" sz="1800" b="0" i="0" u="none" strike="noStrike" baseline="0" dirty="0">
                <a:latin typeface="Arial" panose="020B0604020202020204" pitchFamily="34" charset="0"/>
                <a:cs typeface="Arial" panose="020B0604020202020204" pitchFamily="34" charset="0"/>
              </a:rPr>
              <a:t> 17 </a:t>
            </a:r>
            <a:r>
              <a:rPr lang="en-US" sz="1800" b="0" i="0" u="none" strike="noStrike" baseline="0" dirty="0" err="1">
                <a:latin typeface="Arial" panose="020B0604020202020204" pitchFamily="34" charset="0"/>
                <a:cs typeface="Arial" panose="020B0604020202020204" pitchFamily="34" charset="0"/>
              </a:rPr>
              <a:t>naciones</a:t>
            </a:r>
            <a:r>
              <a:rPr lang="en-US" sz="1800" b="0" i="0" u="none" strike="noStrike" baseline="0" dirty="0">
                <a:latin typeface="Arial" panose="020B0604020202020204" pitchFamily="34" charset="0"/>
                <a:cs typeface="Arial" panose="020B0604020202020204" pitchFamily="34" charset="0"/>
              </a:rPr>
              <a:t>, se </a:t>
            </a:r>
            <a:r>
              <a:rPr lang="en-US" sz="1800" b="0" i="0" u="none" strike="noStrike" baseline="0" dirty="0" err="1">
                <a:latin typeface="Arial" panose="020B0604020202020204" pitchFamily="34" charset="0"/>
                <a:cs typeface="Arial" panose="020B0604020202020204" pitchFamily="34" charset="0"/>
              </a:rPr>
              <a:t>estableció</a:t>
            </a:r>
            <a:r>
              <a:rPr lang="en-US" sz="1800" b="0" i="0" u="none" strike="noStrike" baseline="0" dirty="0">
                <a:latin typeface="Arial" panose="020B0604020202020204" pitchFamily="34" charset="0"/>
                <a:cs typeface="Arial" panose="020B0604020202020204" pitchFamily="34" charset="0"/>
              </a:rPr>
              <a:t> el </a:t>
            </a:r>
            <a:r>
              <a:rPr lang="en-US" sz="1800" b="1" i="0" u="none" strike="noStrike" baseline="0" dirty="0">
                <a:latin typeface="Arial" panose="020B0604020202020204" pitchFamily="34" charset="0"/>
                <a:cs typeface="Arial" panose="020B0604020202020204" pitchFamily="34" charset="0"/>
              </a:rPr>
              <a:t>Bureau International des </a:t>
            </a:r>
            <a:r>
              <a:rPr lang="en-US" sz="1800" b="1" i="0" u="none" strike="noStrike" baseline="0" dirty="0" err="1">
                <a:latin typeface="Arial" panose="020B0604020202020204" pitchFamily="34" charset="0"/>
                <a:cs typeface="Arial" panose="020B0604020202020204" pitchFamily="34" charset="0"/>
              </a:rPr>
              <a:t>Poids</a:t>
            </a:r>
            <a:r>
              <a:rPr lang="en-US" sz="1800" b="1" i="0" u="none" strike="noStrike" baseline="0" dirty="0">
                <a:latin typeface="Arial" panose="020B0604020202020204" pitchFamily="34" charset="0"/>
                <a:cs typeface="Arial" panose="020B0604020202020204" pitchFamily="34" charset="0"/>
              </a:rPr>
              <a:t> et </a:t>
            </a:r>
            <a:r>
              <a:rPr lang="en-US" sz="1800" b="1" i="0" u="none" strike="noStrike" baseline="0" dirty="0" err="1">
                <a:latin typeface="Arial" panose="020B0604020202020204" pitchFamily="34" charset="0"/>
                <a:cs typeface="Arial" panose="020B0604020202020204" pitchFamily="34" charset="0"/>
              </a:rPr>
              <a:t>Mesures</a:t>
            </a:r>
            <a:r>
              <a:rPr lang="en-US" sz="1800" b="1" i="0" u="none" strike="noStrike" baseline="0" dirty="0">
                <a:latin typeface="Arial" panose="020B0604020202020204" pitchFamily="34" charset="0"/>
                <a:cs typeface="Arial" panose="020B0604020202020204" pitchFamily="34" charset="0"/>
              </a:rPr>
              <a:t> (BIPM)</a:t>
            </a:r>
            <a:r>
              <a:rPr lang="en-US" sz="1800" b="0" i="0" u="none" strike="noStrike" baseline="0" dirty="0">
                <a:latin typeface="Arial" panose="020B0604020202020204" pitchFamily="34" charset="0"/>
                <a:cs typeface="Arial" panose="020B0604020202020204" pitchFamily="34" charset="0"/>
              </a:rPr>
              <a:t>, que se </a:t>
            </a:r>
            <a:r>
              <a:rPr lang="en-US" sz="1800" b="0" i="0" u="none" strike="noStrike" baseline="0" dirty="0" err="1">
                <a:latin typeface="Arial" panose="020B0604020202020204" pitchFamily="34" charset="0"/>
                <a:cs typeface="Arial" panose="020B0604020202020204" pitchFamily="34" charset="0"/>
              </a:rPr>
              <a:t>encargó</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mantener</a:t>
            </a:r>
            <a:r>
              <a:rPr lang="en-US" sz="1800" b="0" i="0" u="none" strike="noStrike" baseline="0" dirty="0">
                <a:latin typeface="Arial" panose="020B0604020202020204" pitchFamily="34" charset="0"/>
                <a:cs typeface="Arial" panose="020B0604020202020204" pitchFamily="34" charset="0"/>
              </a:rPr>
              <a:t> el </a:t>
            </a:r>
            <a:r>
              <a:rPr lang="en-US" sz="1800" b="0" i="0" u="none" strike="noStrike" baseline="0" dirty="0" err="1">
                <a:latin typeface="Arial" panose="020B0604020202020204" pitchFamily="34" charset="0"/>
                <a:cs typeface="Arial" panose="020B0604020202020204" pitchFamily="34" charset="0"/>
              </a:rPr>
              <a:t>sistema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métrico</a:t>
            </a:r>
            <a:r>
              <a:rPr lang="en-US" sz="1800" b="0" i="0" u="none" strike="noStrike" baseline="0" dirty="0" smtClean="0">
                <a:latin typeface="Arial" panose="020B0604020202020204" pitchFamily="34" charset="0"/>
                <a:cs typeface="Arial" panose="020B0604020202020204" pitchFamily="34" charset="0"/>
              </a:rPr>
              <a:t>.</a:t>
            </a:r>
          </a:p>
          <a:p>
            <a:r>
              <a:rPr lang="en-US" sz="1800" b="0" i="0" u="none" strike="noStrike" baseline="0" dirty="0" err="1" smtClean="0">
                <a:latin typeface="Arial" panose="020B0604020202020204" pitchFamily="34" charset="0"/>
                <a:cs typeface="Arial" panose="020B0604020202020204" pitchFamily="34" charset="0"/>
              </a:rPr>
              <a:t>Esta</a:t>
            </a:r>
            <a:r>
              <a:rPr lang="en-US" sz="1800" b="0" i="0" u="none" strike="noStrike" baseline="0" dirty="0" smtClean="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fue</a:t>
            </a:r>
            <a:r>
              <a:rPr lang="en-US" sz="1800" b="0" i="0" u="none" strike="noStrike" baseline="0" dirty="0">
                <a:latin typeface="Arial" panose="020B0604020202020204" pitchFamily="34" charset="0"/>
                <a:cs typeface="Arial" panose="020B0604020202020204" pitchFamily="34" charset="0"/>
              </a:rPr>
              <a:t> la </a:t>
            </a:r>
            <a:r>
              <a:rPr lang="en-US" sz="1800" b="0" i="0" u="none" strike="noStrike" baseline="0" dirty="0" err="1">
                <a:latin typeface="Arial" panose="020B0604020202020204" pitchFamily="34" charset="0"/>
                <a:cs typeface="Arial" panose="020B0604020202020204" pitchFamily="34" charset="0"/>
              </a:rPr>
              <a:t>primera</a:t>
            </a:r>
            <a:r>
              <a:rPr lang="en-US" sz="1800" b="0" i="0" u="none" strike="noStrike" baseline="0" dirty="0">
                <a:latin typeface="Arial" panose="020B0604020202020204" pitchFamily="34" charset="0"/>
                <a:cs typeface="Arial" panose="020B0604020202020204" pitchFamily="34" charset="0"/>
              </a:rPr>
              <a:t> gran </a:t>
            </a:r>
            <a:r>
              <a:rPr lang="en-US" sz="1800" b="0" i="0" u="none" strike="noStrike" baseline="0" dirty="0" err="1">
                <a:latin typeface="Arial" panose="020B0604020202020204" pitchFamily="34" charset="0"/>
                <a:cs typeface="Arial" panose="020B0604020202020204" pitchFamily="34" charset="0"/>
              </a:rPr>
              <a:t>estructura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internacional</a:t>
            </a:r>
            <a:r>
              <a:rPr lang="en-US" sz="1800" b="0" i="0" u="none" strike="noStrike" baseline="0" dirty="0">
                <a:latin typeface="Arial" panose="020B0604020202020204" pitchFamily="34" charset="0"/>
                <a:cs typeface="Arial" panose="020B0604020202020204" pitchFamily="34" charset="0"/>
              </a:rPr>
              <a:t> para la </a:t>
            </a:r>
            <a:r>
              <a:rPr lang="en-US" sz="1800" b="0" i="0" u="none" strike="noStrike" baseline="0" dirty="0" err="1">
                <a:latin typeface="Arial" panose="020B0604020202020204" pitchFamily="34" charset="0"/>
                <a:cs typeface="Arial" panose="020B0604020202020204" pitchFamily="34" charset="0"/>
              </a:rPr>
              <a:t>cooperación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en</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metrología</a:t>
            </a:r>
            <a:r>
              <a:rPr lang="en-US" sz="1800" b="0" i="0" u="none" strike="noStrike" baseline="0" dirty="0">
                <a:latin typeface="Arial" panose="020B0604020202020204" pitchFamily="34" charset="0"/>
                <a:cs typeface="Arial" panose="020B0604020202020204" pitchFamily="34" charset="0"/>
              </a:rPr>
              <a:t>, y </a:t>
            </a:r>
            <a:r>
              <a:rPr lang="en-US" sz="1800" b="0" i="0" u="none" strike="noStrike" baseline="0" dirty="0" err="1">
                <a:latin typeface="Arial" panose="020B0604020202020204" pitchFamily="34" charset="0"/>
                <a:cs typeface="Arial" panose="020B0604020202020204" pitchFamily="34" charset="0"/>
              </a:rPr>
              <a:t>sentó</a:t>
            </a:r>
            <a:r>
              <a:rPr lang="en-US" sz="1800" b="0" i="0" u="none" strike="noStrike" baseline="0" dirty="0">
                <a:latin typeface="Arial" panose="020B0604020202020204" pitchFamily="34" charset="0"/>
                <a:cs typeface="Arial" panose="020B0604020202020204" pitchFamily="34" charset="0"/>
              </a:rPr>
              <a:t> las bases para el </a:t>
            </a:r>
            <a:r>
              <a:rPr lang="en-US" sz="1800" b="0" i="0" u="none" strike="noStrike" baseline="0" dirty="0" err="1">
                <a:latin typeface="Arial" panose="020B0604020202020204" pitchFamily="34" charset="0"/>
                <a:cs typeface="Arial" panose="020B0604020202020204" pitchFamily="34" charset="0"/>
              </a:rPr>
              <a:t>desarrollo</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futuro</a:t>
            </a:r>
            <a:r>
              <a:rPr lang="en-US" sz="1800" b="0" i="0" u="none" strike="noStrike" baseline="0" dirty="0">
                <a:latin typeface="Arial" panose="020B0604020202020204" pitchFamily="34" charset="0"/>
                <a:cs typeface="Arial" panose="020B0604020202020204" pitchFamily="34" charset="0"/>
              </a:rPr>
              <a:t> de </a:t>
            </a:r>
            <a:r>
              <a:rPr lang="en-US" sz="1800" b="0" i="0" u="none" strike="noStrike" baseline="0" dirty="0" err="1">
                <a:latin typeface="Arial" panose="020B0604020202020204" pitchFamily="34" charset="0"/>
                <a:cs typeface="Arial" panose="020B0604020202020204" pitchFamily="34" charset="0"/>
              </a:rPr>
              <a:t>sistemas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metrológicos</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globales</a:t>
            </a:r>
            <a:r>
              <a:rPr lang="en-US" sz="18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415727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389684-55EB-877E-2513-0972F722A8A1}"/>
              </a:ext>
            </a:extLst>
          </p:cNvPr>
          <p:cNvSpPr>
            <a:spLocks noGrp="1"/>
          </p:cNvSpPr>
          <p:nvPr>
            <p:ph type="title"/>
          </p:nvPr>
        </p:nvSpPr>
        <p:spPr>
          <a:xfrm>
            <a:off x="838200" y="557188"/>
            <a:ext cx="10515600" cy="627035"/>
          </a:xfrm>
        </p:spPr>
        <p:txBody>
          <a:bodyPr vert="horz" lIns="91440" tIns="45720" rIns="91440" bIns="45720" rtlCol="0" anchor="ctr">
            <a:normAutofit fontScale="90000"/>
          </a:bodyPr>
          <a:lstStyle/>
          <a:p>
            <a:pPr marR="0" algn="ctr"/>
            <a:r>
              <a:rPr lang="en-US" sz="3200" b="0" i="0" u="none" strike="noStrike" kern="1200" baseline="0" dirty="0">
                <a:solidFill>
                  <a:schemeClr val="tx1"/>
                </a:solidFill>
                <a:latin typeface="+mj-lt"/>
                <a:ea typeface="+mj-ea"/>
                <a:cs typeface="+mj-cs"/>
              </a:rPr>
              <a:t>2.3. </a:t>
            </a:r>
            <a:r>
              <a:rPr lang="en-US" sz="3200" b="0" i="0" u="none" strike="noStrike" kern="1200" baseline="0" dirty="0" err="1">
                <a:solidFill>
                  <a:schemeClr val="tx1"/>
                </a:solidFill>
                <a:latin typeface="+mj-lt"/>
                <a:ea typeface="+mj-ea"/>
                <a:cs typeface="+mj-cs"/>
              </a:rPr>
              <a:t>Organización</a:t>
            </a:r>
            <a:r>
              <a:rPr lang="en-US" sz="3200" b="0" i="0" u="none" strike="noStrike" kern="1200" baseline="0" dirty="0">
                <a:solidFill>
                  <a:schemeClr val="tx1"/>
                </a:solidFill>
                <a:latin typeface="+mj-lt"/>
                <a:ea typeface="+mj-ea"/>
                <a:cs typeface="+mj-cs"/>
              </a:rPr>
              <a:t> Internacional de </a:t>
            </a:r>
            <a:r>
              <a:rPr lang="en-US" sz="3200" b="0" i="0" u="none" strike="noStrike" kern="1200" baseline="0" dirty="0" err="1">
                <a:solidFill>
                  <a:schemeClr val="tx1"/>
                </a:solidFill>
                <a:latin typeface="+mj-lt"/>
                <a:ea typeface="+mj-ea"/>
                <a:cs typeface="+mj-cs"/>
              </a:rPr>
              <a:t>Metrología</a:t>
            </a:r>
            <a:r>
              <a:rPr lang="en-US" sz="3200" b="0" i="0" u="none" strike="noStrike" kern="1200" baseline="0" dirty="0">
                <a:solidFill>
                  <a:schemeClr val="tx1"/>
                </a:solidFill>
                <a:latin typeface="+mj-lt"/>
                <a:ea typeface="+mj-ea"/>
                <a:cs typeface="+mj-cs"/>
              </a:rPr>
              <a:t> Legal (OIML)</a:t>
            </a:r>
          </a:p>
        </p:txBody>
      </p:sp>
      <p:graphicFrame>
        <p:nvGraphicFramePr>
          <p:cNvPr id="5" name="Marcador de texto 2">
            <a:extLst>
              <a:ext uri="{FF2B5EF4-FFF2-40B4-BE49-F238E27FC236}">
                <a16:creationId xmlns:a16="http://schemas.microsoft.com/office/drawing/2014/main" id="{13CA1511-4C8B-8ABD-3920-0B327F48A422}"/>
              </a:ext>
            </a:extLst>
          </p:cNvPr>
          <p:cNvGraphicFramePr/>
          <p:nvPr>
            <p:extLst>
              <p:ext uri="{D42A27DB-BD31-4B8C-83A1-F6EECF244321}">
                <p14:modId xmlns:p14="http://schemas.microsoft.com/office/powerpoint/2010/main" val="405137620"/>
              </p:ext>
            </p:extLst>
          </p:nvPr>
        </p:nvGraphicFramePr>
        <p:xfrm>
          <a:off x="419099" y="449704"/>
          <a:ext cx="11350751" cy="6408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44266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6E23890-10A9-539C-1E26-9D4E2C831D05}"/>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marR="0"/>
            <a:r>
              <a:rPr lang="en-US" sz="2800" b="0" i="0" u="none" strike="noStrike" kern="1200" baseline="0" dirty="0">
                <a:solidFill>
                  <a:schemeClr val="tx1"/>
                </a:solidFill>
                <a:latin typeface="Arial" panose="020B0604020202020204" pitchFamily="34" charset="0"/>
                <a:cs typeface="Arial" panose="020B0604020202020204" pitchFamily="34" charset="0"/>
              </a:rPr>
              <a:t>2.4. International Laboratory Accreditation Cooperation (ILAC)</a:t>
            </a:r>
          </a:p>
        </p:txBody>
      </p:sp>
      <p:sp>
        <p:nvSpPr>
          <p:cNvPr id="11" name="Rectangle 10">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Marcador de texto 2">
            <a:extLst>
              <a:ext uri="{FF2B5EF4-FFF2-40B4-BE49-F238E27FC236}">
                <a16:creationId xmlns:a16="http://schemas.microsoft.com/office/drawing/2014/main" id="{5152C73A-E956-04D2-89A9-C11CD940F5C7}"/>
              </a:ext>
            </a:extLst>
          </p:cNvPr>
          <p:cNvGraphicFramePr/>
          <p:nvPr>
            <p:extLst>
              <p:ext uri="{D42A27DB-BD31-4B8C-83A1-F6EECF244321}">
                <p14:modId xmlns:p14="http://schemas.microsoft.com/office/powerpoint/2010/main" val="42767918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85538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CFFD0B-5D28-2E9A-48BA-D22441017E75}"/>
              </a:ext>
            </a:extLst>
          </p:cNvPr>
          <p:cNvSpPr>
            <a:spLocks noGrp="1"/>
          </p:cNvSpPr>
          <p:nvPr>
            <p:ph type="title"/>
          </p:nvPr>
        </p:nvSpPr>
        <p:spPr>
          <a:xfrm>
            <a:off x="1043631" y="809898"/>
            <a:ext cx="9942716" cy="1554480"/>
          </a:xfrm>
        </p:spPr>
        <p:txBody>
          <a:bodyPr vert="horz" lIns="91440" tIns="45720" rIns="91440" bIns="45720" rtlCol="0" anchor="ctr">
            <a:normAutofit/>
          </a:bodyPr>
          <a:lstStyle/>
          <a:p>
            <a:pPr marR="0"/>
            <a:r>
              <a:rPr lang="en-US" sz="3200" b="0" i="0" u="none" strike="noStrike" kern="1200" baseline="0" dirty="0">
                <a:solidFill>
                  <a:schemeClr val="tx1"/>
                </a:solidFill>
                <a:latin typeface="Arial" panose="020B0604020202020204" pitchFamily="34" charset="0"/>
                <a:cs typeface="Arial" panose="020B0604020202020204" pitchFamily="34" charset="0"/>
              </a:rPr>
              <a:t>3. </a:t>
            </a:r>
            <a:r>
              <a:rPr lang="en-US" sz="3200" b="0" i="0" u="none" strike="noStrike" kern="1200" baseline="0" dirty="0" err="1">
                <a:solidFill>
                  <a:schemeClr val="tx1"/>
                </a:solidFill>
                <a:latin typeface="Arial" panose="020B0604020202020204" pitchFamily="34" charset="0"/>
                <a:cs typeface="Arial" panose="020B0604020202020204" pitchFamily="34" charset="0"/>
              </a:rPr>
              <a:t>Infraestructura</a:t>
            </a:r>
            <a:r>
              <a:rPr lang="en-US" sz="3200" b="0" i="0" u="none" strike="noStrike" kern="1200" baseline="0" dirty="0">
                <a:solidFill>
                  <a:schemeClr val="tx1"/>
                </a:solidFill>
                <a:latin typeface="Arial" panose="020B0604020202020204" pitchFamily="34" charset="0"/>
                <a:cs typeface="Arial" panose="020B0604020202020204" pitchFamily="34" charset="0"/>
              </a:rPr>
              <a:t> Nacional de la </a:t>
            </a:r>
            <a:r>
              <a:rPr lang="en-US" sz="3200" b="0" i="0" u="none" strike="noStrike" kern="1200" baseline="0" dirty="0" err="1">
                <a:solidFill>
                  <a:schemeClr val="tx1"/>
                </a:solidFill>
                <a:latin typeface="Arial" panose="020B0604020202020204" pitchFamily="34" charset="0"/>
                <a:cs typeface="Arial" panose="020B0604020202020204" pitchFamily="34" charset="0"/>
              </a:rPr>
              <a:t>Metrología</a:t>
            </a:r>
            <a:r>
              <a:rPr lang="en-US" sz="3200" b="0" i="0" u="none" strike="noStrike" kern="1200" baseline="0" dirty="0">
                <a:solidFill>
                  <a:schemeClr val="tx1"/>
                </a:solidFill>
                <a:latin typeface="Arial" panose="020B0604020202020204" pitchFamily="34" charset="0"/>
                <a:cs typeface="Arial" panose="020B0604020202020204" pitchFamily="34" charset="0"/>
              </a:rPr>
              <a:t> </a:t>
            </a:r>
            <a:r>
              <a:rPr lang="en-US" sz="3200" b="0" i="0" u="none" strike="noStrike" kern="1200" baseline="0" dirty="0" err="1">
                <a:solidFill>
                  <a:schemeClr val="tx1"/>
                </a:solidFill>
                <a:latin typeface="Arial" panose="020B0604020202020204" pitchFamily="34" charset="0"/>
                <a:cs typeface="Arial" panose="020B0604020202020204" pitchFamily="34" charset="0"/>
              </a:rPr>
              <a:t>en</a:t>
            </a:r>
            <a:r>
              <a:rPr lang="en-US" sz="3200" b="0" i="0" u="none" strike="noStrike" kern="1200" baseline="0" dirty="0">
                <a:solidFill>
                  <a:schemeClr val="tx1"/>
                </a:solidFill>
                <a:latin typeface="Arial" panose="020B0604020202020204" pitchFamily="34" charset="0"/>
                <a:cs typeface="Arial" panose="020B0604020202020204" pitchFamily="34" charset="0"/>
              </a:rPr>
              <a:t> Chile</a:t>
            </a:r>
          </a:p>
        </p:txBody>
      </p:sp>
      <p:sp>
        <p:nvSpPr>
          <p:cNvPr id="3" name="Marcador de texto 2">
            <a:extLst>
              <a:ext uri="{FF2B5EF4-FFF2-40B4-BE49-F238E27FC236}">
                <a16:creationId xmlns:a16="http://schemas.microsoft.com/office/drawing/2014/main" id="{67CD38A3-619C-C6EF-2E59-81E6596C048A}"/>
              </a:ext>
            </a:extLst>
          </p:cNvPr>
          <p:cNvSpPr>
            <a:spLocks noGrp="1"/>
          </p:cNvSpPr>
          <p:nvPr>
            <p:ph type="body" idx="1"/>
          </p:nvPr>
        </p:nvSpPr>
        <p:spPr>
          <a:xfrm>
            <a:off x="1045028" y="3017522"/>
            <a:ext cx="9941319" cy="2477670"/>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En Chile,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estructurada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serie</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gubernamentales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garantizan</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realizadas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industria</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otros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sectores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estén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alineadas</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La </a:t>
            </a:r>
            <a:r>
              <a:rPr lang="en-US" sz="1600" b="0" i="0" u="none" strike="noStrike" baseline="0" dirty="0" err="1">
                <a:latin typeface="Arial" panose="020B0604020202020204" pitchFamily="34" charset="0"/>
                <a:cs typeface="Arial" panose="020B0604020202020204" pitchFamily="34" charset="0"/>
              </a:rPr>
              <a:t>infraestructura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metrológica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chilena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alineada</a:t>
            </a:r>
            <a:r>
              <a:rPr lang="en-US" sz="1600" b="0" i="0" u="none" strike="noStrike" baseline="0" dirty="0">
                <a:latin typeface="Arial" panose="020B0604020202020204" pitchFamily="34" charset="0"/>
                <a:cs typeface="Arial" panose="020B0604020202020204" pitchFamily="34" charset="0"/>
              </a:rPr>
              <a:t> con la </a:t>
            </a:r>
            <a:r>
              <a:rPr lang="en-US" sz="1600" b="0" i="0" u="none" strike="noStrike" baseline="0" dirty="0" err="1">
                <a:latin typeface="Arial" panose="020B0604020202020204" pitchFamily="34" charset="0"/>
                <a:cs typeface="Arial" panose="020B0604020202020204" pitchFamily="34" charset="0"/>
              </a:rPr>
              <a:t>normativa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trabaja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colaboración</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BIPM y la OIML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competitividad</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país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comercio</a:t>
            </a:r>
            <a:r>
              <a:rPr lang="en-US" sz="1600" b="0" i="0" u="none" strike="noStrike" baseline="0" dirty="0">
                <a:latin typeface="Arial" panose="020B0604020202020204" pitchFamily="34" charset="0"/>
                <a:cs typeface="Arial" panose="020B0604020202020204" pitchFamily="34" charset="0"/>
              </a:rPr>
              <a:t> global.</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9985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5" name="Rectangle 24">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6C9FD31-5131-7D90-811C-09A0667B8FBD}"/>
              </a:ext>
            </a:extLst>
          </p:cNvPr>
          <p:cNvSpPr>
            <a:spLocks noGrp="1"/>
          </p:cNvSpPr>
          <p:nvPr>
            <p:ph type="title"/>
          </p:nvPr>
        </p:nvSpPr>
        <p:spPr>
          <a:xfrm>
            <a:off x="1289302" y="637125"/>
            <a:ext cx="9849751" cy="815571"/>
          </a:xfrm>
        </p:spPr>
        <p:txBody>
          <a:bodyPr vert="horz" lIns="91440" tIns="45720" rIns="91440" bIns="45720" rtlCol="0" anchor="b">
            <a:normAutofit fontScale="90000"/>
          </a:bodyPr>
          <a:lstStyle/>
          <a:p>
            <a:pPr marR="0"/>
            <a:r>
              <a:rPr lang="en-US" sz="4000" b="0" i="0" u="none" strike="noStrike" kern="1200" baseline="0" dirty="0">
                <a:solidFill>
                  <a:schemeClr val="tx1"/>
                </a:solidFill>
                <a:latin typeface="Arial" panose="020B0604020202020204" pitchFamily="34" charset="0"/>
                <a:cs typeface="Arial" panose="020B0604020202020204" pitchFamily="34" charset="0"/>
              </a:rPr>
              <a:t>3.1. Instituto Nacional de </a:t>
            </a:r>
            <a:r>
              <a:rPr lang="en-US" sz="4000" b="0" i="0" u="none" strike="noStrike" kern="1200" baseline="0" dirty="0" err="1">
                <a:solidFill>
                  <a:schemeClr val="tx1"/>
                </a:solidFill>
                <a:latin typeface="Arial" panose="020B0604020202020204" pitchFamily="34" charset="0"/>
                <a:cs typeface="Arial" panose="020B0604020202020204" pitchFamily="34" charset="0"/>
              </a:rPr>
              <a:t>Normalización</a:t>
            </a:r>
            <a:r>
              <a:rPr lang="en-US" sz="4000" b="0" i="0" u="none" strike="noStrike" kern="1200" baseline="0" dirty="0">
                <a:solidFill>
                  <a:schemeClr val="tx1"/>
                </a:solidFill>
                <a:latin typeface="Arial" panose="020B0604020202020204" pitchFamily="34" charset="0"/>
                <a:cs typeface="Arial" panose="020B0604020202020204" pitchFamily="34" charset="0"/>
              </a:rPr>
              <a:t> (INN</a:t>
            </a:r>
            <a:r>
              <a:rPr lang="en-US" sz="4000" b="0" i="0" u="none" strike="noStrike" kern="1200" baseline="0" dirty="0">
                <a:solidFill>
                  <a:schemeClr val="tx1"/>
                </a:solidFill>
                <a:latin typeface="+mj-lt"/>
                <a:ea typeface="+mj-ea"/>
                <a:cs typeface="+mj-cs"/>
              </a:rPr>
              <a:t>)</a:t>
            </a:r>
          </a:p>
        </p:txBody>
      </p:sp>
      <p:sp>
        <p:nvSpPr>
          <p:cNvPr id="3" name="Marcador de texto 2">
            <a:extLst>
              <a:ext uri="{FF2B5EF4-FFF2-40B4-BE49-F238E27FC236}">
                <a16:creationId xmlns:a16="http://schemas.microsoft.com/office/drawing/2014/main" id="{4A53BE9C-B614-D62F-7D7D-943083D88EF3}"/>
              </a:ext>
            </a:extLst>
          </p:cNvPr>
          <p:cNvSpPr>
            <a:spLocks noGrp="1"/>
          </p:cNvSpPr>
          <p:nvPr>
            <p:ph type="body" idx="1"/>
          </p:nvPr>
        </p:nvSpPr>
        <p:spPr>
          <a:xfrm>
            <a:off x="1289303" y="1982473"/>
            <a:ext cx="9849751" cy="3566269"/>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El </a:t>
            </a:r>
            <a:r>
              <a:rPr lang="en-US" sz="1600" b="1" i="0" u="none" strike="noStrike" baseline="0" dirty="0">
                <a:latin typeface="Arial" panose="020B0604020202020204" pitchFamily="34" charset="0"/>
                <a:cs typeface="Arial" panose="020B0604020202020204" pitchFamily="34" charset="0"/>
              </a:rPr>
              <a:t>Instituto Nacional de </a:t>
            </a:r>
            <a:r>
              <a:rPr lang="en-US" sz="1600" b="1" i="0" u="none" strike="noStrike" baseline="0" dirty="0" err="1">
                <a:latin typeface="Arial" panose="020B0604020202020204" pitchFamily="34" charset="0"/>
                <a:cs typeface="Arial" panose="020B0604020202020204" pitchFamily="34" charset="0"/>
              </a:rPr>
              <a:t>Normalización</a:t>
            </a:r>
            <a:r>
              <a:rPr lang="en-US" sz="1600" b="1" i="0" u="none" strike="noStrike" baseline="0" dirty="0">
                <a:latin typeface="Arial" panose="020B0604020202020204" pitchFamily="34" charset="0"/>
                <a:cs typeface="Arial" panose="020B0604020202020204" pitchFamily="34" charset="0"/>
              </a:rPr>
              <a:t> (INN)</a:t>
            </a:r>
            <a:r>
              <a:rPr lang="en-US" sz="1600" b="0" i="0" u="none" strike="noStrike" baseline="0" dirty="0">
                <a:latin typeface="Arial" panose="020B0604020202020204" pitchFamily="34" charset="0"/>
                <a:cs typeface="Arial" panose="020B0604020202020204" pitchFamily="34" charset="0"/>
              </a:rPr>
              <a:t> es el </a:t>
            </a:r>
            <a:r>
              <a:rPr lang="en-US" sz="1600" b="0" i="0" u="none" strike="noStrike" baseline="0" dirty="0" err="1">
                <a:latin typeface="Arial" panose="020B0604020202020204" pitchFamily="34" charset="0"/>
                <a:cs typeface="Arial" panose="020B0604020202020204" pitchFamily="34" charset="0"/>
              </a:rPr>
              <a:t>organismo</a:t>
            </a:r>
            <a:r>
              <a:rPr lang="en-US" sz="1600" b="0" i="0" u="none" strike="noStrike" baseline="0" dirty="0">
                <a:latin typeface="Arial" panose="020B0604020202020204" pitchFamily="34" charset="0"/>
                <a:cs typeface="Arial" panose="020B0604020202020204" pitchFamily="34" charset="0"/>
              </a:rPr>
              <a:t> rector de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Chile. </a:t>
            </a:r>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err="1" smtClean="0">
                <a:latin typeface="Arial" panose="020B0604020202020204" pitchFamily="34" charset="0"/>
                <a:cs typeface="Arial" panose="020B0604020202020204" pitchFamily="34" charset="0"/>
              </a:rPr>
              <a:t>Creado</a:t>
            </a:r>
            <a:r>
              <a:rPr lang="en-US" sz="1600" b="0" i="0" u="none" strike="noStrike" baseline="0" dirty="0" smtClean="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1973, el INN es </a:t>
            </a:r>
            <a:r>
              <a:rPr lang="en-US" sz="1600" b="0" i="0" u="none" strike="noStrike" baseline="0" dirty="0" err="1">
                <a:latin typeface="Arial" panose="020B0604020202020204" pitchFamily="34" charset="0"/>
                <a:cs typeface="Arial" panose="020B0604020202020204" pitchFamily="34" charset="0"/>
              </a:rPr>
              <a:t>responsable</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desarrollar</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mantener</a:t>
            </a:r>
            <a:r>
              <a:rPr lang="en-US" sz="1600" b="0" i="0" u="none" strike="noStrike" baseline="0" dirty="0">
                <a:latin typeface="Arial" panose="020B0604020202020204" pitchFamily="34" charset="0"/>
                <a:cs typeface="Arial" panose="020B0604020202020204" pitchFamily="34" charset="0"/>
              </a:rPr>
              <a:t> el </a:t>
            </a:r>
            <a:r>
              <a:rPr lang="en-US" sz="1600" b="0" i="0" u="none" strike="noStrike" baseline="0" dirty="0" err="1">
                <a:latin typeface="Arial" panose="020B0604020202020204" pitchFamily="34" charset="0"/>
                <a:cs typeface="Arial" panose="020B0604020202020204" pitchFamily="34" charset="0"/>
              </a:rPr>
              <a:t>marco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normativo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diversas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áreas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incluidas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normalización</a:t>
            </a:r>
            <a:r>
              <a:rPr lang="en-US" sz="1600" b="0" i="0" u="none" strike="noStrike" baseline="0" dirty="0">
                <a:latin typeface="Arial" panose="020B0604020202020204" pitchFamily="34" charset="0"/>
                <a:cs typeface="Arial" panose="020B0604020202020204" pitchFamily="34" charset="0"/>
              </a:rPr>
              <a:t> industrial.</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Funciones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principales</a:t>
            </a:r>
            <a:r>
              <a:rPr lang="en-US" sz="1600" b="1" i="0" u="none" strike="noStrike" baseline="0" dirty="0">
                <a:latin typeface="Arial" panose="020B0604020202020204" pitchFamily="34" charset="0"/>
                <a:cs typeface="Arial" panose="020B0604020202020204" pitchFamily="34" charset="0"/>
              </a:rPr>
              <a:t> del INN:</a:t>
            </a:r>
          </a:p>
          <a:p>
            <a:pPr marR="0" lvl="0"/>
            <a:r>
              <a:rPr lang="en-US" sz="1600" b="0" i="0" u="none" strike="noStrike" baseline="0" dirty="0" err="1">
                <a:latin typeface="Arial" panose="020B0604020202020204" pitchFamily="34" charset="0"/>
                <a:cs typeface="Arial" panose="020B0604020202020204" pitchFamily="34" charset="0"/>
              </a:rPr>
              <a:t>Acreditar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ensayo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según</a:t>
            </a:r>
            <a:r>
              <a:rPr lang="en-US" sz="1600" b="0" i="0" u="none" strike="noStrike" baseline="0" dirty="0">
                <a:latin typeface="Arial" panose="020B0604020202020204" pitchFamily="34" charset="0"/>
                <a:cs typeface="Arial" panose="020B0604020202020204" pitchFamily="34" charset="0"/>
              </a:rPr>
              <a:t> la norma </a:t>
            </a:r>
            <a:r>
              <a:rPr lang="en-US" sz="1600" b="1" i="0" u="none" strike="noStrike" baseline="0" dirty="0">
                <a:latin typeface="Arial" panose="020B0604020202020204" pitchFamily="34" charset="0"/>
                <a:cs typeface="Arial" panose="020B0604020202020204" pitchFamily="34" charset="0"/>
              </a:rPr>
              <a:t>ISO/IEC 17025</a:t>
            </a:r>
            <a:r>
              <a:rPr lang="en-US" sz="1600" b="0" i="0" u="none" strike="noStrike" baseline="0" dirty="0">
                <a:latin typeface="Arial" panose="020B0604020202020204" pitchFamily="34" charset="0"/>
                <a:cs typeface="Arial" panose="020B0604020202020204" pitchFamily="34" charset="0"/>
              </a:rPr>
              <a:t>.</a:t>
            </a:r>
          </a:p>
          <a:p>
            <a:pPr marR="0" lvl="0"/>
            <a:r>
              <a:rPr lang="en-US" sz="1600" b="0" i="0" u="none" strike="noStrike" baseline="0" dirty="0" err="1">
                <a:latin typeface="Arial" panose="020B0604020202020204" pitchFamily="34" charset="0"/>
                <a:cs typeface="Arial" panose="020B0604020202020204" pitchFamily="34" charset="0"/>
              </a:rPr>
              <a:t>Desarrollar</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mantener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nacionales</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trazables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a:t>
            </a:r>
          </a:p>
          <a:p>
            <a:pPr marR="0" lvl="0"/>
            <a:r>
              <a:rPr lang="en-US" sz="1600" b="0" i="0" u="none" strike="noStrike" baseline="0" dirty="0" err="1">
                <a:latin typeface="Arial" panose="020B0604020202020204" pitchFamily="34" charset="0"/>
                <a:cs typeface="Arial" panose="020B0604020202020204" pitchFamily="34" charset="0"/>
              </a:rPr>
              <a:t>Colaborar</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ISO,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BIPM y la OIML para </a:t>
            </a:r>
            <a:r>
              <a:rPr lang="en-US" sz="1600" b="0" i="0" u="none" strike="noStrike" baseline="0" dirty="0" err="1">
                <a:latin typeface="Arial" panose="020B0604020202020204" pitchFamily="34" charset="0"/>
                <a:cs typeface="Arial" panose="020B0604020202020204" pitchFamily="34" charset="0"/>
              </a:rPr>
              <a:t>garantizar</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normas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chilenas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estén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alineadas</a:t>
            </a:r>
            <a:r>
              <a:rPr lang="en-US" sz="1600" b="0" i="0" u="none" strike="noStrike" baseline="0" dirty="0">
                <a:latin typeface="Arial" panose="020B0604020202020204" pitchFamily="34" charset="0"/>
                <a:cs typeface="Arial" panose="020B0604020202020204" pitchFamily="34" charset="0"/>
              </a:rPr>
              <a:t> con las </a:t>
            </a:r>
            <a:r>
              <a:rPr lang="en-US" sz="1600" b="0" i="0" u="none" strike="noStrike" baseline="0" dirty="0" err="1">
                <a:latin typeface="Arial" panose="020B0604020202020204" pitchFamily="34" charset="0"/>
                <a:cs typeface="Arial" panose="020B0604020202020204" pitchFamily="34" charset="0"/>
              </a:rPr>
              <a:t>mejores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prácticas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69317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BF685675-1798-12CA-3B26-64A65D730060}"/>
              </a:ext>
            </a:extLst>
          </p:cNvPr>
          <p:cNvSpPr>
            <a:spLocks noGrp="1"/>
          </p:cNvSpPr>
          <p:nvPr>
            <p:ph type="title"/>
          </p:nvPr>
        </p:nvSpPr>
        <p:spPr>
          <a:xfrm>
            <a:off x="836676" y="739879"/>
            <a:ext cx="10515600" cy="1325563"/>
          </a:xfrm>
        </p:spPr>
        <p:txBody>
          <a:bodyPr vert="horz" lIns="91440" tIns="45720" rIns="91440" bIns="45720" rtlCol="0" anchor="ctr">
            <a:normAutofit/>
          </a:bodyPr>
          <a:lstStyle/>
          <a:p>
            <a:pPr marR="0" algn="ctr"/>
            <a:r>
              <a:rPr lang="en-US" sz="3200" b="0" i="0" u="none" strike="noStrike" kern="1200" baseline="0" dirty="0">
                <a:solidFill>
                  <a:schemeClr val="tx1"/>
                </a:solidFill>
                <a:latin typeface="Arial" panose="020B0604020202020204" pitchFamily="34" charset="0"/>
                <a:cs typeface="Arial" panose="020B0604020202020204" pitchFamily="34" charset="0"/>
              </a:rPr>
              <a:t>3.2. </a:t>
            </a:r>
            <a:r>
              <a:rPr lang="en-US" sz="3200" b="0" i="0" u="none" strike="noStrike" kern="1200" baseline="0" dirty="0" err="1">
                <a:solidFill>
                  <a:schemeClr val="tx1"/>
                </a:solidFill>
                <a:latin typeface="Arial" panose="020B0604020202020204" pitchFamily="34" charset="0"/>
                <a:cs typeface="Arial" panose="020B0604020202020204" pitchFamily="34" charset="0"/>
              </a:rPr>
              <a:t>Superintendencia</a:t>
            </a:r>
            <a:r>
              <a:rPr lang="en-US" sz="3200" b="0" i="0" u="none" strike="noStrike" kern="1200" baseline="0" dirty="0">
                <a:solidFill>
                  <a:schemeClr val="tx1"/>
                </a:solidFill>
                <a:latin typeface="Arial" panose="020B0604020202020204" pitchFamily="34" charset="0"/>
                <a:cs typeface="Arial" panose="020B0604020202020204" pitchFamily="34" charset="0"/>
              </a:rPr>
              <a:t> de </a:t>
            </a:r>
            <a:r>
              <a:rPr lang="en-US" sz="3200" b="0" i="0" u="none" strike="noStrike" kern="1200" baseline="0" dirty="0" err="1">
                <a:solidFill>
                  <a:schemeClr val="tx1"/>
                </a:solidFill>
                <a:latin typeface="Arial" panose="020B0604020202020204" pitchFamily="34" charset="0"/>
                <a:cs typeface="Arial" panose="020B0604020202020204" pitchFamily="34" charset="0"/>
              </a:rPr>
              <a:t>Electricidad</a:t>
            </a:r>
            <a:r>
              <a:rPr lang="en-US" sz="3200" b="0" i="0" u="none" strike="noStrike" kern="1200" baseline="0" dirty="0">
                <a:solidFill>
                  <a:schemeClr val="tx1"/>
                </a:solidFill>
                <a:latin typeface="Arial" panose="020B0604020202020204" pitchFamily="34" charset="0"/>
                <a:cs typeface="Arial" panose="020B0604020202020204" pitchFamily="34" charset="0"/>
              </a:rPr>
              <a:t> y Combustibles (SEC)</a:t>
            </a:r>
          </a:p>
        </p:txBody>
      </p:sp>
      <p:graphicFrame>
        <p:nvGraphicFramePr>
          <p:cNvPr id="5" name="Marcador de texto 2">
            <a:extLst>
              <a:ext uri="{FF2B5EF4-FFF2-40B4-BE49-F238E27FC236}">
                <a16:creationId xmlns:a16="http://schemas.microsoft.com/office/drawing/2014/main" id="{0AE20726-9C6C-A4C2-2D55-1AE815B5B9B0}"/>
              </a:ext>
            </a:extLst>
          </p:cNvPr>
          <p:cNvGraphicFramePr/>
          <p:nvPr>
            <p:extLst>
              <p:ext uri="{D42A27DB-BD31-4B8C-83A1-F6EECF244321}">
                <p14:modId xmlns:p14="http://schemas.microsoft.com/office/powerpoint/2010/main" val="3019437394"/>
              </p:ext>
            </p:extLst>
          </p:nvPr>
        </p:nvGraphicFramePr>
        <p:xfrm>
          <a:off x="838200" y="1379096"/>
          <a:ext cx="10515600" cy="5478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2017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F8251EA-18A0-2B94-A6F0-11516E53BA6E}"/>
              </a:ext>
            </a:extLst>
          </p:cNvPr>
          <p:cNvSpPr>
            <a:spLocks noGrp="1"/>
          </p:cNvSpPr>
          <p:nvPr>
            <p:ph type="title"/>
          </p:nvPr>
        </p:nvSpPr>
        <p:spPr>
          <a:xfrm>
            <a:off x="838200" y="479685"/>
            <a:ext cx="10515600" cy="1211003"/>
          </a:xfrm>
        </p:spPr>
        <p:txBody>
          <a:bodyPr vert="horz" lIns="91440" tIns="45720" rIns="91440" bIns="45720" rtlCol="0" anchor="ctr">
            <a:normAutofit/>
          </a:bodyPr>
          <a:lstStyle/>
          <a:p>
            <a:pPr marR="0" algn="ctr"/>
            <a:r>
              <a:rPr lang="en-US" sz="3600" b="0" i="0" u="none" strike="noStrike" kern="1200" baseline="0" dirty="0">
                <a:solidFill>
                  <a:schemeClr val="tx1"/>
                </a:solidFill>
                <a:latin typeface="Arial" panose="020B0604020202020204" pitchFamily="34" charset="0"/>
                <a:cs typeface="Arial" panose="020B0604020202020204" pitchFamily="34" charset="0"/>
              </a:rPr>
              <a:t>3.3. </a:t>
            </a:r>
            <a:r>
              <a:rPr lang="en-US" sz="3600" b="0" i="0" u="none" strike="noStrike" kern="1200" baseline="0" dirty="0" err="1">
                <a:solidFill>
                  <a:schemeClr val="tx1"/>
                </a:solidFill>
                <a:latin typeface="Arial" panose="020B0604020202020204" pitchFamily="34" charset="0"/>
                <a:cs typeface="Arial" panose="020B0604020202020204" pitchFamily="34" charset="0"/>
              </a:rPr>
              <a:t>Superintendencia</a:t>
            </a:r>
            <a:r>
              <a:rPr lang="en-US" sz="3600" b="0" i="0" u="none" strike="noStrike" kern="1200" baseline="0" dirty="0">
                <a:solidFill>
                  <a:schemeClr val="tx1"/>
                </a:solidFill>
                <a:latin typeface="Arial" panose="020B0604020202020204" pitchFamily="34" charset="0"/>
                <a:cs typeface="Arial" panose="020B0604020202020204" pitchFamily="34" charset="0"/>
              </a:rPr>
              <a:t> de Medio </a:t>
            </a:r>
            <a:r>
              <a:rPr lang="en-US" sz="3600" b="0" i="0" u="none" strike="noStrike" kern="1200" baseline="0" dirty="0" err="1">
                <a:solidFill>
                  <a:schemeClr val="tx1"/>
                </a:solidFill>
                <a:latin typeface="Arial" panose="020B0604020202020204" pitchFamily="34" charset="0"/>
                <a:cs typeface="Arial" panose="020B0604020202020204" pitchFamily="34" charset="0"/>
              </a:rPr>
              <a:t>Ambiente</a:t>
            </a:r>
            <a:r>
              <a:rPr lang="en-US" sz="3600" b="0" i="0" u="none" strike="noStrike" kern="1200" baseline="0" dirty="0">
                <a:solidFill>
                  <a:schemeClr val="tx1"/>
                </a:solidFill>
                <a:latin typeface="Arial" panose="020B0604020202020204" pitchFamily="34" charset="0"/>
                <a:cs typeface="Arial" panose="020B0604020202020204" pitchFamily="34" charset="0"/>
              </a:rPr>
              <a:t> (SMA)</a:t>
            </a:r>
          </a:p>
        </p:txBody>
      </p:sp>
      <p:graphicFrame>
        <p:nvGraphicFramePr>
          <p:cNvPr id="5" name="Marcador de texto 2">
            <a:extLst>
              <a:ext uri="{FF2B5EF4-FFF2-40B4-BE49-F238E27FC236}">
                <a16:creationId xmlns:a16="http://schemas.microsoft.com/office/drawing/2014/main" id="{C97C3EC0-0D1D-97AB-ED03-31BDC3EFAC39}"/>
              </a:ext>
            </a:extLst>
          </p:cNvPr>
          <p:cNvGraphicFramePr/>
          <p:nvPr>
            <p:extLst>
              <p:ext uri="{D42A27DB-BD31-4B8C-83A1-F6EECF244321}">
                <p14:modId xmlns:p14="http://schemas.microsoft.com/office/powerpoint/2010/main" val="3494083129"/>
              </p:ext>
            </p:extLst>
          </p:nvPr>
        </p:nvGraphicFramePr>
        <p:xfrm>
          <a:off x="838200" y="809468"/>
          <a:ext cx="10515600" cy="6048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31643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abricación y almacenamiento de vacunas">
            <a:extLst>
              <a:ext uri="{FF2B5EF4-FFF2-40B4-BE49-F238E27FC236}">
                <a16:creationId xmlns:a16="http://schemas.microsoft.com/office/drawing/2014/main" id="{9C8322F8-99C6-E59D-97EA-DF5041F9C0D1}"/>
              </a:ext>
            </a:extLst>
          </p:cNvPr>
          <p:cNvPicPr>
            <a:picLocks noChangeAspect="1"/>
          </p:cNvPicPr>
          <p:nvPr/>
        </p:nvPicPr>
        <p:blipFill>
          <a:blip r:embed="rId2"/>
          <a:srcRect l="33854" r="25035"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E0B50B14-534B-3A93-0789-7B9B5A343112}"/>
              </a:ext>
            </a:extLst>
          </p:cNvPr>
          <p:cNvSpPr>
            <a:spLocks noGrp="1"/>
          </p:cNvSpPr>
          <p:nvPr>
            <p:ph type="title"/>
          </p:nvPr>
        </p:nvSpPr>
        <p:spPr>
          <a:xfrm>
            <a:off x="1137034" y="609600"/>
            <a:ext cx="6831188" cy="1322887"/>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3.4. </a:t>
            </a:r>
            <a:r>
              <a:rPr lang="en-US" sz="3600" b="0" i="0" u="none" strike="noStrike" baseline="0" dirty="0" err="1">
                <a:latin typeface="Arial" panose="020B0604020202020204" pitchFamily="34" charset="0"/>
                <a:cs typeface="Arial" panose="020B0604020202020204" pitchFamily="34" charset="0"/>
              </a:rPr>
              <a:t>Laboratorios</a:t>
            </a:r>
            <a:r>
              <a:rPr lang="en-US" sz="3600" b="0" i="0" u="none" strike="noStrike" baseline="0" dirty="0">
                <a:latin typeface="Arial" panose="020B0604020202020204" pitchFamily="34" charset="0"/>
                <a:cs typeface="Arial" panose="020B0604020202020204" pitchFamily="34" charset="0"/>
              </a:rPr>
              <a:t> de </a:t>
            </a:r>
            <a:r>
              <a:rPr lang="en-US" sz="3600" b="0" i="0" u="none" strike="noStrike" baseline="0" dirty="0" err="1">
                <a:latin typeface="Arial" panose="020B0604020202020204" pitchFamily="34" charset="0"/>
                <a:cs typeface="Arial" panose="020B0604020202020204" pitchFamily="34" charset="0"/>
              </a:rPr>
              <a:t>Calibración</a:t>
            </a:r>
            <a:r>
              <a:rPr lang="en-US" sz="3600" b="0" i="0" u="none" strike="noStrike" baseline="0" dirty="0">
                <a:latin typeface="Arial" panose="020B0604020202020204" pitchFamily="34" charset="0"/>
                <a:cs typeface="Arial" panose="020B0604020202020204" pitchFamily="34" charset="0"/>
              </a:rPr>
              <a:t> y </a:t>
            </a:r>
            <a:r>
              <a:rPr lang="en-US" sz="3600" b="0" i="0" u="none" strike="noStrike" baseline="0" dirty="0" err="1">
                <a:latin typeface="Arial" panose="020B0604020202020204" pitchFamily="34" charset="0"/>
                <a:cs typeface="Arial" panose="020B0604020202020204" pitchFamily="34" charset="0"/>
              </a:rPr>
              <a:t>Ensayo</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en</a:t>
            </a:r>
            <a:r>
              <a:rPr lang="en-US" sz="3600" b="0" i="0" u="none" strike="noStrike" baseline="0" dirty="0">
                <a:latin typeface="Arial" panose="020B0604020202020204" pitchFamily="34" charset="0"/>
                <a:cs typeface="Arial" panose="020B0604020202020204" pitchFamily="34" charset="0"/>
              </a:rPr>
              <a:t> Chile</a:t>
            </a:r>
          </a:p>
        </p:txBody>
      </p:sp>
      <p:sp>
        <p:nvSpPr>
          <p:cNvPr id="3" name="Marcador de texto 2">
            <a:extLst>
              <a:ext uri="{FF2B5EF4-FFF2-40B4-BE49-F238E27FC236}">
                <a16:creationId xmlns:a16="http://schemas.microsoft.com/office/drawing/2014/main" id="{4695CDC6-A116-DA5B-84FF-8F51E8148802}"/>
              </a:ext>
            </a:extLst>
          </p:cNvPr>
          <p:cNvSpPr>
            <a:spLocks noGrp="1"/>
          </p:cNvSpPr>
          <p:nvPr>
            <p:ph type="body" idx="1"/>
          </p:nvPr>
        </p:nvSpPr>
        <p:spPr>
          <a:xfrm>
            <a:off x="1137035" y="2542077"/>
            <a:ext cx="6516216" cy="3560610"/>
          </a:xfrm>
        </p:spPr>
        <p:txBody>
          <a:bodyPr vert="horz" lIns="91440" tIns="45720" rIns="91440" bIns="45720" rtlCol="0">
            <a:normAutofit/>
          </a:bodyPr>
          <a:lstStyle/>
          <a:p>
            <a:pPr marR="0" lvl="0"/>
            <a:r>
              <a:rPr lang="en-US" sz="1600" b="0" i="0" u="none" strike="noStrike" baseline="0" dirty="0">
                <a:latin typeface="Arial" panose="020B0604020202020204" pitchFamily="34" charset="0"/>
                <a:cs typeface="Arial" panose="020B0604020202020204" pitchFamily="34" charset="0"/>
              </a:rPr>
              <a:t>En Chile, </a:t>
            </a:r>
            <a:r>
              <a:rPr lang="en-US" sz="1600" b="0" i="0" u="none" strike="noStrike" baseline="0" dirty="0" err="1">
                <a:latin typeface="Arial" panose="020B0604020202020204" pitchFamily="34" charset="0"/>
                <a:cs typeface="Arial" panose="020B0604020202020204" pitchFamily="34" charset="0"/>
              </a:rPr>
              <a:t>existen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varios</a:t>
            </a:r>
            <a:r>
              <a:rPr lang="en-US" sz="1600" b="0"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laboratorios</a:t>
            </a:r>
            <a:r>
              <a:rPr lang="en-US" sz="1600" b="1" i="0" u="none" strike="noStrike" baseline="0" dirty="0">
                <a:latin typeface="Arial" panose="020B0604020202020204" pitchFamily="34" charset="0"/>
                <a:cs typeface="Arial" panose="020B0604020202020204" pitchFamily="34" charset="0"/>
              </a:rPr>
              <a:t> de </a:t>
            </a:r>
            <a:r>
              <a:rPr lang="en-US" sz="1600" b="1" i="0" u="none" strike="noStrike" baseline="0" dirty="0" err="1">
                <a:latin typeface="Arial" panose="020B0604020202020204" pitchFamily="34" charset="0"/>
                <a:cs typeface="Arial" panose="020B0604020202020204" pitchFamily="34" charset="0"/>
              </a:rPr>
              <a:t>calibración</a:t>
            </a:r>
            <a:r>
              <a:rPr lang="en-US" sz="1600" b="1" i="0" u="none" strike="noStrike" baseline="0" dirty="0">
                <a:latin typeface="Arial" panose="020B0604020202020204" pitchFamily="34" charset="0"/>
                <a:cs typeface="Arial" panose="020B0604020202020204" pitchFamily="34" charset="0"/>
              </a:rPr>
              <a:t> y </a:t>
            </a:r>
            <a:r>
              <a:rPr lang="en-US" sz="1600" b="1" i="0" u="none" strike="noStrike" baseline="0" dirty="0" err="1">
                <a:latin typeface="Arial" panose="020B0604020202020204" pitchFamily="34" charset="0"/>
                <a:cs typeface="Arial" panose="020B0604020202020204" pitchFamily="34" charset="0"/>
              </a:rPr>
              <a:t>ensayo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acreditados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por</a:t>
            </a:r>
            <a:r>
              <a:rPr lang="en-US" sz="1600" b="0" i="0" u="none" strike="noStrike" baseline="0" dirty="0">
                <a:latin typeface="Arial" panose="020B0604020202020204" pitchFamily="34" charset="0"/>
                <a:cs typeface="Arial" panose="020B0604020202020204" pitchFamily="34" charset="0"/>
              </a:rPr>
              <a:t> el INN bajo la norma </a:t>
            </a:r>
            <a:r>
              <a:rPr lang="en-US" sz="1600" b="1" i="0" u="none" strike="noStrike" baseline="0" dirty="0">
                <a:latin typeface="Arial" panose="020B0604020202020204" pitchFamily="34" charset="0"/>
                <a:cs typeface="Arial" panose="020B0604020202020204" pitchFamily="34" charset="0"/>
              </a:rPr>
              <a:t>ISO/IEC 17025</a:t>
            </a:r>
            <a:r>
              <a:rPr lang="en-US" sz="1600" b="0" i="0" u="none" strike="noStrike" baseline="0" dirty="0">
                <a:latin typeface="Arial" panose="020B0604020202020204" pitchFamily="34" charset="0"/>
                <a:cs typeface="Arial" panose="020B0604020202020204" pitchFamily="34" charset="0"/>
              </a:rPr>
              <a:t>. </a:t>
            </a:r>
            <a:endParaRPr lang="en-US" sz="1600" b="0" i="0" u="none" strike="noStrike" baseline="0" dirty="0" smtClean="0">
              <a:latin typeface="Arial" panose="020B0604020202020204" pitchFamily="34" charset="0"/>
              <a:cs typeface="Arial" panose="020B0604020202020204" pitchFamily="34" charset="0"/>
            </a:endParaRPr>
          </a:p>
          <a:p>
            <a:pPr marR="0" lvl="0"/>
            <a:endParaRPr lang="en-US" sz="1600" b="0" i="0" u="none" strike="noStrike" baseline="0" dirty="0" smtClean="0">
              <a:latin typeface="Arial" panose="020B0604020202020204" pitchFamily="34" charset="0"/>
              <a:cs typeface="Arial" panose="020B0604020202020204" pitchFamily="34" charset="0"/>
            </a:endParaRPr>
          </a:p>
          <a:p>
            <a:pPr marR="0" lvl="0"/>
            <a:r>
              <a:rPr lang="en-US" sz="1600" b="0" i="0" u="none" strike="noStrike" baseline="0" dirty="0" err="1" smtClean="0">
                <a:latin typeface="Arial" panose="020B0604020202020204" pitchFamily="34" charset="0"/>
                <a:cs typeface="Arial" panose="020B0604020202020204" pitchFamily="34" charset="0"/>
              </a:rPr>
              <a:t>Estos</a:t>
            </a:r>
            <a:r>
              <a:rPr lang="en-US" sz="1600" b="0" i="0" u="none" strike="noStrike" baseline="0" dirty="0" smtClean="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son </a:t>
            </a:r>
            <a:r>
              <a:rPr lang="en-US" sz="1600" b="0" i="0" u="none" strike="noStrike" baseline="0" dirty="0" err="1">
                <a:latin typeface="Arial" panose="020B0604020202020204" pitchFamily="34" charset="0"/>
                <a:cs typeface="Arial" panose="020B0604020202020204" pitchFamily="34" charset="0"/>
              </a:rPr>
              <a:t>responsables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realizar</a:t>
            </a:r>
            <a:r>
              <a:rPr lang="en-US" sz="1600" b="0" i="0" u="none" strike="noStrike" baseline="0" dirty="0">
                <a:latin typeface="Arial" panose="020B0604020202020204" pitchFamily="34" charset="0"/>
                <a:cs typeface="Arial" panose="020B0604020202020204" pitchFamily="34" charset="0"/>
              </a:rPr>
              <a:t> las </a:t>
            </a:r>
            <a:r>
              <a:rPr lang="en-US" sz="1600" b="0" i="0" u="none" strike="noStrike" baseline="0" dirty="0" err="1">
                <a:latin typeface="Arial" panose="020B0604020202020204" pitchFamily="34" charset="0"/>
                <a:cs typeface="Arial" panose="020B0604020202020204" pitchFamily="34" charset="0"/>
              </a:rPr>
              <a:t>calibraciones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instrumentos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industria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así</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realizar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ensayos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verificar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conformidad</a:t>
            </a:r>
            <a:r>
              <a:rPr lang="en-US" sz="1600" b="0" i="0" u="none" strike="noStrike" baseline="0" dirty="0">
                <a:latin typeface="Arial" panose="020B0604020202020204" pitchFamily="34" charset="0"/>
                <a:cs typeface="Arial" panose="020B0604020202020204" pitchFamily="34" charset="0"/>
              </a:rPr>
              <a:t> con las </a:t>
            </a:r>
            <a:r>
              <a:rPr lang="en-US" sz="1600" b="0" i="0" u="none" strike="noStrike" baseline="0" dirty="0" err="1">
                <a:latin typeface="Arial" panose="020B0604020202020204" pitchFamily="34" charset="0"/>
                <a:cs typeface="Arial" panose="020B0604020202020204" pitchFamily="34" charset="0"/>
              </a:rPr>
              <a:t>especificaciones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técnicas</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750577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órmulas químicas escritas en papel">
            <a:extLst>
              <a:ext uri="{FF2B5EF4-FFF2-40B4-BE49-F238E27FC236}">
                <a16:creationId xmlns:a16="http://schemas.microsoft.com/office/drawing/2014/main" id="{A7F028CC-2281-9DF0-F8FC-E9D193AF1D2B}"/>
              </a:ext>
            </a:extLst>
          </p:cNvPr>
          <p:cNvPicPr>
            <a:picLocks noChangeAspect="1"/>
          </p:cNvPicPr>
          <p:nvPr/>
        </p:nvPicPr>
        <p:blipFill>
          <a:blip r:embed="rId2"/>
          <a:srcRect l="32450" r="32906"/>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ítulo 1">
            <a:extLst>
              <a:ext uri="{FF2B5EF4-FFF2-40B4-BE49-F238E27FC236}">
                <a16:creationId xmlns:a16="http://schemas.microsoft.com/office/drawing/2014/main" id="{E0B50B14-534B-3A93-0789-7B9B5A343112}"/>
              </a:ext>
            </a:extLst>
          </p:cNvPr>
          <p:cNvSpPr>
            <a:spLocks noGrp="1"/>
          </p:cNvSpPr>
          <p:nvPr>
            <p:ph type="title"/>
          </p:nvPr>
        </p:nvSpPr>
        <p:spPr>
          <a:xfrm>
            <a:off x="361582" y="217805"/>
            <a:ext cx="7728379" cy="1322887"/>
          </a:xfrm>
        </p:spPr>
        <p:txBody>
          <a:bodyPr vert="horz" lIns="91440" tIns="45720" rIns="91440" bIns="45720" rtlCol="0" anchor="ctr">
            <a:normAutofit/>
          </a:bodyPr>
          <a:lstStyle/>
          <a:p>
            <a:pPr marR="0"/>
            <a:r>
              <a:rPr lang="en-US" sz="3600" b="0" i="0" u="none" strike="noStrike" baseline="0" dirty="0">
                <a:latin typeface="Arial" panose="020B0604020202020204" pitchFamily="34" charset="0"/>
                <a:cs typeface="Arial" panose="020B0604020202020204" pitchFamily="34" charset="0"/>
              </a:rPr>
              <a:t>3.4. </a:t>
            </a:r>
            <a:r>
              <a:rPr lang="en-US" sz="3600" b="0" i="0" u="none" strike="noStrike" baseline="0" dirty="0" err="1">
                <a:latin typeface="Arial" panose="020B0604020202020204" pitchFamily="34" charset="0"/>
                <a:cs typeface="Arial" panose="020B0604020202020204" pitchFamily="34" charset="0"/>
              </a:rPr>
              <a:t>Laboratorios</a:t>
            </a:r>
            <a:r>
              <a:rPr lang="en-US" sz="3600" b="0" i="0" u="none" strike="noStrike" baseline="0" dirty="0">
                <a:latin typeface="Arial" panose="020B0604020202020204" pitchFamily="34" charset="0"/>
                <a:cs typeface="Arial" panose="020B0604020202020204" pitchFamily="34" charset="0"/>
              </a:rPr>
              <a:t> de </a:t>
            </a:r>
            <a:r>
              <a:rPr lang="en-US" sz="3600" b="0" i="0" u="none" strike="noStrike" baseline="0" dirty="0" err="1">
                <a:latin typeface="Arial" panose="020B0604020202020204" pitchFamily="34" charset="0"/>
                <a:cs typeface="Arial" panose="020B0604020202020204" pitchFamily="34" charset="0"/>
              </a:rPr>
              <a:t>Calibración</a:t>
            </a:r>
            <a:r>
              <a:rPr lang="en-US" sz="3600" b="0" i="0" u="none" strike="noStrike" baseline="0" dirty="0">
                <a:latin typeface="Arial" panose="020B0604020202020204" pitchFamily="34" charset="0"/>
                <a:cs typeface="Arial" panose="020B0604020202020204" pitchFamily="34" charset="0"/>
              </a:rPr>
              <a:t> y </a:t>
            </a:r>
            <a:r>
              <a:rPr lang="en-US" sz="3600" b="0" i="0" u="none" strike="noStrike" baseline="0" dirty="0" err="1">
                <a:latin typeface="Arial" panose="020B0604020202020204" pitchFamily="34" charset="0"/>
                <a:cs typeface="Arial" panose="020B0604020202020204" pitchFamily="34" charset="0"/>
              </a:rPr>
              <a:t>Ensayo</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en</a:t>
            </a:r>
            <a:r>
              <a:rPr lang="en-US" sz="3600" b="0" i="0" u="none" strike="noStrike" baseline="0" dirty="0">
                <a:latin typeface="Arial" panose="020B0604020202020204" pitchFamily="34" charset="0"/>
                <a:cs typeface="Arial" panose="020B0604020202020204" pitchFamily="34" charset="0"/>
              </a:rPr>
              <a:t> Chile</a:t>
            </a:r>
          </a:p>
        </p:txBody>
      </p:sp>
      <p:sp>
        <p:nvSpPr>
          <p:cNvPr id="3" name="Marcador de texto 2">
            <a:extLst>
              <a:ext uri="{FF2B5EF4-FFF2-40B4-BE49-F238E27FC236}">
                <a16:creationId xmlns:a16="http://schemas.microsoft.com/office/drawing/2014/main" id="{4695CDC6-A116-DA5B-84FF-8F51E8148802}"/>
              </a:ext>
            </a:extLst>
          </p:cNvPr>
          <p:cNvSpPr>
            <a:spLocks noGrp="1"/>
          </p:cNvSpPr>
          <p:nvPr>
            <p:ph type="body" idx="1"/>
          </p:nvPr>
        </p:nvSpPr>
        <p:spPr>
          <a:xfrm>
            <a:off x="239843" y="1976298"/>
            <a:ext cx="7728379" cy="4663897"/>
          </a:xfrm>
        </p:spPr>
        <p:txBody>
          <a:bodyPr vert="horz" lIns="91440" tIns="45720" rIns="91440" bIns="45720" rtlCol="0">
            <a:normAutofit/>
          </a:bodyPr>
          <a:lstStyle/>
          <a:p>
            <a:pPr marL="0" marR="0" lvl="0" indent="0">
              <a:buNone/>
            </a:pPr>
            <a:r>
              <a:rPr lang="en-US" sz="1600" b="1" i="0" u="none" strike="noStrike" baseline="0" dirty="0" err="1">
                <a:latin typeface="Arial" panose="020B0604020202020204" pitchFamily="34" charset="0"/>
                <a:cs typeface="Arial" panose="020B0604020202020204" pitchFamily="34" charset="0"/>
              </a:rPr>
              <a:t>Funciones</a:t>
            </a:r>
            <a:r>
              <a:rPr lang="en-US" sz="1600" b="1" i="0" u="none" strike="noStrike" baseline="0" dirty="0">
                <a:latin typeface="Arial" panose="020B0604020202020204" pitchFamily="34" charset="0"/>
                <a:cs typeface="Arial" panose="020B0604020202020204" pitchFamily="34" charset="0"/>
              </a:rPr>
              <a:t> de </a:t>
            </a:r>
            <a:r>
              <a:rPr lang="en-US" sz="1600" b="1" i="0" u="none" strike="noStrike" baseline="0" dirty="0" err="1">
                <a:latin typeface="Arial" panose="020B0604020202020204" pitchFamily="34" charset="0"/>
                <a:cs typeface="Arial" panose="020B0604020202020204" pitchFamily="34" charset="0"/>
              </a:rPr>
              <a:t>los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laboratorios</a:t>
            </a:r>
            <a:r>
              <a:rPr lang="en-US" sz="1600" b="1"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err="1">
                <a:latin typeface="Arial" panose="020B0604020202020204" pitchFamily="34" charset="0"/>
                <a:cs typeface="Arial" panose="020B0604020202020204" pitchFamily="34" charset="0"/>
              </a:rPr>
              <a:t>Calibración</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instrumentos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medición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utilizados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procesos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industriales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precisos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estén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calibrados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acuerdo</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patrones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nacionales</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err="1">
                <a:latin typeface="Arial" panose="020B0604020202020204" pitchFamily="34" charset="0"/>
                <a:cs typeface="Arial" panose="020B0604020202020204" pitchFamily="34" charset="0"/>
              </a:rPr>
              <a:t>Ensayos</a:t>
            </a:r>
            <a:r>
              <a:rPr lang="en-US" sz="1600" b="1" i="0" u="none" strike="noStrike" baseline="0" dirty="0">
                <a:latin typeface="Arial" panose="020B0604020202020204" pitchFamily="34" charset="0"/>
                <a:cs typeface="Arial" panose="020B0604020202020204" pitchFamily="34" charset="0"/>
              </a:rPr>
              <a:t>:</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Realizar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pruebas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industriales</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garantizar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su</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calidad</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seguridad</a:t>
            </a:r>
            <a:r>
              <a:rPr lang="en-US" sz="1600" b="0" i="0" u="none" strike="noStrike" baseline="0" dirty="0">
                <a:latin typeface="Arial" panose="020B0604020202020204" pitchFamily="34" charset="0"/>
                <a:cs typeface="Arial" panose="020B0604020202020204" pitchFamily="34" charset="0"/>
              </a:rPr>
              <a:t> antes de ser </a:t>
            </a:r>
            <a:r>
              <a:rPr lang="en-US" sz="1600" b="0" i="0" u="none" strike="noStrike" baseline="0" dirty="0" err="1">
                <a:latin typeface="Arial" panose="020B0604020202020204" pitchFamily="34" charset="0"/>
                <a:cs typeface="Arial" panose="020B0604020202020204" pitchFamily="34" charset="0"/>
              </a:rPr>
              <a:t>comercializados</a:t>
            </a:r>
            <a:r>
              <a:rPr lang="en-US" sz="1600" b="0" i="0" u="none" strike="noStrike" baseline="0" dirty="0">
                <a:latin typeface="Arial" panose="020B0604020202020204" pitchFamily="34" charset="0"/>
                <a:cs typeface="Arial" panose="020B0604020202020204" pitchFamily="34" charset="0"/>
              </a:rPr>
              <a:t>.</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L="0" marR="0" lvl="0" indent="0">
              <a:buNone/>
            </a:pPr>
            <a:r>
              <a:rPr lang="en-US" sz="1600" b="1" i="0" u="none" strike="noStrike" baseline="0" dirty="0" err="1">
                <a:latin typeface="Arial" panose="020B0604020202020204" pitchFamily="34" charset="0"/>
                <a:cs typeface="Arial" panose="020B0604020202020204" pitchFamily="34" charset="0"/>
              </a:rPr>
              <a:t>Ejemplos</a:t>
            </a:r>
            <a:r>
              <a:rPr lang="en-US" sz="1600" b="1" i="0" u="none" strike="noStrike" baseline="0" dirty="0">
                <a:latin typeface="Arial" panose="020B0604020202020204" pitchFamily="34" charset="0"/>
                <a:cs typeface="Arial" panose="020B0604020202020204" pitchFamily="34" charset="0"/>
              </a:rPr>
              <a:t> de </a:t>
            </a:r>
            <a:r>
              <a:rPr lang="en-US" sz="1600" b="1" i="0" u="none" strike="noStrike" baseline="0" dirty="0" err="1">
                <a:latin typeface="Arial" panose="020B0604020202020204" pitchFamily="34" charset="0"/>
                <a:cs typeface="Arial" panose="020B0604020202020204" pitchFamily="34" charset="0"/>
              </a:rPr>
              <a:t>laboratorios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destacados</a:t>
            </a:r>
            <a:r>
              <a:rPr lang="en-US" sz="1600" b="1" i="0" u="none" strike="noStrike" baseline="0" dirty="0">
                <a:latin typeface="Arial" panose="020B0604020202020204" pitchFamily="34" charset="0"/>
                <a:cs typeface="Arial" panose="020B0604020202020204" pitchFamily="34" charset="0"/>
              </a:rPr>
              <a:t> </a:t>
            </a:r>
            <a:r>
              <a:rPr lang="en-US" sz="1600" b="1" i="0" u="none" strike="noStrike" baseline="0" dirty="0" err="1">
                <a:latin typeface="Arial" panose="020B0604020202020204" pitchFamily="34" charset="0"/>
                <a:cs typeface="Arial" panose="020B0604020202020204" pitchFamily="34" charset="0"/>
              </a:rPr>
              <a:t>en</a:t>
            </a:r>
            <a:r>
              <a:rPr lang="en-US" sz="1600" b="1" i="0" u="none" strike="noStrike" baseline="0" dirty="0">
                <a:latin typeface="Arial" panose="020B0604020202020204" pitchFamily="34" charset="0"/>
                <a:cs typeface="Arial" panose="020B0604020202020204" pitchFamily="34" charset="0"/>
              </a:rPr>
              <a:t> Chile:</a:t>
            </a:r>
          </a:p>
          <a:p>
            <a:pPr marR="0" lvl="0"/>
            <a:r>
              <a:rPr lang="en-US" sz="1600" b="1" i="0" u="none" strike="noStrike" baseline="0" dirty="0">
                <a:latin typeface="Arial" panose="020B0604020202020204" pitchFamily="34" charset="0"/>
                <a:cs typeface="Arial" panose="020B0604020202020204" pitchFamily="34" charset="0"/>
              </a:rPr>
              <a:t>CESMEC:</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laboratorio</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ensayo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acreditado</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ofrece</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servicios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calibración</a:t>
            </a:r>
            <a:r>
              <a:rPr lang="en-US" sz="1600" b="0" i="0" u="none" strike="noStrike" baseline="0" dirty="0">
                <a:latin typeface="Arial" panose="020B0604020202020204" pitchFamily="34" charset="0"/>
                <a:cs typeface="Arial" panose="020B0604020202020204" pitchFamily="34" charset="0"/>
              </a:rPr>
              <a:t> para </a:t>
            </a:r>
            <a:r>
              <a:rPr lang="en-US" sz="1600" b="0" i="0" u="none" strike="noStrike" baseline="0" dirty="0" err="1">
                <a:latin typeface="Arial" panose="020B0604020202020204" pitchFamily="34" charset="0"/>
                <a:cs typeface="Arial" panose="020B0604020202020204" pitchFamily="34" charset="0"/>
              </a:rPr>
              <a:t>instrumentos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diversas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industrias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incluidas</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minería</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construcción</a:t>
            </a:r>
            <a:r>
              <a:rPr lang="en-US" sz="1600" b="0" i="0" u="none" strike="noStrike" baseline="0" dirty="0">
                <a:latin typeface="Arial" panose="020B0604020202020204" pitchFamily="34" charset="0"/>
                <a:cs typeface="Arial" panose="020B0604020202020204" pitchFamily="34" charset="0"/>
              </a:rPr>
              <a:t> y la </a:t>
            </a:r>
            <a:r>
              <a:rPr lang="en-US" sz="1600" b="0" i="0" u="none" strike="noStrike" baseline="0" dirty="0" err="1">
                <a:latin typeface="Arial" panose="020B0604020202020204" pitchFamily="34" charset="0"/>
                <a:cs typeface="Arial" panose="020B0604020202020204" pitchFamily="34" charset="0"/>
              </a:rPr>
              <a:t>manufactura</a:t>
            </a:r>
            <a:r>
              <a:rPr lang="en-US" sz="1600" b="0" i="0" u="none" strike="noStrike" baseline="0" dirty="0">
                <a:latin typeface="Arial" panose="020B0604020202020204" pitchFamily="34" charset="0"/>
                <a:cs typeface="Arial" panose="020B0604020202020204" pitchFamily="34" charset="0"/>
              </a:rPr>
              <a:t>.</a:t>
            </a:r>
          </a:p>
          <a:p>
            <a:pPr marR="0" lvl="0"/>
            <a:r>
              <a:rPr lang="en-US" sz="1600" b="1" i="0" u="none" strike="noStrike" baseline="0" dirty="0">
                <a:latin typeface="Arial" panose="020B0604020202020204" pitchFamily="34" charset="0"/>
                <a:cs typeface="Arial" panose="020B0604020202020204" pitchFamily="34" charset="0"/>
              </a:rPr>
              <a:t>DICTUC:</a:t>
            </a:r>
            <a:r>
              <a:rPr lang="en-US" sz="1600" b="0" i="0" u="none" strike="noStrike" baseline="0" dirty="0">
                <a:latin typeface="Arial" panose="020B0604020202020204" pitchFamily="34" charset="0"/>
                <a:cs typeface="Arial" panose="020B0604020202020204" pitchFamily="34" charset="0"/>
              </a:rPr>
              <a:t> Un </a:t>
            </a:r>
            <a:r>
              <a:rPr lang="en-US" sz="1600" b="0" i="0" u="none" strike="noStrike" baseline="0" dirty="0" err="1">
                <a:latin typeface="Arial" panose="020B0604020202020204" pitchFamily="34" charset="0"/>
                <a:cs typeface="Arial" panose="020B0604020202020204" pitchFamily="34" charset="0"/>
              </a:rPr>
              <a:t>laboratorio</a:t>
            </a:r>
            <a:r>
              <a:rPr lang="en-US" sz="1600" b="0" i="0" u="none" strike="noStrike" baseline="0" dirty="0">
                <a:latin typeface="Arial" panose="020B0604020202020204" pitchFamily="34" charset="0"/>
                <a:cs typeface="Arial" panose="020B0604020202020204" pitchFamily="34" charset="0"/>
              </a:rPr>
              <a:t> de la Pontificia Universidad Católica de Chile que </a:t>
            </a:r>
            <a:r>
              <a:rPr lang="en-US" sz="1600" b="0" i="0" u="none" strike="noStrike" baseline="0" dirty="0" err="1">
                <a:latin typeface="Arial" panose="020B0604020202020204" pitchFamily="34" charset="0"/>
                <a:cs typeface="Arial" panose="020B0604020202020204" pitchFamily="34" charset="0"/>
              </a:rPr>
              <a:t>realiza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calibraciones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ensayos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materiales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sectores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la </a:t>
            </a:r>
            <a:r>
              <a:rPr lang="en-US" sz="1600" b="0" i="0" u="none" strike="noStrike" baseline="0" dirty="0" err="1">
                <a:latin typeface="Arial" panose="020B0604020202020204" pitchFamily="34" charset="0"/>
                <a:cs typeface="Arial" panose="020B0604020202020204" pitchFamily="34" charset="0"/>
              </a:rPr>
              <a:t>construcción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alimentos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energía</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774645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58BE4B-2EF5-D30C-E3F2-54C7884F815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marR="0" algn="r"/>
            <a:r>
              <a:rPr lang="en-US" sz="3200" b="0" i="0" u="none" strike="noStrike" kern="1200" baseline="0" dirty="0">
                <a:solidFill>
                  <a:srgbClr val="FFFFFF"/>
                </a:solidFill>
                <a:latin typeface="Arial" panose="020B0604020202020204" pitchFamily="34" charset="0"/>
                <a:cs typeface="Arial" panose="020B0604020202020204" pitchFamily="34" charset="0"/>
              </a:rPr>
              <a:t>3.5. </a:t>
            </a:r>
            <a:r>
              <a:rPr lang="en-US" sz="3200" b="0" i="0" u="none" strike="noStrike" kern="1200" baseline="0" dirty="0" err="1">
                <a:solidFill>
                  <a:srgbClr val="FFFFFF"/>
                </a:solidFill>
                <a:latin typeface="Arial" panose="020B0604020202020204" pitchFamily="34" charset="0"/>
                <a:cs typeface="Arial" panose="020B0604020202020204" pitchFamily="34" charset="0"/>
              </a:rPr>
              <a:t>Colaboración</a:t>
            </a:r>
            <a:r>
              <a:rPr lang="en-US" sz="3200" b="0" i="0" u="none" strike="noStrike" kern="1200" baseline="0" dirty="0">
                <a:solidFill>
                  <a:srgbClr val="FFFFFF"/>
                </a:solidFill>
                <a:latin typeface="Arial" panose="020B0604020202020204" pitchFamily="34" charset="0"/>
                <a:cs typeface="Arial" panose="020B0604020202020204" pitchFamily="34" charset="0"/>
              </a:rPr>
              <a:t> con </a:t>
            </a:r>
            <a:r>
              <a:rPr lang="en-US" sz="3200" b="0" i="0" u="none" strike="noStrike" kern="1200" baseline="0" dirty="0" err="1">
                <a:solidFill>
                  <a:srgbClr val="FFFFFF"/>
                </a:solidFill>
                <a:latin typeface="Arial" panose="020B0604020202020204" pitchFamily="34" charset="0"/>
                <a:cs typeface="Arial" panose="020B0604020202020204" pitchFamily="34" charset="0"/>
              </a:rPr>
              <a:t>Organismos</a:t>
            </a:r>
            <a:r>
              <a:rPr lang="en-US" sz="3200" b="0" i="0" u="none" strike="noStrike" kern="1200" baseline="0" dirty="0">
                <a:solidFill>
                  <a:srgbClr val="FFFFFF"/>
                </a:solidFill>
                <a:latin typeface="Arial" panose="020B0604020202020204" pitchFamily="34" charset="0"/>
                <a:cs typeface="Arial" panose="020B0604020202020204" pitchFamily="34" charset="0"/>
              </a:rPr>
              <a:t> </a:t>
            </a:r>
            <a:r>
              <a:rPr lang="en-US" sz="3200" b="0" i="0" u="none" strike="noStrike" kern="1200" baseline="0" dirty="0" err="1">
                <a:solidFill>
                  <a:srgbClr val="FFFFFF"/>
                </a:solidFill>
                <a:latin typeface="Arial" panose="020B0604020202020204" pitchFamily="34" charset="0"/>
                <a:cs typeface="Arial" panose="020B0604020202020204" pitchFamily="34" charset="0"/>
              </a:rPr>
              <a:t>Internacionales</a:t>
            </a:r>
            <a:endParaRPr lang="en-US" sz="3200" b="0" i="0" u="none" strike="noStrike" kern="1200" baseline="0" dirty="0">
              <a:solidFill>
                <a:srgbClr val="FFFFFF"/>
              </a:solidFill>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85496554-31E9-A9B7-C0EA-CD3106EC550E}"/>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marR="0" lvl="0"/>
            <a:r>
              <a:rPr lang="en-US" sz="1600" b="0" i="0" u="none" strike="noStrike" baseline="0" dirty="0">
                <a:latin typeface="Arial" panose="020B0604020202020204" pitchFamily="34" charset="0"/>
                <a:cs typeface="Arial" panose="020B0604020202020204" pitchFamily="34" charset="0"/>
              </a:rPr>
              <a:t>Chile ha </a:t>
            </a:r>
            <a:r>
              <a:rPr lang="en-US" sz="1600" b="0" i="0" u="none" strike="noStrike" baseline="0" dirty="0" err="1">
                <a:latin typeface="Arial" panose="020B0604020202020204" pitchFamily="34" charset="0"/>
                <a:cs typeface="Arial" panose="020B0604020202020204" pitchFamily="34" charset="0"/>
              </a:rPr>
              <a:t>firmado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varios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acuerdos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cooperación</a:t>
            </a:r>
            <a:r>
              <a:rPr lang="en-US" sz="1600" b="0" i="0" u="none" strike="noStrike" baseline="0" dirty="0">
                <a:latin typeface="Arial" panose="020B0604020202020204" pitchFamily="34" charset="0"/>
                <a:cs typeface="Arial" panose="020B0604020202020204" pitchFamily="34" charset="0"/>
              </a:rPr>
              <a:t> con </a:t>
            </a:r>
            <a:r>
              <a:rPr lang="en-US" sz="1600" b="0" i="0" u="none" strike="noStrike" baseline="0" dirty="0" err="1">
                <a:latin typeface="Arial" panose="020B0604020202020204" pitchFamily="34" charset="0"/>
                <a:cs typeface="Arial" panose="020B0604020202020204" pitchFamily="34" charset="0"/>
              </a:rPr>
              <a:t>organismos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metrología</a:t>
            </a:r>
            <a:r>
              <a:rPr lang="en-US" sz="1600" b="0" i="0" u="none" strike="noStrike" baseline="0" dirty="0">
                <a:latin typeface="Arial" panose="020B0604020202020204" pitchFamily="34" charset="0"/>
                <a:cs typeface="Arial" panose="020B0604020202020204" pitchFamily="34" charset="0"/>
              </a:rPr>
              <a:t>, lo que </a:t>
            </a:r>
            <a:r>
              <a:rPr lang="en-US" sz="1600" b="0" i="0" u="none" strike="noStrike" baseline="0" dirty="0" err="1">
                <a:latin typeface="Arial" panose="020B0604020202020204" pitchFamily="34" charset="0"/>
                <a:cs typeface="Arial" panose="020B0604020202020204" pitchFamily="34" charset="0"/>
              </a:rPr>
              <a:t>permite</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y </a:t>
            </a:r>
            <a:r>
              <a:rPr lang="en-US" sz="1600" b="0" i="0" u="none" strike="noStrike" baseline="0" dirty="0" err="1">
                <a:latin typeface="Arial" panose="020B0604020202020204" pitchFamily="34" charset="0"/>
                <a:cs typeface="Arial" panose="020B0604020202020204" pitchFamily="34" charset="0"/>
              </a:rPr>
              <a:t>calibraciones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realizadas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país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sean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reconocidas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internacionalmente</a:t>
            </a:r>
            <a:r>
              <a:rPr lang="en-US" sz="1600" b="0" i="0" u="none" strike="noStrike" baseline="0" dirty="0">
                <a:latin typeface="Arial" panose="020B0604020202020204" pitchFamily="34" charset="0"/>
                <a:cs typeface="Arial" panose="020B0604020202020204" pitchFamily="34" charset="0"/>
              </a:rPr>
              <a:t>. </a:t>
            </a:r>
          </a:p>
          <a:p>
            <a:pPr marL="0" marR="0" lvl="0" indent="0">
              <a:buNone/>
            </a:pPr>
            <a:endParaRPr lang="en-US" sz="1600" b="0" i="0" u="none" strike="noStrike" baseline="0" dirty="0">
              <a:latin typeface="Arial" panose="020B0604020202020204" pitchFamily="34" charset="0"/>
              <a:cs typeface="Arial" panose="020B0604020202020204" pitchFamily="34" charset="0"/>
            </a:endParaRPr>
          </a:p>
          <a:p>
            <a:pPr marR="0" lvl="0"/>
            <a:r>
              <a:rPr lang="en-US" sz="1600" b="0" i="0" u="none" strike="noStrike" baseline="0" dirty="0" err="1">
                <a:latin typeface="Arial" panose="020B0604020202020204" pitchFamily="34" charset="0"/>
                <a:cs typeface="Arial" panose="020B0604020202020204" pitchFamily="34" charset="0"/>
              </a:rPr>
              <a:t>Esto</a:t>
            </a:r>
            <a:r>
              <a:rPr lang="en-US" sz="1600" b="0" i="0" u="none" strike="noStrike" baseline="0" dirty="0">
                <a:latin typeface="Arial" panose="020B0604020202020204" pitchFamily="34" charset="0"/>
                <a:cs typeface="Arial" panose="020B0604020202020204" pitchFamily="34" charset="0"/>
              </a:rPr>
              <a:t> es crucial para </a:t>
            </a:r>
            <a:r>
              <a:rPr lang="en-US" sz="1600" b="0" i="0" u="none" strike="noStrike" baseline="0" dirty="0" err="1">
                <a:latin typeface="Arial" panose="020B0604020202020204" pitchFamily="34" charset="0"/>
                <a:cs typeface="Arial" panose="020B0604020202020204" pitchFamily="34" charset="0"/>
              </a:rPr>
              <a:t>asegurar</a:t>
            </a:r>
            <a:r>
              <a:rPr lang="en-US" sz="1600" b="0" i="0" u="none" strike="noStrike" baseline="0" dirty="0">
                <a:latin typeface="Arial" panose="020B0604020202020204" pitchFamily="34" charset="0"/>
                <a:cs typeface="Arial" panose="020B0604020202020204" pitchFamily="34" charset="0"/>
              </a:rPr>
              <a:t>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productos</a:t>
            </a:r>
            <a:r>
              <a:rPr lang="en-US" sz="1600" b="0" i="0" u="none" strike="noStrike" baseline="0" dirty="0">
                <a:latin typeface="Arial" panose="020B0604020202020204" pitchFamily="34" charset="0"/>
                <a:cs typeface="Arial" panose="020B0604020202020204" pitchFamily="34" charset="0"/>
              </a:rPr>
              <a:t> chilenos </a:t>
            </a:r>
            <a:r>
              <a:rPr lang="en-US" sz="1600" b="0" i="0" u="none" strike="noStrike" baseline="0" dirty="0" err="1">
                <a:latin typeface="Arial" panose="020B0604020202020204" pitchFamily="34" charset="0"/>
                <a:cs typeface="Arial" panose="020B0604020202020204" pitchFamily="34" charset="0"/>
              </a:rPr>
              <a:t>puedan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competir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mercados </a:t>
            </a:r>
            <a:r>
              <a:rPr lang="en-US" sz="1600" b="0" i="0" u="none" strike="noStrike" baseline="0" dirty="0" err="1">
                <a:latin typeface="Arial" panose="020B0604020202020204" pitchFamily="34" charset="0"/>
                <a:cs typeface="Arial" panose="020B0604020202020204" pitchFamily="34" charset="0"/>
              </a:rPr>
              <a:t>globales</a:t>
            </a:r>
            <a:r>
              <a:rPr lang="en-US" sz="1600" b="0" i="0" u="none" strike="noStrike" baseline="0" dirty="0">
                <a:latin typeface="Arial" panose="020B0604020202020204" pitchFamily="34" charset="0"/>
                <a:cs typeface="Arial" panose="020B0604020202020204" pitchFamily="34" charset="0"/>
              </a:rPr>
              <a:t> y que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laboratorios</a:t>
            </a:r>
            <a:r>
              <a:rPr lang="en-US" sz="1600" b="0" i="0" u="none" strike="noStrike" baseline="0" dirty="0">
                <a:latin typeface="Arial" panose="020B0604020202020204" pitchFamily="34" charset="0"/>
                <a:cs typeface="Arial" panose="020B0604020202020204" pitchFamily="34" charset="0"/>
              </a:rPr>
              <a:t> chilenos </a:t>
            </a:r>
            <a:r>
              <a:rPr lang="en-US" sz="1600" b="0" i="0" u="none" strike="noStrike" baseline="0" dirty="0" err="1">
                <a:latin typeface="Arial" panose="020B0604020202020204" pitchFamily="34" charset="0"/>
                <a:cs typeface="Arial" panose="020B0604020202020204" pitchFamily="34" charset="0"/>
              </a:rPr>
              <a:t>mantengan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más</a:t>
            </a:r>
            <a:r>
              <a:rPr lang="en-US" sz="1600" b="0" i="0" u="none" strike="noStrike" baseline="0" dirty="0">
                <a:latin typeface="Arial" panose="020B0604020202020204" pitchFamily="34" charset="0"/>
                <a:cs typeface="Arial" panose="020B0604020202020204" pitchFamily="34" charset="0"/>
              </a:rPr>
              <a:t> altos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calidad</a:t>
            </a:r>
            <a:r>
              <a:rPr lang="en-US" sz="1600" b="0" i="0" u="none" strike="noStrike" baseline="0" dirty="0">
                <a:latin typeface="Arial" panose="020B0604020202020204" pitchFamily="34" charset="0"/>
                <a:cs typeface="Arial" panose="020B0604020202020204" pitchFamily="34" charset="0"/>
              </a:rPr>
              <a:t>.</a:t>
            </a:r>
          </a:p>
          <a:p>
            <a:pPr marR="0" lvl="0"/>
            <a:endParaRPr lang="en-US" sz="16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2328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AC7B91-971D-03C2-F411-4837A3B2DB73}"/>
              </a:ext>
            </a:extLst>
          </p:cNvPr>
          <p:cNvSpPr>
            <a:spLocks noGrp="1"/>
          </p:cNvSpPr>
          <p:nvPr>
            <p:ph type="title"/>
          </p:nvPr>
        </p:nvSpPr>
        <p:spPr>
          <a:xfrm>
            <a:off x="4553733" y="548465"/>
            <a:ext cx="7258516" cy="1265346"/>
          </a:xfrm>
        </p:spPr>
        <p:txBody>
          <a:bodyPr vert="horz" lIns="91440" tIns="45720" rIns="91440" bIns="45720" rtlCol="0" anchor="b">
            <a:normAutofit/>
          </a:bodyPr>
          <a:lstStyle/>
          <a:p>
            <a:pPr marR="0"/>
            <a:r>
              <a:rPr lang="en-US" sz="3600" b="0" i="0" u="none" strike="noStrike" baseline="0" dirty="0">
                <a:latin typeface="Arial" panose="020B0604020202020204" pitchFamily="34" charset="0"/>
                <a:cs typeface="Arial" panose="020B0604020202020204" pitchFamily="34" charset="0"/>
              </a:rPr>
              <a:t>4. La </a:t>
            </a:r>
            <a:r>
              <a:rPr lang="en-US" sz="3600" b="0" i="0" u="none" strike="noStrike" baseline="0" dirty="0" err="1">
                <a:latin typeface="Arial" panose="020B0604020202020204" pitchFamily="34" charset="0"/>
                <a:cs typeface="Arial" panose="020B0604020202020204" pitchFamily="34" charset="0"/>
              </a:rPr>
              <a:t>Trazabilidad</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en</a:t>
            </a:r>
            <a:r>
              <a:rPr lang="en-US" sz="3600" b="0" i="0" u="none" strike="noStrike" baseline="0" dirty="0">
                <a:latin typeface="Arial" panose="020B0604020202020204" pitchFamily="34" charset="0"/>
                <a:cs typeface="Arial" panose="020B0604020202020204" pitchFamily="34" charset="0"/>
              </a:rPr>
              <a:t> la </a:t>
            </a:r>
            <a:r>
              <a:rPr lang="en-US" sz="3600" b="0" i="0" u="none" strike="noStrike" baseline="0" dirty="0" err="1">
                <a:latin typeface="Arial" panose="020B0604020202020204" pitchFamily="34" charset="0"/>
                <a:cs typeface="Arial" panose="020B0604020202020204" pitchFamily="34" charset="0"/>
              </a:rPr>
              <a:t>Metrología</a:t>
            </a:r>
            <a:r>
              <a:rPr lang="en-US" sz="3600" b="0" i="0" u="none" strike="noStrike" baseline="0" dirty="0">
                <a:latin typeface="Arial" panose="020B0604020202020204" pitchFamily="34" charset="0"/>
                <a:cs typeface="Arial" panose="020B0604020202020204" pitchFamily="34" charset="0"/>
              </a:rPr>
              <a:t> </a:t>
            </a:r>
            <a:r>
              <a:rPr lang="en-US" sz="3600" b="0" i="0" u="none" strike="noStrike" baseline="0" dirty="0" err="1">
                <a:latin typeface="Arial" panose="020B0604020202020204" pitchFamily="34" charset="0"/>
                <a:cs typeface="Arial" panose="020B0604020202020204" pitchFamily="34" charset="0"/>
              </a:rPr>
              <a:t>Chilena</a:t>
            </a:r>
            <a:endParaRPr lang="en-US" sz="3600" b="0" i="0" u="none" strike="noStrike" baseline="0" dirty="0">
              <a:latin typeface="Arial" panose="020B0604020202020204" pitchFamily="34" charset="0"/>
              <a:cs typeface="Arial" panose="020B0604020202020204" pitchFamily="34" charset="0"/>
            </a:endParaRPr>
          </a:p>
        </p:txBody>
      </p:sp>
      <p:pic>
        <p:nvPicPr>
          <p:cNvPr id="5" name="Picture 4" descr="Equipo de examen de la vista">
            <a:extLst>
              <a:ext uri="{FF2B5EF4-FFF2-40B4-BE49-F238E27FC236}">
                <a16:creationId xmlns:a16="http://schemas.microsoft.com/office/drawing/2014/main" id="{22D48E4D-1780-314A-F4D3-B32CE0557B05}"/>
              </a:ext>
            </a:extLst>
          </p:cNvPr>
          <p:cNvPicPr>
            <a:picLocks noChangeAspect="1"/>
          </p:cNvPicPr>
          <p:nvPr/>
        </p:nvPicPr>
        <p:blipFill>
          <a:blip r:embed="rId2"/>
          <a:srcRect l="43330" r="22250"/>
          <a:stretch/>
        </p:blipFill>
        <p:spPr>
          <a:xfrm>
            <a:off x="1" y="10"/>
            <a:ext cx="4196496" cy="6857990"/>
          </a:xfrm>
          <a:prstGeom prst="rect">
            <a:avLst/>
          </a:prstGeom>
          <a:effectLst/>
        </p:spPr>
      </p:pic>
      <p:sp>
        <p:nvSpPr>
          <p:cNvPr id="3" name="Marcador de texto 2">
            <a:extLst>
              <a:ext uri="{FF2B5EF4-FFF2-40B4-BE49-F238E27FC236}">
                <a16:creationId xmlns:a16="http://schemas.microsoft.com/office/drawing/2014/main" id="{DBAA5AAD-FB5A-FDF8-04EF-66708CDA93E5}"/>
              </a:ext>
            </a:extLst>
          </p:cNvPr>
          <p:cNvSpPr>
            <a:spLocks noGrp="1"/>
          </p:cNvSpPr>
          <p:nvPr>
            <p:ph type="body" idx="1"/>
          </p:nvPr>
        </p:nvSpPr>
        <p:spPr>
          <a:xfrm>
            <a:off x="4553734" y="2409830"/>
            <a:ext cx="6798539" cy="3705217"/>
          </a:xfrm>
        </p:spPr>
        <p:txBody>
          <a:bodyPr vert="horz" lIns="91440" tIns="45720" rIns="91440" bIns="45720" rtlCol="0">
            <a:normAutofit/>
          </a:bodyPr>
          <a:lstStyle/>
          <a:p>
            <a:pPr marR="0" lvl="0"/>
            <a:r>
              <a:rPr lang="en-US" sz="1600" b="0" i="0" u="none" strike="noStrike" baseline="0" dirty="0">
                <a:latin typeface="Arial" panose="020B0604020202020204" pitchFamily="34" charset="0"/>
                <a:cs typeface="Arial" panose="020B0604020202020204" pitchFamily="34" charset="0"/>
              </a:rPr>
              <a:t>Uno de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aspectos</a:t>
            </a:r>
            <a:r>
              <a:rPr lang="en-US" sz="1600" b="0" i="0" u="none" strike="noStrike" baseline="0" dirty="0">
                <a:latin typeface="Arial" panose="020B0604020202020204" pitchFamily="34" charset="0"/>
                <a:cs typeface="Arial" panose="020B0604020202020204" pitchFamily="34" charset="0"/>
              </a:rPr>
              <a:t> clave de la </a:t>
            </a:r>
            <a:r>
              <a:rPr lang="en-US" sz="1600" b="0" i="0" u="none" strike="noStrike" baseline="0" dirty="0" err="1">
                <a:latin typeface="Arial" panose="020B0604020202020204" pitchFamily="34" charset="0"/>
                <a:cs typeface="Arial" panose="020B0604020202020204" pitchFamily="34" charset="0"/>
              </a:rPr>
              <a:t>infraestructura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metrológica</a:t>
            </a:r>
            <a:r>
              <a:rPr lang="en-US" sz="1600" b="0" i="0" u="none" strike="noStrike" baseline="0" dirty="0">
                <a:latin typeface="Arial" panose="020B0604020202020204" pitchFamily="34" charset="0"/>
                <a:cs typeface="Arial" panose="020B0604020202020204" pitchFamily="34" charset="0"/>
              </a:rPr>
              <a:t> tanto a </a:t>
            </a:r>
            <a:r>
              <a:rPr lang="en-US" sz="1600" b="0" i="0" u="none" strike="noStrike" baseline="0" dirty="0" err="1">
                <a:latin typeface="Arial" panose="020B0604020202020204" pitchFamily="34" charset="0"/>
                <a:cs typeface="Arial" panose="020B0604020202020204" pitchFamily="34" charset="0"/>
              </a:rPr>
              <a:t>nivel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como</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Chile es la </a:t>
            </a:r>
            <a:r>
              <a:rPr lang="en-US" sz="1600" b="1"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de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p>
          <a:p>
            <a:pPr marR="0" lvl="0"/>
            <a:endParaRPr lang="en-US" sz="1600" dirty="0">
              <a:latin typeface="Arial" panose="020B0604020202020204" pitchFamily="34" charset="0"/>
              <a:cs typeface="Arial" panose="020B0604020202020204" pitchFamily="34" charset="0"/>
            </a:endParaRPr>
          </a:p>
          <a:p>
            <a:pPr marR="0" lvl="0"/>
            <a:r>
              <a:rPr lang="en-US" sz="1600" b="0" i="0" u="none" strike="noStrike" baseline="0" dirty="0">
                <a:latin typeface="Arial" panose="020B0604020202020204" pitchFamily="34" charset="0"/>
                <a:cs typeface="Arial" panose="020B0604020202020204" pitchFamily="34" charset="0"/>
              </a:rPr>
              <a:t>La </a:t>
            </a:r>
            <a:r>
              <a:rPr lang="en-US" sz="1600" b="0" i="0" u="none" strike="noStrike" baseline="0" dirty="0" err="1">
                <a:latin typeface="Arial" panose="020B0604020202020204" pitchFamily="34" charset="0"/>
                <a:cs typeface="Arial" panose="020B0604020202020204" pitchFamily="34" charset="0"/>
              </a:rPr>
              <a:t>trazabilidad</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asegura</a:t>
            </a:r>
            <a:r>
              <a:rPr lang="en-US" sz="1600" b="0" i="0" u="none" strike="noStrike" baseline="0" dirty="0">
                <a:latin typeface="Arial" panose="020B0604020202020204" pitchFamily="34" charset="0"/>
                <a:cs typeface="Arial" panose="020B0604020202020204" pitchFamily="34" charset="0"/>
              </a:rPr>
              <a:t> que las </a:t>
            </a:r>
            <a:r>
              <a:rPr lang="en-US" sz="1600" b="0" i="0" u="none" strike="noStrike" baseline="0" dirty="0" err="1">
                <a:latin typeface="Arial" panose="020B0604020202020204" pitchFamily="34" charset="0"/>
                <a:cs typeface="Arial" panose="020B0604020202020204" pitchFamily="34" charset="0"/>
              </a:rPr>
              <a:t>mediciones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realizadas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cualquier</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parte</a:t>
            </a:r>
            <a:r>
              <a:rPr lang="en-US" sz="1600" b="0" i="0" u="none" strike="noStrike" baseline="0" dirty="0">
                <a:latin typeface="Arial" panose="020B0604020202020204" pitchFamily="34" charset="0"/>
                <a:cs typeface="Arial" panose="020B0604020202020204" pitchFamily="34" charset="0"/>
              </a:rPr>
              <a:t> del </a:t>
            </a:r>
            <a:r>
              <a:rPr lang="en-US" sz="1600" b="0" i="0" u="none" strike="noStrike" baseline="0" dirty="0" err="1">
                <a:latin typeface="Arial" panose="020B0604020202020204" pitchFamily="34" charset="0"/>
                <a:cs typeface="Arial" panose="020B0604020202020204" pitchFamily="34" charset="0"/>
              </a:rPr>
              <a:t>país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estén</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vinculadas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los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estándares</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internacionales</a:t>
            </a:r>
            <a:r>
              <a:rPr lang="en-US" sz="1600" b="0" i="0" u="none" strike="noStrike" baseline="0" dirty="0">
                <a:latin typeface="Arial" panose="020B0604020202020204" pitchFamily="34" charset="0"/>
                <a:cs typeface="Arial" panose="020B0604020202020204" pitchFamily="34" charset="0"/>
              </a:rPr>
              <a:t> a </a:t>
            </a:r>
            <a:r>
              <a:rPr lang="en-US" sz="1600" b="0" i="0" u="none" strike="noStrike" baseline="0" dirty="0" err="1">
                <a:latin typeface="Arial" panose="020B0604020202020204" pitchFamily="34" charset="0"/>
                <a:cs typeface="Arial" panose="020B0604020202020204" pitchFamily="34" charset="0"/>
              </a:rPr>
              <a:t>través</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una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cadena</a:t>
            </a:r>
            <a:r>
              <a:rPr lang="en-US" sz="1600" b="0" i="0" u="none" strike="noStrike" baseline="0" dirty="0">
                <a:latin typeface="Arial" panose="020B0604020202020204" pitchFamily="34" charset="0"/>
                <a:cs typeface="Arial" panose="020B0604020202020204" pitchFamily="34" charset="0"/>
              </a:rPr>
              <a:t> </a:t>
            </a:r>
            <a:r>
              <a:rPr lang="en-US" sz="1600" b="0" i="0" u="none" strike="noStrike" baseline="0" dirty="0" err="1">
                <a:latin typeface="Arial" panose="020B0604020202020204" pitchFamily="34" charset="0"/>
                <a:cs typeface="Arial" panose="020B0604020202020204" pitchFamily="34" charset="0"/>
              </a:rPr>
              <a:t>ininterrumpida</a:t>
            </a:r>
            <a:r>
              <a:rPr lang="en-US" sz="1600" b="0" i="0" u="none" strike="noStrike" baseline="0" dirty="0">
                <a:latin typeface="Arial" panose="020B0604020202020204" pitchFamily="34" charset="0"/>
                <a:cs typeface="Arial" panose="020B0604020202020204" pitchFamily="34" charset="0"/>
              </a:rPr>
              <a:t> de </a:t>
            </a:r>
            <a:r>
              <a:rPr lang="en-US" sz="1600" b="0" i="0" u="none" strike="noStrike" baseline="0" dirty="0" err="1">
                <a:latin typeface="Arial" panose="020B0604020202020204" pitchFamily="34" charset="0"/>
                <a:cs typeface="Arial" panose="020B0604020202020204" pitchFamily="34" charset="0"/>
              </a:rPr>
              <a:t>calibraciones</a:t>
            </a:r>
            <a:r>
              <a:rPr lang="en-US" sz="16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848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MÓDULO 1</Template>
  <TotalTime>348</TotalTime>
  <Words>8220</Words>
  <Application>Microsoft Office PowerPoint</Application>
  <PresentationFormat>Panorámica</PresentationFormat>
  <Paragraphs>493</Paragraphs>
  <Slides>103</Slides>
  <Notes>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103</vt:i4>
      </vt:variant>
    </vt:vector>
  </HeadingPairs>
  <TitlesOfParts>
    <vt:vector size="109" baseType="lpstr">
      <vt:lpstr>Aptos</vt:lpstr>
      <vt:lpstr>Aptos Display</vt:lpstr>
      <vt:lpstr>Arial</vt:lpstr>
      <vt:lpstr>Calibri</vt:lpstr>
      <vt:lpstr>Tema de Office</vt:lpstr>
      <vt:lpstr>Office Theme</vt:lpstr>
      <vt:lpstr>Presentación de PowerPoint</vt:lpstr>
      <vt:lpstr>MÓDULO 1: METROLOGÍA</vt:lpstr>
      <vt:lpstr>Evolución de la Metrología y su relación con el avance industrial</vt:lpstr>
      <vt:lpstr>1. Definición y orígenes de la Metrología</vt:lpstr>
      <vt:lpstr>Las primeras civilizaciones y las primeras medidas </vt:lpstr>
      <vt:lpstr>2. Metrología en la Edad Media y el Renacimiento</vt:lpstr>
      <vt:lpstr>3. Revolución Industrial y la estandarización de las medidas</vt:lpstr>
      <vt:lpstr>3. Revolución Industrial y la estandarización de las medidas</vt:lpstr>
      <vt:lpstr>3. Revolución Industrial y la estandarización de las medidas</vt:lpstr>
      <vt:lpstr>4. Siglo XX: Metrología en la era industrial y tecnológica</vt:lpstr>
      <vt:lpstr>Presentación de PowerPoint</vt:lpstr>
      <vt:lpstr>5. Siglo XXI: Metrología en la era digital e Industria 4.0</vt:lpstr>
      <vt:lpstr>5. Siglo XXI: Metrología en la era digital e Industria 4.0</vt:lpstr>
      <vt:lpstr>5. Siglo XXI: Metrología en la era digital e Industria 4.0</vt:lpstr>
      <vt:lpstr>5. Siglo XXI: Metrología en la era digital e Industria 4.0</vt:lpstr>
      <vt:lpstr>El Sistema Internacional de Unidades (SI) en el contexto de la Metrología Industrial</vt:lpstr>
      <vt:lpstr>1. Introducción al Sistema Internacional de Unidades (SI)</vt:lpstr>
      <vt:lpstr>1. Introducción al Sistema Internacional de Unidades (SI)</vt:lpstr>
      <vt:lpstr>2. Historia y desarrollo del Sistema Internacional de Unidades (SI)</vt:lpstr>
      <vt:lpstr>2. Historia y desarrollo del Sistema Internacional de Unidades (SI)</vt:lpstr>
      <vt:lpstr>2. Historia y desarrollo del Sistema Internacional de Unidades (SI)</vt:lpstr>
      <vt:lpstr>3. Las unidades básicas del Sistema Internacional (SI)</vt:lpstr>
      <vt:lpstr>3.1. Metro (m) – Unidad de Longitud</vt:lpstr>
      <vt:lpstr>3.2. Kilogramo (kg) – Unidad de Masa</vt:lpstr>
      <vt:lpstr>3.3. Segundo (s) – Unidad de Tiempo</vt:lpstr>
      <vt:lpstr>3.4. Amperio (A) – Unidad de Corriente Eléctrica</vt:lpstr>
      <vt:lpstr>3.5. Kelvin (K) – Unidad de Temperatura Termodinámica</vt:lpstr>
      <vt:lpstr>3.6. Mol (mol) – Unidad de Cantidad de Sustancia</vt:lpstr>
      <vt:lpstr>3.7. Candela (cd) – Unidad de Intensidad Luminosa</vt:lpstr>
      <vt:lpstr>4. Unidades Derivadas del SI en la Metrología Industrial</vt:lpstr>
      <vt:lpstr>5. Cambios recientes en el SI y su impacto en la industria</vt:lpstr>
      <vt:lpstr>5. Cambios recientes en el SI y su impacto en la industria</vt:lpstr>
      <vt:lpstr>6. El SI en la Metrología Industrial</vt:lpstr>
      <vt:lpstr>7. Importancia del SI en la certificación y acreditación de laboratorios</vt:lpstr>
      <vt:lpstr>7. Importancia del SI en la certificación y acreditación de laboratorios</vt:lpstr>
      <vt:lpstr>Vocabulario Internacional de Metrología (VIM)</vt:lpstr>
      <vt:lpstr>1. Introducción al Vocabulario Internacional de Metrología (VIM)</vt:lpstr>
      <vt:lpstr>1. Introducción al Vocabulario Internacional de Metrología (VIM)</vt:lpstr>
      <vt:lpstr>2. Importancia del VIM en la Metrología Industrial</vt:lpstr>
      <vt:lpstr>3. Estructura del Vocabulario Internacional de Metrología</vt:lpstr>
      <vt:lpstr>4. Principales Definiciones y Conceptos del VIM</vt:lpstr>
      <vt:lpstr>4.1. Medición</vt:lpstr>
      <vt:lpstr>4.2. Magnitud</vt:lpstr>
      <vt:lpstr>4.3. Unidad de Medida</vt:lpstr>
      <vt:lpstr>4.4. Valor de Medición</vt:lpstr>
      <vt:lpstr>4.5. Exactitud de la Medición</vt:lpstr>
      <vt:lpstr>4.6. Precisión de la Medición</vt:lpstr>
      <vt:lpstr>4.7. Calibración</vt:lpstr>
      <vt:lpstr>4.8. Incertidumbre de la Medición</vt:lpstr>
      <vt:lpstr>4.9. Trazabilidad de la Medición</vt:lpstr>
      <vt:lpstr>4.10. Verificación</vt:lpstr>
      <vt:lpstr>5. Otros Conceptos relevantes en el VIM</vt:lpstr>
      <vt:lpstr>5.1. Error de medición</vt:lpstr>
      <vt:lpstr>5.2. Repetibilidad y Reproducibilidad</vt:lpstr>
      <vt:lpstr>5.3. Sensibilidad de un Instrumento</vt:lpstr>
      <vt:lpstr>6. Aplicación del VIM en la Metrología Industrial</vt:lpstr>
      <vt:lpstr>6. Aplicación del VIM en la Metrología Industrial</vt:lpstr>
      <vt:lpstr>Conceptos Fundamentales y Generales de Metrología Industrial</vt:lpstr>
      <vt:lpstr>1. Introducción a la Metrología Industrial</vt:lpstr>
      <vt:lpstr>1. Introducción a la Metrología Industrial</vt:lpstr>
      <vt:lpstr>2. Principios Fundamentales de la Metrología Industrial</vt:lpstr>
      <vt:lpstr>2.1. Medición</vt:lpstr>
      <vt:lpstr>2.2. Exactitud y Precisión</vt:lpstr>
      <vt:lpstr>2.3. Calibración</vt:lpstr>
      <vt:lpstr>2.4. Trazabilidad Metrológica</vt:lpstr>
      <vt:lpstr>2.5. Incertidumbre de Medición</vt:lpstr>
      <vt:lpstr>3.Clasificación de las Mediciones en la Metrología Industrial</vt:lpstr>
      <vt:lpstr>3.1. Mediciones Directas</vt:lpstr>
      <vt:lpstr>3.2. Mediciones Indirectas</vt:lpstr>
      <vt:lpstr>3.3. Mediciones Comparativas</vt:lpstr>
      <vt:lpstr>4. Instrumentos de Medición en la Metrología Industrial</vt:lpstr>
      <vt:lpstr>4.1. Calibradores Vernier</vt:lpstr>
      <vt:lpstr>4.2. Micrómetros</vt:lpstr>
      <vt:lpstr>4.3. Manómetros</vt:lpstr>
      <vt:lpstr>4.4. Multímetros</vt:lpstr>
      <vt:lpstr>5. Gestión del Proceso de Medición en la Metrología Industrial</vt:lpstr>
      <vt:lpstr>5.1. Planificación de la Medición</vt:lpstr>
      <vt:lpstr>5.2. Ejecución de la Medición</vt:lpstr>
      <vt:lpstr>5.3. Evaluación y Análisis de Resultados</vt:lpstr>
      <vt:lpstr>5.4. Registro y Trazabilidad</vt:lpstr>
      <vt:lpstr>6. Buenas prácticas en la Metrología Industrial</vt:lpstr>
      <vt:lpstr>6. Buenas Prácticas en la Metrología Industrial</vt:lpstr>
      <vt:lpstr>Infraestructura internacional y nacional de la Metrología Industrial</vt:lpstr>
      <vt:lpstr>1. Introducción a la Infraestructura Metrológica</vt:lpstr>
      <vt:lpstr>1. Introducción a la Infraestructura Metrológica</vt:lpstr>
      <vt:lpstr>2. Infraestructura Internacional de la Metrología</vt:lpstr>
      <vt:lpstr>2.1. Bureau International des Poids et Mesures (BIPM)</vt:lpstr>
      <vt:lpstr>2.1. Bureau International des Poids et Mesures (BIPM)</vt:lpstr>
      <vt:lpstr>2.2. Organización Internacional de Normalización (ISO)</vt:lpstr>
      <vt:lpstr>2.3. Organización Internacional de Metrología Legal (OIML)</vt:lpstr>
      <vt:lpstr>2.4. International Laboratory Accreditation Cooperation (ILAC)</vt:lpstr>
      <vt:lpstr>3. Infraestructura Nacional de la Metrología en Chile</vt:lpstr>
      <vt:lpstr>3.1. Instituto Nacional de Normalización (INN)</vt:lpstr>
      <vt:lpstr>3.2. Superintendencia de Electricidad y Combustibles (SEC)</vt:lpstr>
      <vt:lpstr>3.3. Superintendencia de Medio Ambiente (SMA)</vt:lpstr>
      <vt:lpstr>3.4. Laboratorios de Calibración y Ensayo en Chile</vt:lpstr>
      <vt:lpstr>3.4. Laboratorios de Calibración y Ensayo en Chile</vt:lpstr>
      <vt:lpstr>3.5. Colaboración con Organismos Internacionales</vt:lpstr>
      <vt:lpstr>4. La Trazabilidad en la Metrología Chilena</vt:lpstr>
      <vt:lpstr>4.1. Patrones Nacionales de Referencia</vt:lpstr>
      <vt:lpstr>Conclusiones</vt:lpstr>
      <vt:lpstr>Preguntas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Luis González Varas</dc:creator>
  <cp:lastModifiedBy>Admin</cp:lastModifiedBy>
  <cp:revision>20</cp:revision>
  <dcterms:created xsi:type="dcterms:W3CDTF">2024-09-24T00:25:25Z</dcterms:created>
  <dcterms:modified xsi:type="dcterms:W3CDTF">2024-09-25T18:46:10Z</dcterms:modified>
</cp:coreProperties>
</file>